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7" r:id="rId1"/>
    <p:sldMasterId id="2147483718" r:id="rId2"/>
  </p:sldMasterIdLst>
  <p:notesMasterIdLst>
    <p:notesMasterId r:id="rId20"/>
  </p:notesMasterIdLst>
  <p:sldIdLst>
    <p:sldId id="256" r:id="rId3"/>
    <p:sldId id="266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2" r:id="rId17"/>
    <p:sldId id="284" r:id="rId18"/>
    <p:sldId id="285" r:id="rId19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Darker Grotesque" panose="020B0604020202020204" charset="0"/>
      <p:regular r:id="rId26"/>
      <p:bold r:id="rId27"/>
    </p:embeddedFont>
    <p:embeddedFont>
      <p:font typeface="Darker Grotesque Medium" panose="020B0604020202020204" charset="0"/>
      <p:regular r:id="rId28"/>
      <p:bold r:id="rId29"/>
    </p:embeddedFont>
    <p:embeddedFont>
      <p:font typeface="Darker Grotesque SemiBold" panose="020B0604020202020204" charset="0"/>
      <p:regular r:id="rId30"/>
      <p:bold r:id="rId31"/>
    </p:embeddedFont>
    <p:embeddedFont>
      <p:font typeface="Helvetica Neue" panose="020B0604020202020204" charset="0"/>
      <p:regular r:id="rId32"/>
      <p:bold r:id="rId33"/>
      <p:italic r:id="rId34"/>
      <p:boldItalic r:id="rId35"/>
    </p:embeddedFont>
    <p:embeddedFont>
      <p:font typeface="Roboto Condensed Light" panose="02000000000000000000" pitchFamily="2" charset="0"/>
      <p:regular r:id="rId36"/>
      <p: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AA08B9-E4FF-4B4D-B7E9-FBF56CB392D3}">
  <a:tblStyle styleId="{20AA08B9-E4FF-4B4D-B7E9-FBF56CB392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88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ina Allison" userId="6005f913-2119-43ba-a5d4-3db0a1d134d9" providerId="ADAL" clId="{CD729A5F-844E-4020-8C45-02241C7DADC4}"/>
    <pc:docChg chg="delSld modSld delMainMaster">
      <pc:chgData name="Serina Allison" userId="6005f913-2119-43ba-a5d4-3db0a1d134d9" providerId="ADAL" clId="{CD729A5F-844E-4020-8C45-02241C7DADC4}" dt="2025-03-03T21:53:58.224" v="14" actId="2696"/>
      <pc:docMkLst>
        <pc:docMk/>
      </pc:docMkLst>
      <pc:sldChg chg="modSp mod">
        <pc:chgData name="Serina Allison" userId="6005f913-2119-43ba-a5d4-3db0a1d134d9" providerId="ADAL" clId="{CD729A5F-844E-4020-8C45-02241C7DADC4}" dt="2025-03-03T21:51:07.156" v="1" actId="20577"/>
        <pc:sldMkLst>
          <pc:docMk/>
          <pc:sldMk cId="0" sldId="256"/>
        </pc:sldMkLst>
        <pc:spChg chg="mod">
          <ac:chgData name="Serina Allison" userId="6005f913-2119-43ba-a5d4-3db0a1d134d9" providerId="ADAL" clId="{CD729A5F-844E-4020-8C45-02241C7DADC4}" dt="2025-03-03T21:51:07.156" v="1" actId="20577"/>
          <ac:spMkLst>
            <pc:docMk/>
            <pc:sldMk cId="0" sldId="256"/>
            <ac:spMk id="317" creationId="{00000000-0000-0000-0000-000000000000}"/>
          </ac:spMkLst>
        </pc:spChg>
      </pc:sldChg>
      <pc:sldChg chg="del">
        <pc:chgData name="Serina Allison" userId="6005f913-2119-43ba-a5d4-3db0a1d134d9" providerId="ADAL" clId="{CD729A5F-844E-4020-8C45-02241C7DADC4}" dt="2025-03-03T21:52:17.575" v="2" actId="2696"/>
        <pc:sldMkLst>
          <pc:docMk/>
          <pc:sldMk cId="0" sldId="257"/>
        </pc:sldMkLst>
      </pc:sldChg>
      <pc:sldChg chg="del">
        <pc:chgData name="Serina Allison" userId="6005f913-2119-43ba-a5d4-3db0a1d134d9" providerId="ADAL" clId="{CD729A5F-844E-4020-8C45-02241C7DADC4}" dt="2025-03-03T21:52:20.550" v="3" actId="2696"/>
        <pc:sldMkLst>
          <pc:docMk/>
          <pc:sldMk cId="0" sldId="258"/>
        </pc:sldMkLst>
      </pc:sldChg>
      <pc:sldChg chg="del">
        <pc:chgData name="Serina Allison" userId="6005f913-2119-43ba-a5d4-3db0a1d134d9" providerId="ADAL" clId="{CD729A5F-844E-4020-8C45-02241C7DADC4}" dt="2025-03-03T21:52:22.914" v="4" actId="2696"/>
        <pc:sldMkLst>
          <pc:docMk/>
          <pc:sldMk cId="0" sldId="259"/>
        </pc:sldMkLst>
      </pc:sldChg>
      <pc:sldChg chg="del">
        <pc:chgData name="Serina Allison" userId="6005f913-2119-43ba-a5d4-3db0a1d134d9" providerId="ADAL" clId="{CD729A5F-844E-4020-8C45-02241C7DADC4}" dt="2025-03-03T21:52:25.117" v="5" actId="2696"/>
        <pc:sldMkLst>
          <pc:docMk/>
          <pc:sldMk cId="0" sldId="260"/>
        </pc:sldMkLst>
      </pc:sldChg>
      <pc:sldChg chg="del">
        <pc:chgData name="Serina Allison" userId="6005f913-2119-43ba-a5d4-3db0a1d134d9" providerId="ADAL" clId="{CD729A5F-844E-4020-8C45-02241C7DADC4}" dt="2025-03-03T21:52:28.380" v="6" actId="2696"/>
        <pc:sldMkLst>
          <pc:docMk/>
          <pc:sldMk cId="0" sldId="261"/>
        </pc:sldMkLst>
      </pc:sldChg>
      <pc:sldChg chg="del">
        <pc:chgData name="Serina Allison" userId="6005f913-2119-43ba-a5d4-3db0a1d134d9" providerId="ADAL" clId="{CD729A5F-844E-4020-8C45-02241C7DADC4}" dt="2025-03-03T21:52:31.446" v="7" actId="2696"/>
        <pc:sldMkLst>
          <pc:docMk/>
          <pc:sldMk cId="0" sldId="262"/>
        </pc:sldMkLst>
      </pc:sldChg>
      <pc:sldChg chg="del">
        <pc:chgData name="Serina Allison" userId="6005f913-2119-43ba-a5d4-3db0a1d134d9" providerId="ADAL" clId="{CD729A5F-844E-4020-8C45-02241C7DADC4}" dt="2025-03-03T21:53:32.867" v="8" actId="2696"/>
        <pc:sldMkLst>
          <pc:docMk/>
          <pc:sldMk cId="0" sldId="263"/>
        </pc:sldMkLst>
      </pc:sldChg>
      <pc:sldChg chg="del">
        <pc:chgData name="Serina Allison" userId="6005f913-2119-43ba-a5d4-3db0a1d134d9" providerId="ADAL" clId="{CD729A5F-844E-4020-8C45-02241C7DADC4}" dt="2025-03-03T21:53:34.825" v="9" actId="2696"/>
        <pc:sldMkLst>
          <pc:docMk/>
          <pc:sldMk cId="0" sldId="264"/>
        </pc:sldMkLst>
      </pc:sldChg>
      <pc:sldChg chg="del">
        <pc:chgData name="Serina Allison" userId="6005f913-2119-43ba-a5d4-3db0a1d134d9" providerId="ADAL" clId="{CD729A5F-844E-4020-8C45-02241C7DADC4}" dt="2025-03-03T21:53:37.477" v="10" actId="2696"/>
        <pc:sldMkLst>
          <pc:docMk/>
          <pc:sldMk cId="0" sldId="265"/>
        </pc:sldMkLst>
      </pc:sldChg>
      <pc:sldChg chg="del">
        <pc:chgData name="Serina Allison" userId="6005f913-2119-43ba-a5d4-3db0a1d134d9" providerId="ADAL" clId="{CD729A5F-844E-4020-8C45-02241C7DADC4}" dt="2025-03-03T21:53:41.680" v="11" actId="2696"/>
        <pc:sldMkLst>
          <pc:docMk/>
          <pc:sldMk cId="0" sldId="267"/>
        </pc:sldMkLst>
      </pc:sldChg>
      <pc:sldChg chg="del">
        <pc:chgData name="Serina Allison" userId="6005f913-2119-43ba-a5d4-3db0a1d134d9" providerId="ADAL" clId="{CD729A5F-844E-4020-8C45-02241C7DADC4}" dt="2025-03-03T21:53:48.834" v="12" actId="2696"/>
        <pc:sldMkLst>
          <pc:docMk/>
          <pc:sldMk cId="0" sldId="268"/>
        </pc:sldMkLst>
      </pc:sldChg>
      <pc:sldChg chg="del">
        <pc:chgData name="Serina Allison" userId="6005f913-2119-43ba-a5d4-3db0a1d134d9" providerId="ADAL" clId="{CD729A5F-844E-4020-8C45-02241C7DADC4}" dt="2025-03-03T21:53:54.217" v="13" actId="2696"/>
        <pc:sldMkLst>
          <pc:docMk/>
          <pc:sldMk cId="0" sldId="280"/>
        </pc:sldMkLst>
      </pc:sldChg>
      <pc:sldChg chg="del">
        <pc:chgData name="Serina Allison" userId="6005f913-2119-43ba-a5d4-3db0a1d134d9" providerId="ADAL" clId="{CD729A5F-844E-4020-8C45-02241C7DADC4}" dt="2025-03-03T21:53:58.224" v="14" actId="2696"/>
        <pc:sldMkLst>
          <pc:docMk/>
          <pc:sldMk cId="0" sldId="283"/>
        </pc:sldMkLst>
      </pc:sldChg>
      <pc:sldMasterChg chg="delSldLayout">
        <pc:chgData name="Serina Allison" userId="6005f913-2119-43ba-a5d4-3db0a1d134d9" providerId="ADAL" clId="{CD729A5F-844E-4020-8C45-02241C7DADC4}" dt="2025-03-03T21:53:41.680" v="11" actId="2696"/>
        <pc:sldMasterMkLst>
          <pc:docMk/>
          <pc:sldMasterMk cId="0" sldId="2147483717"/>
        </pc:sldMasterMkLst>
        <pc:sldLayoutChg chg="del">
          <pc:chgData name="Serina Allison" userId="6005f913-2119-43ba-a5d4-3db0a1d134d9" providerId="ADAL" clId="{CD729A5F-844E-4020-8C45-02241C7DADC4}" dt="2025-03-03T21:52:31.446" v="7" actId="2696"/>
          <pc:sldLayoutMkLst>
            <pc:docMk/>
            <pc:sldMasterMk cId="0" sldId="2147483717"/>
            <pc:sldLayoutMk cId="0" sldId="2147483652"/>
          </pc:sldLayoutMkLst>
        </pc:sldLayoutChg>
        <pc:sldLayoutChg chg="del">
          <pc:chgData name="Serina Allison" userId="6005f913-2119-43ba-a5d4-3db0a1d134d9" providerId="ADAL" clId="{CD729A5F-844E-4020-8C45-02241C7DADC4}" dt="2025-03-03T21:53:41.680" v="11" actId="2696"/>
          <pc:sldLayoutMkLst>
            <pc:docMk/>
            <pc:sldMasterMk cId="0" sldId="2147483717"/>
            <pc:sldLayoutMk cId="0" sldId="2147483653"/>
          </pc:sldLayoutMkLst>
        </pc:sldLayoutChg>
      </pc:sldMasterChg>
      <pc:sldMasterChg chg="del delSldLayout">
        <pc:chgData name="Serina Allison" userId="6005f913-2119-43ba-a5d4-3db0a1d134d9" providerId="ADAL" clId="{CD729A5F-844E-4020-8C45-02241C7DADC4}" dt="2025-03-03T21:52:20.550" v="3" actId="2696"/>
        <pc:sldMasterMkLst>
          <pc:docMk/>
          <pc:sldMasterMk cId="0" sldId="2147483719"/>
        </pc:sldMasterMkLst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688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689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690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691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692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693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694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695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696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697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698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699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700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701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702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703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704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705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706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707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708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709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710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711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712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713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714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715"/>
          </pc:sldLayoutMkLst>
        </pc:sldLayoutChg>
        <pc:sldLayoutChg chg="del">
          <pc:chgData name="Serina Allison" userId="6005f913-2119-43ba-a5d4-3db0a1d134d9" providerId="ADAL" clId="{CD729A5F-844E-4020-8C45-02241C7DADC4}" dt="2025-03-03T21:52:20.550" v="3" actId="2696"/>
          <pc:sldLayoutMkLst>
            <pc:docMk/>
            <pc:sldMasterMk cId="0" sldId="2147483719"/>
            <pc:sldLayoutMk cId="0" sldId="214748371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68db491d54_0_8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268db491d54_0_8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2835b771ad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2835b771ad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31309cdba57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31309cdba57_1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2835b771adb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2835b771adb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31309cdba57_1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31309cdba57_1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2835b771ad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2835b771ad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1309cdba57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31309cdba57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268db491d54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268db491d54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68db491d54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268db491d54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68db491d54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268db491d54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1309cdba57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1309cdba57_1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68db491d54_0_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268db491d54_0_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68db491d54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268db491d54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835b771ad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2835b771ad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1309cdba57_1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31309cdba57_1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68db491d54_0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268db491d54_0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20500" y="1153000"/>
            <a:ext cx="45030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entury Gothic"/>
              <a:buNone/>
              <a:defRPr sz="7200" b="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76500" y="3456100"/>
            <a:ext cx="47910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1874100" y="1664950"/>
            <a:ext cx="5395800" cy="26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720000" y="3527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/>
          <p:nvPr/>
        </p:nvSpPr>
        <p:spPr>
          <a:xfrm>
            <a:off x="-6775" y="1375"/>
            <a:ext cx="9144000" cy="5143500"/>
          </a:xfrm>
          <a:prstGeom prst="rect">
            <a:avLst/>
          </a:prstGeom>
          <a:solidFill>
            <a:schemeClr val="accent4">
              <a:alpha val="38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" name="Google Shape;4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4"/>
          <p:cNvSpPr txBox="1">
            <a:spLocks noGrp="1"/>
          </p:cNvSpPr>
          <p:nvPr>
            <p:ph type="title"/>
          </p:nvPr>
        </p:nvSpPr>
        <p:spPr>
          <a:xfrm>
            <a:off x="4040400" y="540000"/>
            <a:ext cx="4383600" cy="13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1543370" y="1370800"/>
            <a:ext cx="2439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title" idx="2" hasCustomPrompt="1"/>
          </p:nvPr>
        </p:nvSpPr>
        <p:spPr>
          <a:xfrm>
            <a:off x="884000" y="1470575"/>
            <a:ext cx="6594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5"/>
          <p:cNvSpPr txBox="1">
            <a:spLocks noGrp="1"/>
          </p:cNvSpPr>
          <p:nvPr>
            <p:ph type="subTitle" idx="1"/>
          </p:nvPr>
        </p:nvSpPr>
        <p:spPr>
          <a:xfrm>
            <a:off x="1543386" y="1804925"/>
            <a:ext cx="27228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title" idx="3"/>
          </p:nvPr>
        </p:nvSpPr>
        <p:spPr>
          <a:xfrm>
            <a:off x="5537187" y="1370800"/>
            <a:ext cx="2439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title" idx="4" hasCustomPrompt="1"/>
          </p:nvPr>
        </p:nvSpPr>
        <p:spPr>
          <a:xfrm>
            <a:off x="4877826" y="1470575"/>
            <a:ext cx="6594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5"/>
          </p:nvPr>
        </p:nvSpPr>
        <p:spPr>
          <a:xfrm>
            <a:off x="5537203" y="1804925"/>
            <a:ext cx="27228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title" idx="6"/>
          </p:nvPr>
        </p:nvSpPr>
        <p:spPr>
          <a:xfrm>
            <a:off x="1543370" y="2869150"/>
            <a:ext cx="2439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title" idx="7" hasCustomPrompt="1"/>
          </p:nvPr>
        </p:nvSpPr>
        <p:spPr>
          <a:xfrm>
            <a:off x="884000" y="2968925"/>
            <a:ext cx="6594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8"/>
          </p:nvPr>
        </p:nvSpPr>
        <p:spPr>
          <a:xfrm>
            <a:off x="1543386" y="3303275"/>
            <a:ext cx="27228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title" idx="9"/>
          </p:nvPr>
        </p:nvSpPr>
        <p:spPr>
          <a:xfrm>
            <a:off x="5537187" y="2869150"/>
            <a:ext cx="2439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title" idx="13" hasCustomPrompt="1"/>
          </p:nvPr>
        </p:nvSpPr>
        <p:spPr>
          <a:xfrm>
            <a:off x="4877826" y="2968925"/>
            <a:ext cx="6594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4"/>
          </p:nvPr>
        </p:nvSpPr>
        <p:spPr>
          <a:xfrm>
            <a:off x="5537203" y="3303275"/>
            <a:ext cx="27228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 idx="15"/>
          </p:nvPr>
        </p:nvSpPr>
        <p:spPr>
          <a:xfrm>
            <a:off x="720000" y="3527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331350" y="3186075"/>
            <a:ext cx="2481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1"/>
          </p:nvPr>
        </p:nvSpPr>
        <p:spPr>
          <a:xfrm>
            <a:off x="2002950" y="1628500"/>
            <a:ext cx="5138100" cy="13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720000" y="260336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720000" y="3048425"/>
            <a:ext cx="2336400" cy="8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title" idx="2"/>
          </p:nvPr>
        </p:nvSpPr>
        <p:spPr>
          <a:xfrm>
            <a:off x="3403800" y="260336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ubTitle" idx="3"/>
          </p:nvPr>
        </p:nvSpPr>
        <p:spPr>
          <a:xfrm>
            <a:off x="3403800" y="3048425"/>
            <a:ext cx="2336400" cy="8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title" idx="4"/>
          </p:nvPr>
        </p:nvSpPr>
        <p:spPr>
          <a:xfrm>
            <a:off x="6087600" y="260336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5"/>
          </p:nvPr>
        </p:nvSpPr>
        <p:spPr>
          <a:xfrm>
            <a:off x="6087600" y="3048425"/>
            <a:ext cx="2336400" cy="8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title" idx="6"/>
          </p:nvPr>
        </p:nvSpPr>
        <p:spPr>
          <a:xfrm>
            <a:off x="720000" y="3527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1705825" y="1533313"/>
            <a:ext cx="2584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1705825" y="1916675"/>
            <a:ext cx="258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title" idx="2"/>
          </p:nvPr>
        </p:nvSpPr>
        <p:spPr>
          <a:xfrm>
            <a:off x="5723975" y="1533325"/>
            <a:ext cx="270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ubTitle" idx="3"/>
          </p:nvPr>
        </p:nvSpPr>
        <p:spPr>
          <a:xfrm>
            <a:off x="5723975" y="1916687"/>
            <a:ext cx="27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title" idx="4"/>
          </p:nvPr>
        </p:nvSpPr>
        <p:spPr>
          <a:xfrm>
            <a:off x="1705825" y="3119113"/>
            <a:ext cx="2584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ubTitle" idx="5"/>
          </p:nvPr>
        </p:nvSpPr>
        <p:spPr>
          <a:xfrm>
            <a:off x="1705825" y="3507350"/>
            <a:ext cx="258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title" idx="6"/>
          </p:nvPr>
        </p:nvSpPr>
        <p:spPr>
          <a:xfrm>
            <a:off x="5723975" y="3119117"/>
            <a:ext cx="270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7"/>
          </p:nvPr>
        </p:nvSpPr>
        <p:spPr>
          <a:xfrm>
            <a:off x="5723975" y="3507353"/>
            <a:ext cx="27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 idx="8"/>
          </p:nvPr>
        </p:nvSpPr>
        <p:spPr>
          <a:xfrm>
            <a:off x="720000" y="3527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720000" y="1707036"/>
            <a:ext cx="236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ubTitle" idx="1"/>
          </p:nvPr>
        </p:nvSpPr>
        <p:spPr>
          <a:xfrm>
            <a:off x="720000" y="2058150"/>
            <a:ext cx="236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title" idx="2"/>
          </p:nvPr>
        </p:nvSpPr>
        <p:spPr>
          <a:xfrm>
            <a:off x="3391050" y="1707036"/>
            <a:ext cx="2336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ubTitle" idx="3"/>
          </p:nvPr>
        </p:nvSpPr>
        <p:spPr>
          <a:xfrm>
            <a:off x="3391050" y="2058150"/>
            <a:ext cx="236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title" idx="4"/>
          </p:nvPr>
        </p:nvSpPr>
        <p:spPr>
          <a:xfrm>
            <a:off x="720000" y="3477833"/>
            <a:ext cx="236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ubTitle" idx="5"/>
          </p:nvPr>
        </p:nvSpPr>
        <p:spPr>
          <a:xfrm>
            <a:off x="720000" y="3828948"/>
            <a:ext cx="236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title" idx="6"/>
          </p:nvPr>
        </p:nvSpPr>
        <p:spPr>
          <a:xfrm>
            <a:off x="3391050" y="3477833"/>
            <a:ext cx="2336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ubTitle" idx="7"/>
          </p:nvPr>
        </p:nvSpPr>
        <p:spPr>
          <a:xfrm>
            <a:off x="3391050" y="3828948"/>
            <a:ext cx="236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title" idx="8"/>
          </p:nvPr>
        </p:nvSpPr>
        <p:spPr>
          <a:xfrm>
            <a:off x="6062075" y="1707036"/>
            <a:ext cx="2361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9"/>
          </p:nvPr>
        </p:nvSpPr>
        <p:spPr>
          <a:xfrm>
            <a:off x="6062075" y="2058150"/>
            <a:ext cx="236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 idx="13"/>
          </p:nvPr>
        </p:nvSpPr>
        <p:spPr>
          <a:xfrm>
            <a:off x="6074675" y="3477833"/>
            <a:ext cx="2336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14"/>
          </p:nvPr>
        </p:nvSpPr>
        <p:spPr>
          <a:xfrm>
            <a:off x="6062075" y="3828948"/>
            <a:ext cx="236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title" idx="15"/>
          </p:nvPr>
        </p:nvSpPr>
        <p:spPr>
          <a:xfrm>
            <a:off x="720000" y="3527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 hasCustomPrompt="1"/>
          </p:nvPr>
        </p:nvSpPr>
        <p:spPr>
          <a:xfrm>
            <a:off x="1284000" y="1024463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1" name="Google Shape;101;p20"/>
          <p:cNvSpPr txBox="1">
            <a:spLocks noGrp="1"/>
          </p:cNvSpPr>
          <p:nvPr>
            <p:ph type="subTitle" idx="1"/>
          </p:nvPr>
        </p:nvSpPr>
        <p:spPr>
          <a:xfrm>
            <a:off x="1284000" y="1730488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2839763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3" name="Google Shape;103;p20"/>
          <p:cNvSpPr txBox="1">
            <a:spLocks noGrp="1"/>
          </p:cNvSpPr>
          <p:nvPr>
            <p:ph type="subTitle" idx="3"/>
          </p:nvPr>
        </p:nvSpPr>
        <p:spPr>
          <a:xfrm>
            <a:off x="1284000" y="3545788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subTitle" idx="1"/>
          </p:nvPr>
        </p:nvSpPr>
        <p:spPr>
          <a:xfrm>
            <a:off x="5184900" y="1965300"/>
            <a:ext cx="3239100" cy="12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720000" y="3527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subTitle" idx="1"/>
          </p:nvPr>
        </p:nvSpPr>
        <p:spPr>
          <a:xfrm>
            <a:off x="964125" y="2053250"/>
            <a:ext cx="3800400" cy="12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720000" y="3527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645500" y="1918690"/>
            <a:ext cx="37050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5066702" y="690650"/>
            <a:ext cx="2862600" cy="10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5066700" y="3426325"/>
            <a:ext cx="2862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subTitle" idx="1"/>
          </p:nvPr>
        </p:nvSpPr>
        <p:spPr>
          <a:xfrm>
            <a:off x="4572000" y="2252875"/>
            <a:ext cx="3451500" cy="11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720000" y="3527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7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subTitle" idx="1"/>
          </p:nvPr>
        </p:nvSpPr>
        <p:spPr>
          <a:xfrm>
            <a:off x="1253175" y="3689600"/>
            <a:ext cx="2785800" cy="9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subTitle" idx="2"/>
          </p:nvPr>
        </p:nvSpPr>
        <p:spPr>
          <a:xfrm>
            <a:off x="5105100" y="3689600"/>
            <a:ext cx="2785800" cy="9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subTitle" idx="3"/>
          </p:nvPr>
        </p:nvSpPr>
        <p:spPr>
          <a:xfrm>
            <a:off x="1253025" y="3128600"/>
            <a:ext cx="27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subTitle" idx="4"/>
          </p:nvPr>
        </p:nvSpPr>
        <p:spPr>
          <a:xfrm>
            <a:off x="5105100" y="3128600"/>
            <a:ext cx="27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720000" y="3527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title"/>
          </p:nvPr>
        </p:nvSpPr>
        <p:spPr>
          <a:xfrm>
            <a:off x="720000" y="3527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>
            <a:spLocks noGrp="1"/>
          </p:cNvSpPr>
          <p:nvPr>
            <p:ph type="title"/>
          </p:nvPr>
        </p:nvSpPr>
        <p:spPr>
          <a:xfrm>
            <a:off x="720000" y="3527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>
            <a:spLocks noGrp="1"/>
          </p:cNvSpPr>
          <p:nvPr>
            <p:ph type="title"/>
          </p:nvPr>
        </p:nvSpPr>
        <p:spPr>
          <a:xfrm>
            <a:off x="4645500" y="1918690"/>
            <a:ext cx="37050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title" idx="2" hasCustomPrompt="1"/>
          </p:nvPr>
        </p:nvSpPr>
        <p:spPr>
          <a:xfrm>
            <a:off x="5066702" y="690650"/>
            <a:ext cx="2862600" cy="10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6" name="Google Shape;126;p27"/>
          <p:cNvSpPr txBox="1">
            <a:spLocks noGrp="1"/>
          </p:cNvSpPr>
          <p:nvPr>
            <p:ph type="subTitle" idx="1"/>
          </p:nvPr>
        </p:nvSpPr>
        <p:spPr>
          <a:xfrm>
            <a:off x="5066700" y="3426325"/>
            <a:ext cx="2862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>
            <a:spLocks noGrp="1"/>
          </p:cNvSpPr>
          <p:nvPr>
            <p:ph type="title"/>
          </p:nvPr>
        </p:nvSpPr>
        <p:spPr>
          <a:xfrm>
            <a:off x="2719500" y="1918690"/>
            <a:ext cx="3705000" cy="11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title" idx="2" hasCustomPrompt="1"/>
          </p:nvPr>
        </p:nvSpPr>
        <p:spPr>
          <a:xfrm>
            <a:off x="3140702" y="690650"/>
            <a:ext cx="2862600" cy="10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0" name="Google Shape;130;p28"/>
          <p:cNvSpPr txBox="1">
            <a:spLocks noGrp="1"/>
          </p:cNvSpPr>
          <p:nvPr>
            <p:ph type="subTitle" idx="1"/>
          </p:nvPr>
        </p:nvSpPr>
        <p:spPr>
          <a:xfrm>
            <a:off x="3140700" y="3426325"/>
            <a:ext cx="2862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BLANK_1_1_1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ctrTitle"/>
          </p:nvPr>
        </p:nvSpPr>
        <p:spPr>
          <a:xfrm>
            <a:off x="720000" y="232700"/>
            <a:ext cx="4592700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subTitle" idx="1"/>
          </p:nvPr>
        </p:nvSpPr>
        <p:spPr>
          <a:xfrm>
            <a:off x="720000" y="1355300"/>
            <a:ext cx="4592700" cy="9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9"/>
          <p:cNvSpPr txBox="1"/>
          <p:nvPr/>
        </p:nvSpPr>
        <p:spPr>
          <a:xfrm>
            <a:off x="1127050" y="3137600"/>
            <a:ext cx="37398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CREDITS: This presentation template was created by </a:t>
            </a:r>
            <a:r>
              <a:rPr lang="en" sz="1600" u="sng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accent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, including icons by </a:t>
            </a:r>
            <a:r>
              <a:rPr lang="en" sz="1600" u="sng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accent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, infographics &amp; images by</a:t>
            </a:r>
            <a:r>
              <a:rPr lang="en" sz="1600">
                <a:solidFill>
                  <a:schemeClr val="accent2"/>
                </a:solidFill>
                <a:uFill>
                  <a:noFill/>
                </a:u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600" u="sng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accent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.</a:t>
            </a:r>
            <a:endParaRPr sz="1600">
              <a:solidFill>
                <a:schemeClr val="accent2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3527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entury Gothic"/>
              <a:buAutoNum type="arabicPeriod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600"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600"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600"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600"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600"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600"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600"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4" name="Google Shape;154;p3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5" name="Google Shape;15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1" name="Google Shape;161;p3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5" name="Google Shape;165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0" name="Google Shape;170;p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1" name="Google Shape;171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7" name="Google Shape;177;p4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969900" y="2581220"/>
            <a:ext cx="33522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4821900" y="2581220"/>
            <a:ext cx="33522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1289375" y="3028900"/>
            <a:ext cx="2713200" cy="10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41400" y="3028900"/>
            <a:ext cx="2713200" cy="10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20000" y="3527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388100" y="1241075"/>
            <a:ext cx="6367800" cy="18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ubTitle" idx="1"/>
          </p:nvPr>
        </p:nvSpPr>
        <p:spPr>
          <a:xfrm>
            <a:off x="2328750" y="3562825"/>
            <a:ext cx="44865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57950" y="2863625"/>
            <a:ext cx="3376200" cy="9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720000" y="683675"/>
            <a:ext cx="4671300" cy="16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ubTitle" idx="1"/>
          </p:nvPr>
        </p:nvSpPr>
        <p:spPr>
          <a:xfrm>
            <a:off x="720000" y="2332475"/>
            <a:ext cx="3516900" cy="1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543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1" name="Google Shape;41;p11"/>
          <p:cNvSpPr txBox="1">
            <a:spLocks noGrp="1"/>
          </p:cNvSpPr>
          <p:nvPr>
            <p:ph type="subTitle" idx="1"/>
          </p:nvPr>
        </p:nvSpPr>
        <p:spPr>
          <a:xfrm>
            <a:off x="2138250" y="2865475"/>
            <a:ext cx="4867500" cy="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Medium"/>
              <a:buChar char="●"/>
              <a:defRPr sz="1800"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 Medium"/>
              <a:buChar char="○"/>
              <a:defRPr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 Medium"/>
              <a:buChar char="■"/>
              <a:defRPr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 Medium"/>
              <a:buChar char="●"/>
              <a:defRPr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 Medium"/>
              <a:buChar char="○"/>
              <a:defRPr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 Medium"/>
              <a:buChar char="■"/>
              <a:defRPr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 Medium"/>
              <a:buChar char="●"/>
              <a:defRPr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 Medium"/>
              <a:buChar char="○"/>
              <a:defRPr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arker Grotesque Medium"/>
              <a:buChar char="■"/>
              <a:defRPr>
                <a:solidFill>
                  <a:schemeClr val="dk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71-my.sharepoint.com/:p:/g/personal/beth_peddle_sd71_bc_ca/EaGApdKFrJ5LmnJYY8bk5X4B2ZaizUX-knnBN7JcfWUNag?e=99HRR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1.png"/><Relationship Id="rId5" Type="http://schemas.openxmlformats.org/officeDocument/2006/relationships/hyperlink" Target="https://communauteweb.cssdm.gouv.qc.ca/123/nouveaute-estimation-mystere/" TargetMode="External"/><Relationship Id="rId4" Type="http://schemas.openxmlformats.org/officeDocument/2006/relationships/hyperlink" Target="https://learn71-my.sharepoint.com/:p:/g/personal/beth_peddle_sd71_bc_ca/EUbOMERK661AmSGNctlEfW8BrkPX1XU8bszbEF7wTHDlvw?e=dQViQO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unauteweb.cssdm.gouv.qc.ca/123/nouveaute-estimation-mystere/" TargetMode="External"/><Relationship Id="rId3" Type="http://schemas.openxmlformats.org/officeDocument/2006/relationships/hyperlink" Target="https://talkingmathwithkids.com/" TargetMode="External"/><Relationship Id="rId7" Type="http://schemas.openxmlformats.org/officeDocument/2006/relationships/hyperlink" Target="https://docs.google.com/document/d/1H0fFtLgetWS9s9kfPvN-hZ5Bw4ClIoxoGiEZR8-e6as/edit?tab=t.0#heading=h.j5blbd8n5f99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docs.google.com/presentation/d/1Wj36VTt6N6fV3laAwpZdEKjpWKM1M9E6Ru2Qw6cu7iY/edit#slide=id.p" TargetMode="External"/><Relationship Id="rId11" Type="http://schemas.openxmlformats.org/officeDocument/2006/relationships/hyperlink" Target="https://talkingmathwithkids.com/wodb-photos/" TargetMode="External"/><Relationship Id="rId5" Type="http://schemas.openxmlformats.org/officeDocument/2006/relationships/hyperlink" Target="https://talkingmathwithkids.com/wodb-graphs/" TargetMode="External"/><Relationship Id="rId10" Type="http://schemas.openxmlformats.org/officeDocument/2006/relationships/hyperlink" Target="https://ntimages.weebly.com/photos.html" TargetMode="External"/><Relationship Id="rId4" Type="http://schemas.openxmlformats.org/officeDocument/2006/relationships/hyperlink" Target="https://talkingmathwithkids.com/wodb-shapes/" TargetMode="External"/><Relationship Id="rId9" Type="http://schemas.openxmlformats.org/officeDocument/2006/relationships/hyperlink" Target="https://fractiontalks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ly.com/5fdbcb3cf4e6d85ff449f3e6/horizontal-infographic-review-les-causeries-mathematiqu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alkingmathwithkids.com/wodb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Wj36VTt6N6fV3laAwpZdEKjpWKM1M9E6Ru2Qw6cu7iY/edit#slide=id.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Wj36VTt6N6fV3laAwpZdEKjpWKM1M9E6Ru2Qw6cu7iY/edit#slide=id.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Wj36VTt6N6fV3laAwpZdEKjpWKM1M9E6Ru2Qw6cu7iY/edit#slide=id.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alkingmathwithkids.com/wodb-photo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ntimages.weebly.com/photo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3"/>
          <p:cNvSpPr txBox="1">
            <a:spLocks noGrp="1"/>
          </p:cNvSpPr>
          <p:nvPr>
            <p:ph type="ctrTitle"/>
          </p:nvPr>
        </p:nvSpPr>
        <p:spPr>
          <a:xfrm>
            <a:off x="311700" y="737100"/>
            <a:ext cx="8520600" cy="24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Les routines mathématiques </a:t>
            </a:r>
            <a:endParaRPr sz="6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et le français oral</a:t>
            </a:r>
            <a:endParaRPr sz="6000"/>
          </a:p>
        </p:txBody>
      </p:sp>
      <p:sp>
        <p:nvSpPr>
          <p:cNvPr id="317" name="Google Shape;317;p73"/>
          <p:cNvSpPr txBox="1">
            <a:spLocks noGrp="1"/>
          </p:cNvSpPr>
          <p:nvPr>
            <p:ph type="subTitle" idx="1"/>
          </p:nvPr>
        </p:nvSpPr>
        <p:spPr>
          <a:xfrm>
            <a:off x="311700" y="3156000"/>
            <a:ext cx="85206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93"/>
          <p:cNvSpPr txBox="1">
            <a:spLocks noGrp="1"/>
          </p:cNvSpPr>
          <p:nvPr>
            <p:ph type="title"/>
          </p:nvPr>
        </p:nvSpPr>
        <p:spPr>
          <a:xfrm>
            <a:off x="311700" y="297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435D74"/>
                </a:solidFill>
                <a:latin typeface="Bebas Neue"/>
                <a:ea typeface="Bebas Neue"/>
                <a:cs typeface="Bebas Neue"/>
                <a:sym typeface="Bebas Neue"/>
              </a:rPr>
              <a:t>Dans cette photo… </a:t>
            </a:r>
            <a:br>
              <a:rPr lang="en" sz="3020">
                <a:solidFill>
                  <a:srgbClr val="435D74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" sz="3020">
                <a:solidFill>
                  <a:srgbClr val="435D74"/>
                </a:solidFill>
                <a:latin typeface="Bebas Neue"/>
                <a:ea typeface="Bebas Neue"/>
                <a:cs typeface="Bebas Neue"/>
                <a:sym typeface="Bebas Neue"/>
              </a:rPr>
              <a:t>D’autres exemples</a:t>
            </a:r>
            <a:endParaRPr sz="3020">
              <a:solidFill>
                <a:srgbClr val="435D7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622" name="Google Shape;622;p93"/>
          <p:cNvGrpSpPr/>
          <p:nvPr/>
        </p:nvGrpSpPr>
        <p:grpSpPr>
          <a:xfrm>
            <a:off x="8208634" y="4266034"/>
            <a:ext cx="692156" cy="662178"/>
            <a:chOff x="1043575" y="238125"/>
            <a:chExt cx="5532825" cy="5238750"/>
          </a:xfrm>
        </p:grpSpPr>
        <p:sp>
          <p:nvSpPr>
            <p:cNvPr id="623" name="Google Shape;623;p93"/>
            <p:cNvSpPr/>
            <p:nvPr/>
          </p:nvSpPr>
          <p:spPr>
            <a:xfrm>
              <a:off x="1043575" y="1552175"/>
              <a:ext cx="5532825" cy="3924700"/>
            </a:xfrm>
            <a:custGeom>
              <a:avLst/>
              <a:gdLst/>
              <a:ahLst/>
              <a:cxnLst/>
              <a:rect l="l" t="t" r="r" b="b"/>
              <a:pathLst>
                <a:path w="221313" h="156988" extrusionOk="0">
                  <a:moveTo>
                    <a:pt x="110657" y="23281"/>
                  </a:moveTo>
                  <a:lnTo>
                    <a:pt x="132201" y="55398"/>
                  </a:lnTo>
                  <a:lnTo>
                    <a:pt x="126577" y="58717"/>
                  </a:lnTo>
                  <a:lnTo>
                    <a:pt x="110295" y="50165"/>
                  </a:lnTo>
                  <a:lnTo>
                    <a:pt x="93838" y="58817"/>
                  </a:lnTo>
                  <a:lnTo>
                    <a:pt x="88651" y="56089"/>
                  </a:lnTo>
                  <a:lnTo>
                    <a:pt x="110657" y="23281"/>
                  </a:lnTo>
                  <a:close/>
                  <a:moveTo>
                    <a:pt x="44902" y="41983"/>
                  </a:moveTo>
                  <a:lnTo>
                    <a:pt x="53799" y="55252"/>
                  </a:lnTo>
                  <a:lnTo>
                    <a:pt x="45225" y="60008"/>
                  </a:lnTo>
                  <a:lnTo>
                    <a:pt x="36074" y="55137"/>
                  </a:lnTo>
                  <a:lnTo>
                    <a:pt x="44902" y="41983"/>
                  </a:lnTo>
                  <a:close/>
                  <a:moveTo>
                    <a:pt x="176411" y="41983"/>
                  </a:moveTo>
                  <a:lnTo>
                    <a:pt x="185309" y="55244"/>
                  </a:lnTo>
                  <a:lnTo>
                    <a:pt x="176726" y="60008"/>
                  </a:lnTo>
                  <a:lnTo>
                    <a:pt x="167583" y="55144"/>
                  </a:lnTo>
                  <a:lnTo>
                    <a:pt x="176411" y="41983"/>
                  </a:lnTo>
                  <a:close/>
                  <a:moveTo>
                    <a:pt x="28813" y="65962"/>
                  </a:moveTo>
                  <a:lnTo>
                    <a:pt x="45355" y="74768"/>
                  </a:lnTo>
                  <a:lnTo>
                    <a:pt x="61052" y="66055"/>
                  </a:lnTo>
                  <a:lnTo>
                    <a:pt x="63703" y="70004"/>
                  </a:lnTo>
                  <a:lnTo>
                    <a:pt x="32416" y="116642"/>
                  </a:lnTo>
                  <a:lnTo>
                    <a:pt x="12970" y="116642"/>
                  </a:lnTo>
                  <a:lnTo>
                    <a:pt x="12970" y="89581"/>
                  </a:lnTo>
                  <a:lnTo>
                    <a:pt x="28813" y="65962"/>
                  </a:lnTo>
                  <a:close/>
                  <a:moveTo>
                    <a:pt x="110295" y="64818"/>
                  </a:moveTo>
                  <a:lnTo>
                    <a:pt x="126945" y="73561"/>
                  </a:lnTo>
                  <a:lnTo>
                    <a:pt x="139439" y="66193"/>
                  </a:lnTo>
                  <a:lnTo>
                    <a:pt x="173276" y="116642"/>
                  </a:lnTo>
                  <a:lnTo>
                    <a:pt x="48037" y="116642"/>
                  </a:lnTo>
                  <a:lnTo>
                    <a:pt x="81383" y="66923"/>
                  </a:lnTo>
                  <a:lnTo>
                    <a:pt x="93838" y="73462"/>
                  </a:lnTo>
                  <a:lnTo>
                    <a:pt x="110295" y="64818"/>
                  </a:lnTo>
                  <a:close/>
                  <a:moveTo>
                    <a:pt x="160322" y="65970"/>
                  </a:moveTo>
                  <a:lnTo>
                    <a:pt x="176857" y="74768"/>
                  </a:lnTo>
                  <a:lnTo>
                    <a:pt x="192562" y="66055"/>
                  </a:lnTo>
                  <a:lnTo>
                    <a:pt x="208343" y="89581"/>
                  </a:lnTo>
                  <a:lnTo>
                    <a:pt x="208343" y="116642"/>
                  </a:lnTo>
                  <a:lnTo>
                    <a:pt x="188897" y="116642"/>
                  </a:lnTo>
                  <a:lnTo>
                    <a:pt x="157610" y="70004"/>
                  </a:lnTo>
                  <a:lnTo>
                    <a:pt x="160322" y="65970"/>
                  </a:lnTo>
                  <a:close/>
                  <a:moveTo>
                    <a:pt x="208343" y="129612"/>
                  </a:moveTo>
                  <a:lnTo>
                    <a:pt x="208343" y="144018"/>
                  </a:lnTo>
                  <a:lnTo>
                    <a:pt x="12970" y="144018"/>
                  </a:lnTo>
                  <a:lnTo>
                    <a:pt x="12970" y="129612"/>
                  </a:lnTo>
                  <a:close/>
                  <a:moveTo>
                    <a:pt x="110657" y="0"/>
                  </a:moveTo>
                  <a:lnTo>
                    <a:pt x="71510" y="58371"/>
                  </a:lnTo>
                  <a:lnTo>
                    <a:pt x="44902" y="18702"/>
                  </a:lnTo>
                  <a:lnTo>
                    <a:pt x="0" y="85640"/>
                  </a:lnTo>
                  <a:lnTo>
                    <a:pt x="0" y="156988"/>
                  </a:lnTo>
                  <a:lnTo>
                    <a:pt x="221313" y="156988"/>
                  </a:lnTo>
                  <a:lnTo>
                    <a:pt x="221313" y="85640"/>
                  </a:lnTo>
                  <a:lnTo>
                    <a:pt x="176411" y="18702"/>
                  </a:lnTo>
                  <a:lnTo>
                    <a:pt x="149803" y="58371"/>
                  </a:lnTo>
                  <a:lnTo>
                    <a:pt x="11065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4" name="Google Shape;624;p93"/>
            <p:cNvSpPr/>
            <p:nvPr/>
          </p:nvSpPr>
          <p:spPr>
            <a:xfrm>
              <a:off x="1043575" y="1552175"/>
              <a:ext cx="5532825" cy="3924700"/>
            </a:xfrm>
            <a:custGeom>
              <a:avLst/>
              <a:gdLst/>
              <a:ahLst/>
              <a:cxnLst/>
              <a:rect l="l" t="t" r="r" b="b"/>
              <a:pathLst>
                <a:path w="221313" h="156988" fill="none" extrusionOk="0">
                  <a:moveTo>
                    <a:pt x="176411" y="18702"/>
                  </a:moveTo>
                  <a:lnTo>
                    <a:pt x="149803" y="58371"/>
                  </a:lnTo>
                  <a:lnTo>
                    <a:pt x="110657" y="0"/>
                  </a:lnTo>
                  <a:lnTo>
                    <a:pt x="71510" y="58371"/>
                  </a:lnTo>
                  <a:lnTo>
                    <a:pt x="44902" y="18702"/>
                  </a:lnTo>
                  <a:lnTo>
                    <a:pt x="0" y="85640"/>
                  </a:lnTo>
                  <a:lnTo>
                    <a:pt x="0" y="156988"/>
                  </a:lnTo>
                  <a:lnTo>
                    <a:pt x="221313" y="156988"/>
                  </a:lnTo>
                  <a:lnTo>
                    <a:pt x="221313" y="85640"/>
                  </a:lnTo>
                  <a:lnTo>
                    <a:pt x="176411" y="18702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5" name="Google Shape;625;p93"/>
            <p:cNvSpPr/>
            <p:nvPr/>
          </p:nvSpPr>
          <p:spPr>
            <a:xfrm>
              <a:off x="5233125" y="2601725"/>
              <a:ext cx="443175" cy="450650"/>
            </a:xfrm>
            <a:custGeom>
              <a:avLst/>
              <a:gdLst/>
              <a:ahLst/>
              <a:cxnLst/>
              <a:rect l="l" t="t" r="r" b="b"/>
              <a:pathLst>
                <a:path w="17727" h="18026" fill="none" extrusionOk="0">
                  <a:moveTo>
                    <a:pt x="17727" y="13262"/>
                  </a:moveTo>
                  <a:lnTo>
                    <a:pt x="9144" y="18026"/>
                  </a:lnTo>
                  <a:lnTo>
                    <a:pt x="1" y="13162"/>
                  </a:lnTo>
                  <a:lnTo>
                    <a:pt x="8829" y="1"/>
                  </a:lnTo>
                  <a:lnTo>
                    <a:pt x="17727" y="13262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6" name="Google Shape;626;p93"/>
            <p:cNvSpPr/>
            <p:nvPr/>
          </p:nvSpPr>
          <p:spPr>
            <a:xfrm>
              <a:off x="2244475" y="3172600"/>
              <a:ext cx="3131025" cy="1295650"/>
            </a:xfrm>
            <a:custGeom>
              <a:avLst/>
              <a:gdLst/>
              <a:ahLst/>
              <a:cxnLst/>
              <a:rect l="l" t="t" r="r" b="b"/>
              <a:pathLst>
                <a:path w="125241" h="51826" fill="none" extrusionOk="0">
                  <a:moveTo>
                    <a:pt x="125240" y="51825"/>
                  </a:moveTo>
                  <a:lnTo>
                    <a:pt x="1" y="51825"/>
                  </a:lnTo>
                  <a:lnTo>
                    <a:pt x="33347" y="2106"/>
                  </a:lnTo>
                  <a:lnTo>
                    <a:pt x="45802" y="8645"/>
                  </a:lnTo>
                  <a:lnTo>
                    <a:pt x="62259" y="1"/>
                  </a:lnTo>
                  <a:lnTo>
                    <a:pt x="78909" y="8744"/>
                  </a:lnTo>
                  <a:lnTo>
                    <a:pt x="91403" y="1376"/>
                  </a:lnTo>
                  <a:lnTo>
                    <a:pt x="125240" y="51825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7" name="Google Shape;627;p93"/>
            <p:cNvSpPr/>
            <p:nvPr/>
          </p:nvSpPr>
          <p:spPr>
            <a:xfrm>
              <a:off x="3259850" y="2134200"/>
              <a:ext cx="1088750" cy="888400"/>
            </a:xfrm>
            <a:custGeom>
              <a:avLst/>
              <a:gdLst/>
              <a:ahLst/>
              <a:cxnLst/>
              <a:rect l="l" t="t" r="r" b="b"/>
              <a:pathLst>
                <a:path w="43550" h="35536" fill="none" extrusionOk="0">
                  <a:moveTo>
                    <a:pt x="43550" y="32117"/>
                  </a:moveTo>
                  <a:lnTo>
                    <a:pt x="37926" y="35436"/>
                  </a:lnTo>
                  <a:lnTo>
                    <a:pt x="21644" y="26884"/>
                  </a:lnTo>
                  <a:lnTo>
                    <a:pt x="5187" y="35536"/>
                  </a:lnTo>
                  <a:lnTo>
                    <a:pt x="0" y="32808"/>
                  </a:lnTo>
                  <a:lnTo>
                    <a:pt x="22006" y="0"/>
                  </a:lnTo>
                  <a:lnTo>
                    <a:pt x="43550" y="32117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8" name="Google Shape;628;p93"/>
            <p:cNvSpPr/>
            <p:nvPr/>
          </p:nvSpPr>
          <p:spPr>
            <a:xfrm>
              <a:off x="1945400" y="2601725"/>
              <a:ext cx="443175" cy="450650"/>
            </a:xfrm>
            <a:custGeom>
              <a:avLst/>
              <a:gdLst/>
              <a:ahLst/>
              <a:cxnLst/>
              <a:rect l="l" t="t" r="r" b="b"/>
              <a:pathLst>
                <a:path w="17727" h="18026" fill="none" extrusionOk="0">
                  <a:moveTo>
                    <a:pt x="17726" y="13270"/>
                  </a:moveTo>
                  <a:lnTo>
                    <a:pt x="9152" y="18026"/>
                  </a:lnTo>
                  <a:lnTo>
                    <a:pt x="1" y="13155"/>
                  </a:lnTo>
                  <a:lnTo>
                    <a:pt x="8829" y="1"/>
                  </a:lnTo>
                  <a:lnTo>
                    <a:pt x="17726" y="1327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9" name="Google Shape;629;p93"/>
            <p:cNvSpPr/>
            <p:nvPr/>
          </p:nvSpPr>
          <p:spPr>
            <a:xfrm>
              <a:off x="1367800" y="3201225"/>
              <a:ext cx="1268375" cy="1267025"/>
            </a:xfrm>
            <a:custGeom>
              <a:avLst/>
              <a:gdLst/>
              <a:ahLst/>
              <a:cxnLst/>
              <a:rect l="l" t="t" r="r" b="b"/>
              <a:pathLst>
                <a:path w="50735" h="50681" fill="none" extrusionOk="0">
                  <a:moveTo>
                    <a:pt x="1" y="23619"/>
                  </a:moveTo>
                  <a:lnTo>
                    <a:pt x="15844" y="0"/>
                  </a:lnTo>
                  <a:lnTo>
                    <a:pt x="32386" y="8806"/>
                  </a:lnTo>
                  <a:lnTo>
                    <a:pt x="48083" y="93"/>
                  </a:lnTo>
                  <a:lnTo>
                    <a:pt x="50734" y="4042"/>
                  </a:lnTo>
                  <a:lnTo>
                    <a:pt x="19447" y="50680"/>
                  </a:lnTo>
                  <a:lnTo>
                    <a:pt x="1" y="50680"/>
                  </a:lnTo>
                  <a:lnTo>
                    <a:pt x="1" y="23619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0" name="Google Shape;630;p93"/>
            <p:cNvSpPr/>
            <p:nvPr/>
          </p:nvSpPr>
          <p:spPr>
            <a:xfrm>
              <a:off x="1367800" y="4792450"/>
              <a:ext cx="4884375" cy="360200"/>
            </a:xfrm>
            <a:custGeom>
              <a:avLst/>
              <a:gdLst/>
              <a:ahLst/>
              <a:cxnLst/>
              <a:rect l="l" t="t" r="r" b="b"/>
              <a:pathLst>
                <a:path w="195375" h="14408" fill="none" extrusionOk="0">
                  <a:moveTo>
                    <a:pt x="195374" y="14407"/>
                  </a:moveTo>
                  <a:lnTo>
                    <a:pt x="1" y="14407"/>
                  </a:lnTo>
                  <a:lnTo>
                    <a:pt x="1" y="1"/>
                  </a:lnTo>
                  <a:lnTo>
                    <a:pt x="195374" y="1"/>
                  </a:lnTo>
                  <a:lnTo>
                    <a:pt x="195374" y="14407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1" name="Google Shape;631;p93"/>
            <p:cNvSpPr/>
            <p:nvPr/>
          </p:nvSpPr>
          <p:spPr>
            <a:xfrm>
              <a:off x="4983800" y="3201425"/>
              <a:ext cx="1268375" cy="1266825"/>
            </a:xfrm>
            <a:custGeom>
              <a:avLst/>
              <a:gdLst/>
              <a:ahLst/>
              <a:cxnLst/>
              <a:rect l="l" t="t" r="r" b="b"/>
              <a:pathLst>
                <a:path w="50735" h="50673" fill="none" extrusionOk="0">
                  <a:moveTo>
                    <a:pt x="31288" y="50672"/>
                  </a:moveTo>
                  <a:lnTo>
                    <a:pt x="1" y="4034"/>
                  </a:lnTo>
                  <a:lnTo>
                    <a:pt x="2713" y="0"/>
                  </a:lnTo>
                  <a:lnTo>
                    <a:pt x="19248" y="8798"/>
                  </a:lnTo>
                  <a:lnTo>
                    <a:pt x="34953" y="85"/>
                  </a:lnTo>
                  <a:lnTo>
                    <a:pt x="50734" y="23611"/>
                  </a:lnTo>
                  <a:lnTo>
                    <a:pt x="50734" y="50672"/>
                  </a:lnTo>
                  <a:lnTo>
                    <a:pt x="31288" y="50672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2" name="Google Shape;632;p93"/>
            <p:cNvSpPr/>
            <p:nvPr/>
          </p:nvSpPr>
          <p:spPr>
            <a:xfrm>
              <a:off x="5765975" y="446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3" name="Google Shape;633;p93"/>
            <p:cNvSpPr/>
            <p:nvPr/>
          </p:nvSpPr>
          <p:spPr>
            <a:xfrm>
              <a:off x="2305750" y="409450"/>
              <a:ext cx="1059950" cy="1059950"/>
            </a:xfrm>
            <a:custGeom>
              <a:avLst/>
              <a:gdLst/>
              <a:ahLst/>
              <a:cxnLst/>
              <a:rect l="l" t="t" r="r" b="b"/>
              <a:pathLst>
                <a:path w="42398" h="42398" extrusionOk="0">
                  <a:moveTo>
                    <a:pt x="21414" y="12970"/>
                  </a:moveTo>
                  <a:lnTo>
                    <a:pt x="21622" y="12978"/>
                  </a:lnTo>
                  <a:lnTo>
                    <a:pt x="21829" y="12993"/>
                  </a:lnTo>
                  <a:lnTo>
                    <a:pt x="22044" y="13009"/>
                  </a:lnTo>
                  <a:lnTo>
                    <a:pt x="22244" y="13032"/>
                  </a:lnTo>
                  <a:lnTo>
                    <a:pt x="22452" y="13062"/>
                  </a:lnTo>
                  <a:lnTo>
                    <a:pt x="22659" y="13093"/>
                  </a:lnTo>
                  <a:lnTo>
                    <a:pt x="22859" y="13132"/>
                  </a:lnTo>
                  <a:lnTo>
                    <a:pt x="23059" y="13178"/>
                  </a:lnTo>
                  <a:lnTo>
                    <a:pt x="23258" y="13224"/>
                  </a:lnTo>
                  <a:lnTo>
                    <a:pt x="23450" y="13278"/>
                  </a:lnTo>
                  <a:lnTo>
                    <a:pt x="23643" y="13339"/>
                  </a:lnTo>
                  <a:lnTo>
                    <a:pt x="23835" y="13401"/>
                  </a:lnTo>
                  <a:lnTo>
                    <a:pt x="24027" y="13470"/>
                  </a:lnTo>
                  <a:lnTo>
                    <a:pt x="24219" y="13539"/>
                  </a:lnTo>
                  <a:lnTo>
                    <a:pt x="24403" y="13616"/>
                  </a:lnTo>
                  <a:lnTo>
                    <a:pt x="24588" y="13692"/>
                  </a:lnTo>
                  <a:lnTo>
                    <a:pt x="24764" y="13777"/>
                  </a:lnTo>
                  <a:lnTo>
                    <a:pt x="24941" y="13869"/>
                  </a:lnTo>
                  <a:lnTo>
                    <a:pt x="25118" y="13961"/>
                  </a:lnTo>
                  <a:lnTo>
                    <a:pt x="25294" y="14061"/>
                  </a:lnTo>
                  <a:lnTo>
                    <a:pt x="25464" y="14161"/>
                  </a:lnTo>
                  <a:lnTo>
                    <a:pt x="25633" y="14269"/>
                  </a:lnTo>
                  <a:lnTo>
                    <a:pt x="25802" y="14376"/>
                  </a:lnTo>
                  <a:lnTo>
                    <a:pt x="25963" y="14492"/>
                  </a:lnTo>
                  <a:lnTo>
                    <a:pt x="26124" y="14607"/>
                  </a:lnTo>
                  <a:lnTo>
                    <a:pt x="26278" y="14722"/>
                  </a:lnTo>
                  <a:lnTo>
                    <a:pt x="26432" y="14853"/>
                  </a:lnTo>
                  <a:lnTo>
                    <a:pt x="26585" y="14976"/>
                  </a:lnTo>
                  <a:lnTo>
                    <a:pt x="26731" y="15106"/>
                  </a:lnTo>
                  <a:lnTo>
                    <a:pt x="26877" y="15245"/>
                  </a:lnTo>
                  <a:lnTo>
                    <a:pt x="27016" y="15383"/>
                  </a:lnTo>
                  <a:lnTo>
                    <a:pt x="27154" y="15521"/>
                  </a:lnTo>
                  <a:lnTo>
                    <a:pt x="27292" y="15667"/>
                  </a:lnTo>
                  <a:lnTo>
                    <a:pt x="27423" y="15813"/>
                  </a:lnTo>
                  <a:lnTo>
                    <a:pt x="27546" y="15967"/>
                  </a:lnTo>
                  <a:lnTo>
                    <a:pt x="27676" y="16120"/>
                  </a:lnTo>
                  <a:lnTo>
                    <a:pt x="27792" y="16274"/>
                  </a:lnTo>
                  <a:lnTo>
                    <a:pt x="27907" y="16435"/>
                  </a:lnTo>
                  <a:lnTo>
                    <a:pt x="28022" y="16597"/>
                  </a:lnTo>
                  <a:lnTo>
                    <a:pt x="28130" y="16766"/>
                  </a:lnTo>
                  <a:lnTo>
                    <a:pt x="28237" y="16935"/>
                  </a:lnTo>
                  <a:lnTo>
                    <a:pt x="28337" y="17104"/>
                  </a:lnTo>
                  <a:lnTo>
                    <a:pt x="28437" y="17281"/>
                  </a:lnTo>
                  <a:lnTo>
                    <a:pt x="28529" y="17457"/>
                  </a:lnTo>
                  <a:lnTo>
                    <a:pt x="28621" y="17634"/>
                  </a:lnTo>
                  <a:lnTo>
                    <a:pt x="28706" y="17811"/>
                  </a:lnTo>
                  <a:lnTo>
                    <a:pt x="28783" y="17995"/>
                  </a:lnTo>
                  <a:lnTo>
                    <a:pt x="28860" y="18180"/>
                  </a:lnTo>
                  <a:lnTo>
                    <a:pt x="28929" y="18372"/>
                  </a:lnTo>
                  <a:lnTo>
                    <a:pt x="28998" y="18564"/>
                  </a:lnTo>
                  <a:lnTo>
                    <a:pt x="29059" y="18756"/>
                  </a:lnTo>
                  <a:lnTo>
                    <a:pt x="29121" y="18948"/>
                  </a:lnTo>
                  <a:lnTo>
                    <a:pt x="29175" y="19140"/>
                  </a:lnTo>
                  <a:lnTo>
                    <a:pt x="29221" y="19340"/>
                  </a:lnTo>
                  <a:lnTo>
                    <a:pt x="29267" y="19540"/>
                  </a:lnTo>
                  <a:lnTo>
                    <a:pt x="29305" y="19739"/>
                  </a:lnTo>
                  <a:lnTo>
                    <a:pt x="29336" y="19947"/>
                  </a:lnTo>
                  <a:lnTo>
                    <a:pt x="29367" y="20154"/>
                  </a:lnTo>
                  <a:lnTo>
                    <a:pt x="29390" y="20354"/>
                  </a:lnTo>
                  <a:lnTo>
                    <a:pt x="29405" y="20569"/>
                  </a:lnTo>
                  <a:lnTo>
                    <a:pt x="29420" y="20777"/>
                  </a:lnTo>
                  <a:lnTo>
                    <a:pt x="29428" y="20984"/>
                  </a:lnTo>
                  <a:lnTo>
                    <a:pt x="29428" y="21199"/>
                  </a:lnTo>
                  <a:lnTo>
                    <a:pt x="29428" y="21407"/>
                  </a:lnTo>
                  <a:lnTo>
                    <a:pt x="29420" y="21622"/>
                  </a:lnTo>
                  <a:lnTo>
                    <a:pt x="29405" y="21829"/>
                  </a:lnTo>
                  <a:lnTo>
                    <a:pt x="29390" y="22037"/>
                  </a:lnTo>
                  <a:lnTo>
                    <a:pt x="29367" y="22244"/>
                  </a:lnTo>
                  <a:lnTo>
                    <a:pt x="29336" y="22452"/>
                  </a:lnTo>
                  <a:lnTo>
                    <a:pt x="29305" y="22651"/>
                  </a:lnTo>
                  <a:lnTo>
                    <a:pt x="29267" y="22851"/>
                  </a:lnTo>
                  <a:lnTo>
                    <a:pt x="29221" y="23059"/>
                  </a:lnTo>
                  <a:lnTo>
                    <a:pt x="29175" y="23251"/>
                  </a:lnTo>
                  <a:lnTo>
                    <a:pt x="29121" y="23450"/>
                  </a:lnTo>
                  <a:lnTo>
                    <a:pt x="29059" y="23643"/>
                  </a:lnTo>
                  <a:lnTo>
                    <a:pt x="28998" y="23835"/>
                  </a:lnTo>
                  <a:lnTo>
                    <a:pt x="28929" y="24027"/>
                  </a:lnTo>
                  <a:lnTo>
                    <a:pt x="28860" y="24211"/>
                  </a:lnTo>
                  <a:lnTo>
                    <a:pt x="28783" y="24395"/>
                  </a:lnTo>
                  <a:lnTo>
                    <a:pt x="28706" y="24580"/>
                  </a:lnTo>
                  <a:lnTo>
                    <a:pt x="28621" y="24764"/>
                  </a:lnTo>
                  <a:lnTo>
                    <a:pt x="28529" y="24941"/>
                  </a:lnTo>
                  <a:lnTo>
                    <a:pt x="28437" y="25118"/>
                  </a:lnTo>
                  <a:lnTo>
                    <a:pt x="28337" y="25294"/>
                  </a:lnTo>
                  <a:lnTo>
                    <a:pt x="28237" y="25463"/>
                  </a:lnTo>
                  <a:lnTo>
                    <a:pt x="28130" y="25633"/>
                  </a:lnTo>
                  <a:lnTo>
                    <a:pt x="28022" y="25794"/>
                  </a:lnTo>
                  <a:lnTo>
                    <a:pt x="27907" y="25963"/>
                  </a:lnTo>
                  <a:lnTo>
                    <a:pt x="27792" y="26117"/>
                  </a:lnTo>
                  <a:lnTo>
                    <a:pt x="27676" y="26278"/>
                  </a:lnTo>
                  <a:lnTo>
                    <a:pt x="27546" y="26432"/>
                  </a:lnTo>
                  <a:lnTo>
                    <a:pt x="27423" y="26585"/>
                  </a:lnTo>
                  <a:lnTo>
                    <a:pt x="27292" y="26731"/>
                  </a:lnTo>
                  <a:lnTo>
                    <a:pt x="27154" y="26877"/>
                  </a:lnTo>
                  <a:lnTo>
                    <a:pt x="27016" y="27016"/>
                  </a:lnTo>
                  <a:lnTo>
                    <a:pt x="26877" y="27154"/>
                  </a:lnTo>
                  <a:lnTo>
                    <a:pt x="26731" y="27284"/>
                  </a:lnTo>
                  <a:lnTo>
                    <a:pt x="26585" y="27423"/>
                  </a:lnTo>
                  <a:lnTo>
                    <a:pt x="26432" y="27546"/>
                  </a:lnTo>
                  <a:lnTo>
                    <a:pt x="26278" y="27669"/>
                  </a:lnTo>
                  <a:lnTo>
                    <a:pt x="26124" y="27792"/>
                  </a:lnTo>
                  <a:lnTo>
                    <a:pt x="25963" y="27907"/>
                  </a:lnTo>
                  <a:lnTo>
                    <a:pt x="25802" y="28022"/>
                  </a:lnTo>
                  <a:lnTo>
                    <a:pt x="25633" y="28130"/>
                  </a:lnTo>
                  <a:lnTo>
                    <a:pt x="25464" y="28237"/>
                  </a:lnTo>
                  <a:lnTo>
                    <a:pt x="25294" y="28337"/>
                  </a:lnTo>
                  <a:lnTo>
                    <a:pt x="25118" y="28437"/>
                  </a:lnTo>
                  <a:lnTo>
                    <a:pt x="24941" y="28529"/>
                  </a:lnTo>
                  <a:lnTo>
                    <a:pt x="24764" y="28614"/>
                  </a:lnTo>
                  <a:lnTo>
                    <a:pt x="24588" y="28698"/>
                  </a:lnTo>
                  <a:lnTo>
                    <a:pt x="24403" y="28783"/>
                  </a:lnTo>
                  <a:lnTo>
                    <a:pt x="24219" y="28860"/>
                  </a:lnTo>
                  <a:lnTo>
                    <a:pt x="24027" y="28929"/>
                  </a:lnTo>
                  <a:lnTo>
                    <a:pt x="23835" y="28998"/>
                  </a:lnTo>
                  <a:lnTo>
                    <a:pt x="23643" y="29059"/>
                  </a:lnTo>
                  <a:lnTo>
                    <a:pt x="23450" y="29113"/>
                  </a:lnTo>
                  <a:lnTo>
                    <a:pt x="23258" y="29167"/>
                  </a:lnTo>
                  <a:lnTo>
                    <a:pt x="23059" y="29221"/>
                  </a:lnTo>
                  <a:lnTo>
                    <a:pt x="22859" y="29259"/>
                  </a:lnTo>
                  <a:lnTo>
                    <a:pt x="22659" y="29298"/>
                  </a:lnTo>
                  <a:lnTo>
                    <a:pt x="22452" y="29336"/>
                  </a:lnTo>
                  <a:lnTo>
                    <a:pt x="22244" y="29359"/>
                  </a:lnTo>
                  <a:lnTo>
                    <a:pt x="22044" y="29390"/>
                  </a:lnTo>
                  <a:lnTo>
                    <a:pt x="21829" y="29405"/>
                  </a:lnTo>
                  <a:lnTo>
                    <a:pt x="21622" y="29420"/>
                  </a:lnTo>
                  <a:lnTo>
                    <a:pt x="21414" y="29428"/>
                  </a:lnTo>
                  <a:lnTo>
                    <a:pt x="20992" y="29428"/>
                  </a:lnTo>
                  <a:lnTo>
                    <a:pt x="20777" y="29420"/>
                  </a:lnTo>
                  <a:lnTo>
                    <a:pt x="20569" y="29405"/>
                  </a:lnTo>
                  <a:lnTo>
                    <a:pt x="20362" y="29390"/>
                  </a:lnTo>
                  <a:lnTo>
                    <a:pt x="20154" y="29359"/>
                  </a:lnTo>
                  <a:lnTo>
                    <a:pt x="19947" y="29336"/>
                  </a:lnTo>
                  <a:lnTo>
                    <a:pt x="19747" y="29298"/>
                  </a:lnTo>
                  <a:lnTo>
                    <a:pt x="19547" y="29259"/>
                  </a:lnTo>
                  <a:lnTo>
                    <a:pt x="19340" y="29221"/>
                  </a:lnTo>
                  <a:lnTo>
                    <a:pt x="19148" y="29167"/>
                  </a:lnTo>
                  <a:lnTo>
                    <a:pt x="18948" y="29113"/>
                  </a:lnTo>
                  <a:lnTo>
                    <a:pt x="18756" y="29059"/>
                  </a:lnTo>
                  <a:lnTo>
                    <a:pt x="18564" y="28998"/>
                  </a:lnTo>
                  <a:lnTo>
                    <a:pt x="18372" y="28929"/>
                  </a:lnTo>
                  <a:lnTo>
                    <a:pt x="18187" y="28860"/>
                  </a:lnTo>
                  <a:lnTo>
                    <a:pt x="18003" y="28783"/>
                  </a:lnTo>
                  <a:lnTo>
                    <a:pt x="17819" y="28698"/>
                  </a:lnTo>
                  <a:lnTo>
                    <a:pt x="17634" y="28614"/>
                  </a:lnTo>
                  <a:lnTo>
                    <a:pt x="17457" y="28529"/>
                  </a:lnTo>
                  <a:lnTo>
                    <a:pt x="17281" y="28437"/>
                  </a:lnTo>
                  <a:lnTo>
                    <a:pt x="17104" y="28337"/>
                  </a:lnTo>
                  <a:lnTo>
                    <a:pt x="16935" y="28237"/>
                  </a:lnTo>
                  <a:lnTo>
                    <a:pt x="16766" y="28130"/>
                  </a:lnTo>
                  <a:lnTo>
                    <a:pt x="16605" y="28022"/>
                  </a:lnTo>
                  <a:lnTo>
                    <a:pt x="16436" y="27907"/>
                  </a:lnTo>
                  <a:lnTo>
                    <a:pt x="16282" y="27792"/>
                  </a:lnTo>
                  <a:lnTo>
                    <a:pt x="16121" y="27669"/>
                  </a:lnTo>
                  <a:lnTo>
                    <a:pt x="15967" y="27546"/>
                  </a:lnTo>
                  <a:lnTo>
                    <a:pt x="15813" y="27423"/>
                  </a:lnTo>
                  <a:lnTo>
                    <a:pt x="15667" y="27284"/>
                  </a:lnTo>
                  <a:lnTo>
                    <a:pt x="15521" y="27154"/>
                  </a:lnTo>
                  <a:lnTo>
                    <a:pt x="15383" y="27016"/>
                  </a:lnTo>
                  <a:lnTo>
                    <a:pt x="15245" y="26877"/>
                  </a:lnTo>
                  <a:lnTo>
                    <a:pt x="15114" y="26731"/>
                  </a:lnTo>
                  <a:lnTo>
                    <a:pt x="14976" y="26585"/>
                  </a:lnTo>
                  <a:lnTo>
                    <a:pt x="14853" y="26432"/>
                  </a:lnTo>
                  <a:lnTo>
                    <a:pt x="14730" y="26278"/>
                  </a:lnTo>
                  <a:lnTo>
                    <a:pt x="14607" y="26117"/>
                  </a:lnTo>
                  <a:lnTo>
                    <a:pt x="14492" y="25963"/>
                  </a:lnTo>
                  <a:lnTo>
                    <a:pt x="14376" y="25794"/>
                  </a:lnTo>
                  <a:lnTo>
                    <a:pt x="14269" y="25633"/>
                  </a:lnTo>
                  <a:lnTo>
                    <a:pt x="14161" y="25463"/>
                  </a:lnTo>
                  <a:lnTo>
                    <a:pt x="14061" y="25294"/>
                  </a:lnTo>
                  <a:lnTo>
                    <a:pt x="13961" y="25118"/>
                  </a:lnTo>
                  <a:lnTo>
                    <a:pt x="13869" y="24941"/>
                  </a:lnTo>
                  <a:lnTo>
                    <a:pt x="13785" y="24764"/>
                  </a:lnTo>
                  <a:lnTo>
                    <a:pt x="13700" y="24580"/>
                  </a:lnTo>
                  <a:lnTo>
                    <a:pt x="13616" y="24395"/>
                  </a:lnTo>
                  <a:lnTo>
                    <a:pt x="13539" y="24211"/>
                  </a:lnTo>
                  <a:lnTo>
                    <a:pt x="13470" y="24027"/>
                  </a:lnTo>
                  <a:lnTo>
                    <a:pt x="13401" y="23835"/>
                  </a:lnTo>
                  <a:lnTo>
                    <a:pt x="13339" y="23643"/>
                  </a:lnTo>
                  <a:lnTo>
                    <a:pt x="13285" y="23450"/>
                  </a:lnTo>
                  <a:lnTo>
                    <a:pt x="13232" y="23251"/>
                  </a:lnTo>
                  <a:lnTo>
                    <a:pt x="13178" y="23059"/>
                  </a:lnTo>
                  <a:lnTo>
                    <a:pt x="13139" y="22851"/>
                  </a:lnTo>
                  <a:lnTo>
                    <a:pt x="13101" y="22651"/>
                  </a:lnTo>
                  <a:lnTo>
                    <a:pt x="13063" y="22452"/>
                  </a:lnTo>
                  <a:lnTo>
                    <a:pt x="13039" y="22244"/>
                  </a:lnTo>
                  <a:lnTo>
                    <a:pt x="13009" y="22037"/>
                  </a:lnTo>
                  <a:lnTo>
                    <a:pt x="12993" y="21829"/>
                  </a:lnTo>
                  <a:lnTo>
                    <a:pt x="12978" y="21622"/>
                  </a:lnTo>
                  <a:lnTo>
                    <a:pt x="12970" y="21407"/>
                  </a:lnTo>
                  <a:lnTo>
                    <a:pt x="12970" y="21199"/>
                  </a:lnTo>
                  <a:lnTo>
                    <a:pt x="12970" y="20984"/>
                  </a:lnTo>
                  <a:lnTo>
                    <a:pt x="12978" y="20777"/>
                  </a:lnTo>
                  <a:lnTo>
                    <a:pt x="12993" y="20569"/>
                  </a:lnTo>
                  <a:lnTo>
                    <a:pt x="13009" y="20354"/>
                  </a:lnTo>
                  <a:lnTo>
                    <a:pt x="13039" y="20154"/>
                  </a:lnTo>
                  <a:lnTo>
                    <a:pt x="13063" y="19947"/>
                  </a:lnTo>
                  <a:lnTo>
                    <a:pt x="13101" y="19739"/>
                  </a:lnTo>
                  <a:lnTo>
                    <a:pt x="13139" y="19540"/>
                  </a:lnTo>
                  <a:lnTo>
                    <a:pt x="13178" y="19340"/>
                  </a:lnTo>
                  <a:lnTo>
                    <a:pt x="13232" y="19140"/>
                  </a:lnTo>
                  <a:lnTo>
                    <a:pt x="13285" y="18948"/>
                  </a:lnTo>
                  <a:lnTo>
                    <a:pt x="13339" y="18756"/>
                  </a:lnTo>
                  <a:lnTo>
                    <a:pt x="13401" y="18564"/>
                  </a:lnTo>
                  <a:lnTo>
                    <a:pt x="13470" y="18372"/>
                  </a:lnTo>
                  <a:lnTo>
                    <a:pt x="13539" y="18180"/>
                  </a:lnTo>
                  <a:lnTo>
                    <a:pt x="13616" y="17995"/>
                  </a:lnTo>
                  <a:lnTo>
                    <a:pt x="13700" y="17811"/>
                  </a:lnTo>
                  <a:lnTo>
                    <a:pt x="13785" y="17634"/>
                  </a:lnTo>
                  <a:lnTo>
                    <a:pt x="13869" y="17457"/>
                  </a:lnTo>
                  <a:lnTo>
                    <a:pt x="13961" y="17281"/>
                  </a:lnTo>
                  <a:lnTo>
                    <a:pt x="14061" y="17104"/>
                  </a:lnTo>
                  <a:lnTo>
                    <a:pt x="14161" y="16935"/>
                  </a:lnTo>
                  <a:lnTo>
                    <a:pt x="14269" y="16766"/>
                  </a:lnTo>
                  <a:lnTo>
                    <a:pt x="14376" y="16597"/>
                  </a:lnTo>
                  <a:lnTo>
                    <a:pt x="14492" y="16435"/>
                  </a:lnTo>
                  <a:lnTo>
                    <a:pt x="14607" y="16274"/>
                  </a:lnTo>
                  <a:lnTo>
                    <a:pt x="14730" y="16120"/>
                  </a:lnTo>
                  <a:lnTo>
                    <a:pt x="14853" y="15967"/>
                  </a:lnTo>
                  <a:lnTo>
                    <a:pt x="14976" y="15813"/>
                  </a:lnTo>
                  <a:lnTo>
                    <a:pt x="15114" y="15667"/>
                  </a:lnTo>
                  <a:lnTo>
                    <a:pt x="15245" y="15521"/>
                  </a:lnTo>
                  <a:lnTo>
                    <a:pt x="15383" y="15383"/>
                  </a:lnTo>
                  <a:lnTo>
                    <a:pt x="15521" y="15245"/>
                  </a:lnTo>
                  <a:lnTo>
                    <a:pt x="15667" y="15106"/>
                  </a:lnTo>
                  <a:lnTo>
                    <a:pt x="15813" y="14976"/>
                  </a:lnTo>
                  <a:lnTo>
                    <a:pt x="15967" y="14853"/>
                  </a:lnTo>
                  <a:lnTo>
                    <a:pt x="16121" y="14722"/>
                  </a:lnTo>
                  <a:lnTo>
                    <a:pt x="16282" y="14607"/>
                  </a:lnTo>
                  <a:lnTo>
                    <a:pt x="16436" y="14492"/>
                  </a:lnTo>
                  <a:lnTo>
                    <a:pt x="16605" y="14376"/>
                  </a:lnTo>
                  <a:lnTo>
                    <a:pt x="16766" y="14269"/>
                  </a:lnTo>
                  <a:lnTo>
                    <a:pt x="16935" y="14161"/>
                  </a:lnTo>
                  <a:lnTo>
                    <a:pt x="17104" y="14061"/>
                  </a:lnTo>
                  <a:lnTo>
                    <a:pt x="17281" y="13961"/>
                  </a:lnTo>
                  <a:lnTo>
                    <a:pt x="17457" y="13869"/>
                  </a:lnTo>
                  <a:lnTo>
                    <a:pt x="17634" y="13777"/>
                  </a:lnTo>
                  <a:lnTo>
                    <a:pt x="17819" y="13692"/>
                  </a:lnTo>
                  <a:lnTo>
                    <a:pt x="18003" y="13616"/>
                  </a:lnTo>
                  <a:lnTo>
                    <a:pt x="18187" y="13539"/>
                  </a:lnTo>
                  <a:lnTo>
                    <a:pt x="18372" y="13470"/>
                  </a:lnTo>
                  <a:lnTo>
                    <a:pt x="18564" y="13401"/>
                  </a:lnTo>
                  <a:lnTo>
                    <a:pt x="18756" y="13339"/>
                  </a:lnTo>
                  <a:lnTo>
                    <a:pt x="18948" y="13278"/>
                  </a:lnTo>
                  <a:lnTo>
                    <a:pt x="19148" y="13224"/>
                  </a:lnTo>
                  <a:lnTo>
                    <a:pt x="19340" y="13178"/>
                  </a:lnTo>
                  <a:lnTo>
                    <a:pt x="19547" y="13132"/>
                  </a:lnTo>
                  <a:lnTo>
                    <a:pt x="19747" y="13093"/>
                  </a:lnTo>
                  <a:lnTo>
                    <a:pt x="19947" y="13062"/>
                  </a:lnTo>
                  <a:lnTo>
                    <a:pt x="20154" y="13032"/>
                  </a:lnTo>
                  <a:lnTo>
                    <a:pt x="20362" y="13009"/>
                  </a:lnTo>
                  <a:lnTo>
                    <a:pt x="20569" y="12993"/>
                  </a:lnTo>
                  <a:lnTo>
                    <a:pt x="20777" y="12978"/>
                  </a:lnTo>
                  <a:lnTo>
                    <a:pt x="20992" y="12970"/>
                  </a:lnTo>
                  <a:close/>
                  <a:moveTo>
                    <a:pt x="21199" y="1"/>
                  </a:moveTo>
                  <a:lnTo>
                    <a:pt x="20654" y="8"/>
                  </a:lnTo>
                  <a:lnTo>
                    <a:pt x="20108" y="31"/>
                  </a:lnTo>
                  <a:lnTo>
                    <a:pt x="19570" y="62"/>
                  </a:lnTo>
                  <a:lnTo>
                    <a:pt x="19033" y="108"/>
                  </a:lnTo>
                  <a:lnTo>
                    <a:pt x="18502" y="170"/>
                  </a:lnTo>
                  <a:lnTo>
                    <a:pt x="17980" y="246"/>
                  </a:lnTo>
                  <a:lnTo>
                    <a:pt x="17450" y="331"/>
                  </a:lnTo>
                  <a:lnTo>
                    <a:pt x="16935" y="431"/>
                  </a:lnTo>
                  <a:lnTo>
                    <a:pt x="16420" y="546"/>
                  </a:lnTo>
                  <a:lnTo>
                    <a:pt x="15905" y="669"/>
                  </a:lnTo>
                  <a:lnTo>
                    <a:pt x="15406" y="807"/>
                  </a:lnTo>
                  <a:lnTo>
                    <a:pt x="14907" y="953"/>
                  </a:lnTo>
                  <a:lnTo>
                    <a:pt x="14407" y="1115"/>
                  </a:lnTo>
                  <a:lnTo>
                    <a:pt x="13915" y="1291"/>
                  </a:lnTo>
                  <a:lnTo>
                    <a:pt x="13439" y="1476"/>
                  </a:lnTo>
                  <a:lnTo>
                    <a:pt x="12955" y="1668"/>
                  </a:lnTo>
                  <a:lnTo>
                    <a:pt x="12486" y="1875"/>
                  </a:lnTo>
                  <a:lnTo>
                    <a:pt x="12018" y="2091"/>
                  </a:lnTo>
                  <a:lnTo>
                    <a:pt x="11557" y="2321"/>
                  </a:lnTo>
                  <a:lnTo>
                    <a:pt x="11103" y="2559"/>
                  </a:lnTo>
                  <a:lnTo>
                    <a:pt x="10658" y="2813"/>
                  </a:lnTo>
                  <a:lnTo>
                    <a:pt x="10220" y="3074"/>
                  </a:lnTo>
                  <a:lnTo>
                    <a:pt x="9782" y="3343"/>
                  </a:lnTo>
                  <a:lnTo>
                    <a:pt x="9359" y="3627"/>
                  </a:lnTo>
                  <a:lnTo>
                    <a:pt x="8937" y="3919"/>
                  </a:lnTo>
                  <a:lnTo>
                    <a:pt x="8522" y="4219"/>
                  </a:lnTo>
                  <a:lnTo>
                    <a:pt x="8122" y="4526"/>
                  </a:lnTo>
                  <a:lnTo>
                    <a:pt x="7723" y="4849"/>
                  </a:lnTo>
                  <a:lnTo>
                    <a:pt x="7338" y="5179"/>
                  </a:lnTo>
                  <a:lnTo>
                    <a:pt x="6954" y="5517"/>
                  </a:lnTo>
                  <a:lnTo>
                    <a:pt x="6585" y="5863"/>
                  </a:lnTo>
                  <a:lnTo>
                    <a:pt x="6217" y="6217"/>
                  </a:lnTo>
                  <a:lnTo>
                    <a:pt x="5863" y="6578"/>
                  </a:lnTo>
                  <a:lnTo>
                    <a:pt x="5517" y="6954"/>
                  </a:lnTo>
                  <a:lnTo>
                    <a:pt x="5179" y="7331"/>
                  </a:lnTo>
                  <a:lnTo>
                    <a:pt x="4849" y="7722"/>
                  </a:lnTo>
                  <a:lnTo>
                    <a:pt x="4526" y="8122"/>
                  </a:lnTo>
                  <a:lnTo>
                    <a:pt x="4219" y="8522"/>
                  </a:lnTo>
                  <a:lnTo>
                    <a:pt x="3919" y="8936"/>
                  </a:lnTo>
                  <a:lnTo>
                    <a:pt x="3627" y="9351"/>
                  </a:lnTo>
                  <a:lnTo>
                    <a:pt x="3343" y="9782"/>
                  </a:lnTo>
                  <a:lnTo>
                    <a:pt x="3074" y="10212"/>
                  </a:lnTo>
                  <a:lnTo>
                    <a:pt x="2813" y="10658"/>
                  </a:lnTo>
                  <a:lnTo>
                    <a:pt x="2567" y="11103"/>
                  </a:lnTo>
                  <a:lnTo>
                    <a:pt x="2321" y="11556"/>
                  </a:lnTo>
                  <a:lnTo>
                    <a:pt x="2098" y="12017"/>
                  </a:lnTo>
                  <a:lnTo>
                    <a:pt x="1875" y="12486"/>
                  </a:lnTo>
                  <a:lnTo>
                    <a:pt x="1668" y="12955"/>
                  </a:lnTo>
                  <a:lnTo>
                    <a:pt x="1476" y="13431"/>
                  </a:lnTo>
                  <a:lnTo>
                    <a:pt x="1292" y="13915"/>
                  </a:lnTo>
                  <a:lnTo>
                    <a:pt x="1115" y="14407"/>
                  </a:lnTo>
                  <a:lnTo>
                    <a:pt x="953" y="14899"/>
                  </a:lnTo>
                  <a:lnTo>
                    <a:pt x="807" y="15398"/>
                  </a:lnTo>
                  <a:lnTo>
                    <a:pt x="669" y="15905"/>
                  </a:lnTo>
                  <a:lnTo>
                    <a:pt x="546" y="16420"/>
                  </a:lnTo>
                  <a:lnTo>
                    <a:pt x="431" y="16935"/>
                  </a:lnTo>
                  <a:lnTo>
                    <a:pt x="331" y="17450"/>
                  </a:lnTo>
                  <a:lnTo>
                    <a:pt x="247" y="17972"/>
                  </a:lnTo>
                  <a:lnTo>
                    <a:pt x="170" y="18502"/>
                  </a:lnTo>
                  <a:lnTo>
                    <a:pt x="108" y="19032"/>
                  </a:lnTo>
                  <a:lnTo>
                    <a:pt x="62" y="19570"/>
                  </a:lnTo>
                  <a:lnTo>
                    <a:pt x="31" y="20108"/>
                  </a:lnTo>
                  <a:lnTo>
                    <a:pt x="8" y="20654"/>
                  </a:lnTo>
                  <a:lnTo>
                    <a:pt x="1" y="21199"/>
                  </a:lnTo>
                  <a:lnTo>
                    <a:pt x="8" y="21745"/>
                  </a:lnTo>
                  <a:lnTo>
                    <a:pt x="31" y="22290"/>
                  </a:lnTo>
                  <a:lnTo>
                    <a:pt x="62" y="22828"/>
                  </a:lnTo>
                  <a:lnTo>
                    <a:pt x="108" y="23366"/>
                  </a:lnTo>
                  <a:lnTo>
                    <a:pt x="170" y="23896"/>
                  </a:lnTo>
                  <a:lnTo>
                    <a:pt x="247" y="24419"/>
                  </a:lnTo>
                  <a:lnTo>
                    <a:pt x="331" y="24949"/>
                  </a:lnTo>
                  <a:lnTo>
                    <a:pt x="431" y="25463"/>
                  </a:lnTo>
                  <a:lnTo>
                    <a:pt x="546" y="25978"/>
                  </a:lnTo>
                  <a:lnTo>
                    <a:pt x="669" y="26493"/>
                  </a:lnTo>
                  <a:lnTo>
                    <a:pt x="807" y="26992"/>
                  </a:lnTo>
                  <a:lnTo>
                    <a:pt x="953" y="27492"/>
                  </a:lnTo>
                  <a:lnTo>
                    <a:pt x="1115" y="27991"/>
                  </a:lnTo>
                  <a:lnTo>
                    <a:pt x="1292" y="28483"/>
                  </a:lnTo>
                  <a:lnTo>
                    <a:pt x="1476" y="28959"/>
                  </a:lnTo>
                  <a:lnTo>
                    <a:pt x="1668" y="29443"/>
                  </a:lnTo>
                  <a:lnTo>
                    <a:pt x="1875" y="29912"/>
                  </a:lnTo>
                  <a:lnTo>
                    <a:pt x="2098" y="30381"/>
                  </a:lnTo>
                  <a:lnTo>
                    <a:pt x="2321" y="30842"/>
                  </a:lnTo>
                  <a:lnTo>
                    <a:pt x="2567" y="31295"/>
                  </a:lnTo>
                  <a:lnTo>
                    <a:pt x="2813" y="31741"/>
                  </a:lnTo>
                  <a:lnTo>
                    <a:pt x="3074" y="32179"/>
                  </a:lnTo>
                  <a:lnTo>
                    <a:pt x="3343" y="32617"/>
                  </a:lnTo>
                  <a:lnTo>
                    <a:pt x="3627" y="33039"/>
                  </a:lnTo>
                  <a:lnTo>
                    <a:pt x="3919" y="33462"/>
                  </a:lnTo>
                  <a:lnTo>
                    <a:pt x="4219" y="33877"/>
                  </a:lnTo>
                  <a:lnTo>
                    <a:pt x="4526" y="34276"/>
                  </a:lnTo>
                  <a:lnTo>
                    <a:pt x="4849" y="34676"/>
                  </a:lnTo>
                  <a:lnTo>
                    <a:pt x="5179" y="35060"/>
                  </a:lnTo>
                  <a:lnTo>
                    <a:pt x="5517" y="35444"/>
                  </a:lnTo>
                  <a:lnTo>
                    <a:pt x="5863" y="35813"/>
                  </a:lnTo>
                  <a:lnTo>
                    <a:pt x="6217" y="36182"/>
                  </a:lnTo>
                  <a:lnTo>
                    <a:pt x="6585" y="36535"/>
                  </a:lnTo>
                  <a:lnTo>
                    <a:pt x="6954" y="36881"/>
                  </a:lnTo>
                  <a:lnTo>
                    <a:pt x="7338" y="37219"/>
                  </a:lnTo>
                  <a:lnTo>
                    <a:pt x="7723" y="37550"/>
                  </a:lnTo>
                  <a:lnTo>
                    <a:pt x="8122" y="37872"/>
                  </a:lnTo>
                  <a:lnTo>
                    <a:pt x="8522" y="38180"/>
                  </a:lnTo>
                  <a:lnTo>
                    <a:pt x="8937" y="38479"/>
                  </a:lnTo>
                  <a:lnTo>
                    <a:pt x="9359" y="38771"/>
                  </a:lnTo>
                  <a:lnTo>
                    <a:pt x="9782" y="39055"/>
                  </a:lnTo>
                  <a:lnTo>
                    <a:pt x="10220" y="39324"/>
                  </a:lnTo>
                  <a:lnTo>
                    <a:pt x="10658" y="39586"/>
                  </a:lnTo>
                  <a:lnTo>
                    <a:pt x="11103" y="39831"/>
                  </a:lnTo>
                  <a:lnTo>
                    <a:pt x="11557" y="40077"/>
                  </a:lnTo>
                  <a:lnTo>
                    <a:pt x="12018" y="40300"/>
                  </a:lnTo>
                  <a:lnTo>
                    <a:pt x="12486" y="40523"/>
                  </a:lnTo>
                  <a:lnTo>
                    <a:pt x="12955" y="40730"/>
                  </a:lnTo>
                  <a:lnTo>
                    <a:pt x="13439" y="40923"/>
                  </a:lnTo>
                  <a:lnTo>
                    <a:pt x="13915" y="41107"/>
                  </a:lnTo>
                  <a:lnTo>
                    <a:pt x="14407" y="41284"/>
                  </a:lnTo>
                  <a:lnTo>
                    <a:pt x="14907" y="41445"/>
                  </a:lnTo>
                  <a:lnTo>
                    <a:pt x="15406" y="41591"/>
                  </a:lnTo>
                  <a:lnTo>
                    <a:pt x="15905" y="41729"/>
                  </a:lnTo>
                  <a:lnTo>
                    <a:pt x="16420" y="41852"/>
                  </a:lnTo>
                  <a:lnTo>
                    <a:pt x="16935" y="41967"/>
                  </a:lnTo>
                  <a:lnTo>
                    <a:pt x="17450" y="42067"/>
                  </a:lnTo>
                  <a:lnTo>
                    <a:pt x="17980" y="42152"/>
                  </a:lnTo>
                  <a:lnTo>
                    <a:pt x="18502" y="42229"/>
                  </a:lnTo>
                  <a:lnTo>
                    <a:pt x="19033" y="42290"/>
                  </a:lnTo>
                  <a:lnTo>
                    <a:pt x="19570" y="42336"/>
                  </a:lnTo>
                  <a:lnTo>
                    <a:pt x="20108" y="42367"/>
                  </a:lnTo>
                  <a:lnTo>
                    <a:pt x="20654" y="42390"/>
                  </a:lnTo>
                  <a:lnTo>
                    <a:pt x="21199" y="42398"/>
                  </a:lnTo>
                  <a:lnTo>
                    <a:pt x="21745" y="42390"/>
                  </a:lnTo>
                  <a:lnTo>
                    <a:pt x="22290" y="42367"/>
                  </a:lnTo>
                  <a:lnTo>
                    <a:pt x="22828" y="42336"/>
                  </a:lnTo>
                  <a:lnTo>
                    <a:pt x="23366" y="42290"/>
                  </a:lnTo>
                  <a:lnTo>
                    <a:pt x="23896" y="42229"/>
                  </a:lnTo>
                  <a:lnTo>
                    <a:pt x="24426" y="42152"/>
                  </a:lnTo>
                  <a:lnTo>
                    <a:pt x="24949" y="42067"/>
                  </a:lnTo>
                  <a:lnTo>
                    <a:pt x="25464" y="41967"/>
                  </a:lnTo>
                  <a:lnTo>
                    <a:pt x="25978" y="41852"/>
                  </a:lnTo>
                  <a:lnTo>
                    <a:pt x="26493" y="41729"/>
                  </a:lnTo>
                  <a:lnTo>
                    <a:pt x="27000" y="41591"/>
                  </a:lnTo>
                  <a:lnTo>
                    <a:pt x="27500" y="41445"/>
                  </a:lnTo>
                  <a:lnTo>
                    <a:pt x="27991" y="41284"/>
                  </a:lnTo>
                  <a:lnTo>
                    <a:pt x="28483" y="41107"/>
                  </a:lnTo>
                  <a:lnTo>
                    <a:pt x="28967" y="40923"/>
                  </a:lnTo>
                  <a:lnTo>
                    <a:pt x="29444" y="40730"/>
                  </a:lnTo>
                  <a:lnTo>
                    <a:pt x="29912" y="40523"/>
                  </a:lnTo>
                  <a:lnTo>
                    <a:pt x="30381" y="40300"/>
                  </a:lnTo>
                  <a:lnTo>
                    <a:pt x="30842" y="40077"/>
                  </a:lnTo>
                  <a:lnTo>
                    <a:pt x="31295" y="39831"/>
                  </a:lnTo>
                  <a:lnTo>
                    <a:pt x="31741" y="39586"/>
                  </a:lnTo>
                  <a:lnTo>
                    <a:pt x="32187" y="39324"/>
                  </a:lnTo>
                  <a:lnTo>
                    <a:pt x="32617" y="39055"/>
                  </a:lnTo>
                  <a:lnTo>
                    <a:pt x="33047" y="38771"/>
                  </a:lnTo>
                  <a:lnTo>
                    <a:pt x="33462" y="38479"/>
                  </a:lnTo>
                  <a:lnTo>
                    <a:pt x="33877" y="38180"/>
                  </a:lnTo>
                  <a:lnTo>
                    <a:pt x="34276" y="37872"/>
                  </a:lnTo>
                  <a:lnTo>
                    <a:pt x="34676" y="37550"/>
                  </a:lnTo>
                  <a:lnTo>
                    <a:pt x="35068" y="37219"/>
                  </a:lnTo>
                  <a:lnTo>
                    <a:pt x="35444" y="36881"/>
                  </a:lnTo>
                  <a:lnTo>
                    <a:pt x="35821" y="36535"/>
                  </a:lnTo>
                  <a:lnTo>
                    <a:pt x="36182" y="36182"/>
                  </a:lnTo>
                  <a:lnTo>
                    <a:pt x="36535" y="35813"/>
                  </a:lnTo>
                  <a:lnTo>
                    <a:pt x="36881" y="35444"/>
                  </a:lnTo>
                  <a:lnTo>
                    <a:pt x="37219" y="35060"/>
                  </a:lnTo>
                  <a:lnTo>
                    <a:pt x="37550" y="34676"/>
                  </a:lnTo>
                  <a:lnTo>
                    <a:pt x="37872" y="34276"/>
                  </a:lnTo>
                  <a:lnTo>
                    <a:pt x="38180" y="33877"/>
                  </a:lnTo>
                  <a:lnTo>
                    <a:pt x="38479" y="33462"/>
                  </a:lnTo>
                  <a:lnTo>
                    <a:pt x="38771" y="33039"/>
                  </a:lnTo>
                  <a:lnTo>
                    <a:pt x="39055" y="32617"/>
                  </a:lnTo>
                  <a:lnTo>
                    <a:pt x="39324" y="32179"/>
                  </a:lnTo>
                  <a:lnTo>
                    <a:pt x="39586" y="31741"/>
                  </a:lnTo>
                  <a:lnTo>
                    <a:pt x="39839" y="31295"/>
                  </a:lnTo>
                  <a:lnTo>
                    <a:pt x="40077" y="30842"/>
                  </a:lnTo>
                  <a:lnTo>
                    <a:pt x="40308" y="30381"/>
                  </a:lnTo>
                  <a:lnTo>
                    <a:pt x="40523" y="29912"/>
                  </a:lnTo>
                  <a:lnTo>
                    <a:pt x="40730" y="29443"/>
                  </a:lnTo>
                  <a:lnTo>
                    <a:pt x="40923" y="28959"/>
                  </a:lnTo>
                  <a:lnTo>
                    <a:pt x="41107" y="28483"/>
                  </a:lnTo>
                  <a:lnTo>
                    <a:pt x="41284" y="27991"/>
                  </a:lnTo>
                  <a:lnTo>
                    <a:pt x="41445" y="27492"/>
                  </a:lnTo>
                  <a:lnTo>
                    <a:pt x="41591" y="26992"/>
                  </a:lnTo>
                  <a:lnTo>
                    <a:pt x="41729" y="26493"/>
                  </a:lnTo>
                  <a:lnTo>
                    <a:pt x="41852" y="25978"/>
                  </a:lnTo>
                  <a:lnTo>
                    <a:pt x="41968" y="25463"/>
                  </a:lnTo>
                  <a:lnTo>
                    <a:pt x="42067" y="24949"/>
                  </a:lnTo>
                  <a:lnTo>
                    <a:pt x="42152" y="24419"/>
                  </a:lnTo>
                  <a:lnTo>
                    <a:pt x="42229" y="23896"/>
                  </a:lnTo>
                  <a:lnTo>
                    <a:pt x="42290" y="23366"/>
                  </a:lnTo>
                  <a:lnTo>
                    <a:pt x="42336" y="22828"/>
                  </a:lnTo>
                  <a:lnTo>
                    <a:pt x="42367" y="22290"/>
                  </a:lnTo>
                  <a:lnTo>
                    <a:pt x="42390" y="21745"/>
                  </a:lnTo>
                  <a:lnTo>
                    <a:pt x="42398" y="21199"/>
                  </a:lnTo>
                  <a:lnTo>
                    <a:pt x="42390" y="20654"/>
                  </a:lnTo>
                  <a:lnTo>
                    <a:pt x="42367" y="20108"/>
                  </a:lnTo>
                  <a:lnTo>
                    <a:pt x="42336" y="19570"/>
                  </a:lnTo>
                  <a:lnTo>
                    <a:pt x="42290" y="19032"/>
                  </a:lnTo>
                  <a:lnTo>
                    <a:pt x="42229" y="18502"/>
                  </a:lnTo>
                  <a:lnTo>
                    <a:pt x="42152" y="17972"/>
                  </a:lnTo>
                  <a:lnTo>
                    <a:pt x="42067" y="17450"/>
                  </a:lnTo>
                  <a:lnTo>
                    <a:pt x="41968" y="16935"/>
                  </a:lnTo>
                  <a:lnTo>
                    <a:pt x="41852" y="16420"/>
                  </a:lnTo>
                  <a:lnTo>
                    <a:pt x="41729" y="15905"/>
                  </a:lnTo>
                  <a:lnTo>
                    <a:pt x="41591" y="15398"/>
                  </a:lnTo>
                  <a:lnTo>
                    <a:pt x="41445" y="14899"/>
                  </a:lnTo>
                  <a:lnTo>
                    <a:pt x="41284" y="14407"/>
                  </a:lnTo>
                  <a:lnTo>
                    <a:pt x="41107" y="13915"/>
                  </a:lnTo>
                  <a:lnTo>
                    <a:pt x="40923" y="13431"/>
                  </a:lnTo>
                  <a:lnTo>
                    <a:pt x="40730" y="12955"/>
                  </a:lnTo>
                  <a:lnTo>
                    <a:pt x="40523" y="12486"/>
                  </a:lnTo>
                  <a:lnTo>
                    <a:pt x="40308" y="12017"/>
                  </a:lnTo>
                  <a:lnTo>
                    <a:pt x="40077" y="11556"/>
                  </a:lnTo>
                  <a:lnTo>
                    <a:pt x="39839" y="11103"/>
                  </a:lnTo>
                  <a:lnTo>
                    <a:pt x="39586" y="10658"/>
                  </a:lnTo>
                  <a:lnTo>
                    <a:pt x="39324" y="10212"/>
                  </a:lnTo>
                  <a:lnTo>
                    <a:pt x="39055" y="9782"/>
                  </a:lnTo>
                  <a:lnTo>
                    <a:pt x="38771" y="9351"/>
                  </a:lnTo>
                  <a:lnTo>
                    <a:pt x="38479" y="8936"/>
                  </a:lnTo>
                  <a:lnTo>
                    <a:pt x="38180" y="8522"/>
                  </a:lnTo>
                  <a:lnTo>
                    <a:pt x="37872" y="8122"/>
                  </a:lnTo>
                  <a:lnTo>
                    <a:pt x="37550" y="7722"/>
                  </a:lnTo>
                  <a:lnTo>
                    <a:pt x="37219" y="7331"/>
                  </a:lnTo>
                  <a:lnTo>
                    <a:pt x="36881" y="6954"/>
                  </a:lnTo>
                  <a:lnTo>
                    <a:pt x="36535" y="6578"/>
                  </a:lnTo>
                  <a:lnTo>
                    <a:pt x="36182" y="6217"/>
                  </a:lnTo>
                  <a:lnTo>
                    <a:pt x="35821" y="5863"/>
                  </a:lnTo>
                  <a:lnTo>
                    <a:pt x="35444" y="5517"/>
                  </a:lnTo>
                  <a:lnTo>
                    <a:pt x="35068" y="5179"/>
                  </a:lnTo>
                  <a:lnTo>
                    <a:pt x="34676" y="4849"/>
                  </a:lnTo>
                  <a:lnTo>
                    <a:pt x="34276" y="4526"/>
                  </a:lnTo>
                  <a:lnTo>
                    <a:pt x="33877" y="4219"/>
                  </a:lnTo>
                  <a:lnTo>
                    <a:pt x="33462" y="3919"/>
                  </a:lnTo>
                  <a:lnTo>
                    <a:pt x="33047" y="3627"/>
                  </a:lnTo>
                  <a:lnTo>
                    <a:pt x="32617" y="3343"/>
                  </a:lnTo>
                  <a:lnTo>
                    <a:pt x="32187" y="3074"/>
                  </a:lnTo>
                  <a:lnTo>
                    <a:pt x="31741" y="2813"/>
                  </a:lnTo>
                  <a:lnTo>
                    <a:pt x="31295" y="2559"/>
                  </a:lnTo>
                  <a:lnTo>
                    <a:pt x="30842" y="2321"/>
                  </a:lnTo>
                  <a:lnTo>
                    <a:pt x="30381" y="2091"/>
                  </a:lnTo>
                  <a:lnTo>
                    <a:pt x="29912" y="1875"/>
                  </a:lnTo>
                  <a:lnTo>
                    <a:pt x="29444" y="1668"/>
                  </a:lnTo>
                  <a:lnTo>
                    <a:pt x="28967" y="1476"/>
                  </a:lnTo>
                  <a:lnTo>
                    <a:pt x="28483" y="1291"/>
                  </a:lnTo>
                  <a:lnTo>
                    <a:pt x="27991" y="1115"/>
                  </a:lnTo>
                  <a:lnTo>
                    <a:pt x="27500" y="953"/>
                  </a:lnTo>
                  <a:lnTo>
                    <a:pt x="27000" y="807"/>
                  </a:lnTo>
                  <a:lnTo>
                    <a:pt x="26493" y="669"/>
                  </a:lnTo>
                  <a:lnTo>
                    <a:pt x="25978" y="546"/>
                  </a:lnTo>
                  <a:lnTo>
                    <a:pt x="25464" y="431"/>
                  </a:lnTo>
                  <a:lnTo>
                    <a:pt x="24949" y="331"/>
                  </a:lnTo>
                  <a:lnTo>
                    <a:pt x="24426" y="246"/>
                  </a:lnTo>
                  <a:lnTo>
                    <a:pt x="23896" y="170"/>
                  </a:lnTo>
                  <a:lnTo>
                    <a:pt x="23366" y="108"/>
                  </a:lnTo>
                  <a:lnTo>
                    <a:pt x="22828" y="62"/>
                  </a:lnTo>
                  <a:lnTo>
                    <a:pt x="22290" y="31"/>
                  </a:lnTo>
                  <a:lnTo>
                    <a:pt x="21745" y="8"/>
                  </a:lnTo>
                  <a:lnTo>
                    <a:pt x="2119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4" name="Google Shape;634;p93"/>
            <p:cNvSpPr/>
            <p:nvPr/>
          </p:nvSpPr>
          <p:spPr>
            <a:xfrm>
              <a:off x="2305750" y="409450"/>
              <a:ext cx="1059950" cy="1059950"/>
            </a:xfrm>
            <a:custGeom>
              <a:avLst/>
              <a:gdLst/>
              <a:ahLst/>
              <a:cxnLst/>
              <a:rect l="l" t="t" r="r" b="b"/>
              <a:pathLst>
                <a:path w="42398" h="42398" fill="none" extrusionOk="0">
                  <a:moveTo>
                    <a:pt x="21199" y="42398"/>
                  </a:moveTo>
                  <a:lnTo>
                    <a:pt x="21199" y="42398"/>
                  </a:lnTo>
                  <a:lnTo>
                    <a:pt x="21745" y="42390"/>
                  </a:lnTo>
                  <a:lnTo>
                    <a:pt x="22290" y="42367"/>
                  </a:lnTo>
                  <a:lnTo>
                    <a:pt x="22828" y="42336"/>
                  </a:lnTo>
                  <a:lnTo>
                    <a:pt x="23366" y="42290"/>
                  </a:lnTo>
                  <a:lnTo>
                    <a:pt x="23896" y="42229"/>
                  </a:lnTo>
                  <a:lnTo>
                    <a:pt x="24426" y="42152"/>
                  </a:lnTo>
                  <a:lnTo>
                    <a:pt x="24949" y="42067"/>
                  </a:lnTo>
                  <a:lnTo>
                    <a:pt x="25464" y="41967"/>
                  </a:lnTo>
                  <a:lnTo>
                    <a:pt x="25978" y="41852"/>
                  </a:lnTo>
                  <a:lnTo>
                    <a:pt x="26493" y="41729"/>
                  </a:lnTo>
                  <a:lnTo>
                    <a:pt x="27000" y="41591"/>
                  </a:lnTo>
                  <a:lnTo>
                    <a:pt x="27500" y="41445"/>
                  </a:lnTo>
                  <a:lnTo>
                    <a:pt x="27991" y="41284"/>
                  </a:lnTo>
                  <a:lnTo>
                    <a:pt x="28483" y="41107"/>
                  </a:lnTo>
                  <a:lnTo>
                    <a:pt x="28967" y="40923"/>
                  </a:lnTo>
                  <a:lnTo>
                    <a:pt x="29444" y="40730"/>
                  </a:lnTo>
                  <a:lnTo>
                    <a:pt x="29912" y="40523"/>
                  </a:lnTo>
                  <a:lnTo>
                    <a:pt x="30381" y="40300"/>
                  </a:lnTo>
                  <a:lnTo>
                    <a:pt x="30842" y="40077"/>
                  </a:lnTo>
                  <a:lnTo>
                    <a:pt x="31295" y="39831"/>
                  </a:lnTo>
                  <a:lnTo>
                    <a:pt x="31741" y="39586"/>
                  </a:lnTo>
                  <a:lnTo>
                    <a:pt x="32187" y="39324"/>
                  </a:lnTo>
                  <a:lnTo>
                    <a:pt x="32617" y="39055"/>
                  </a:lnTo>
                  <a:lnTo>
                    <a:pt x="33047" y="38771"/>
                  </a:lnTo>
                  <a:lnTo>
                    <a:pt x="33462" y="38479"/>
                  </a:lnTo>
                  <a:lnTo>
                    <a:pt x="33877" y="38180"/>
                  </a:lnTo>
                  <a:lnTo>
                    <a:pt x="34276" y="37872"/>
                  </a:lnTo>
                  <a:lnTo>
                    <a:pt x="34676" y="37550"/>
                  </a:lnTo>
                  <a:lnTo>
                    <a:pt x="35068" y="37219"/>
                  </a:lnTo>
                  <a:lnTo>
                    <a:pt x="35444" y="36881"/>
                  </a:lnTo>
                  <a:lnTo>
                    <a:pt x="35821" y="36535"/>
                  </a:lnTo>
                  <a:lnTo>
                    <a:pt x="36182" y="36182"/>
                  </a:lnTo>
                  <a:lnTo>
                    <a:pt x="36535" y="35813"/>
                  </a:lnTo>
                  <a:lnTo>
                    <a:pt x="36881" y="35444"/>
                  </a:lnTo>
                  <a:lnTo>
                    <a:pt x="37219" y="35060"/>
                  </a:lnTo>
                  <a:lnTo>
                    <a:pt x="37550" y="34676"/>
                  </a:lnTo>
                  <a:lnTo>
                    <a:pt x="37872" y="34276"/>
                  </a:lnTo>
                  <a:lnTo>
                    <a:pt x="38180" y="33877"/>
                  </a:lnTo>
                  <a:lnTo>
                    <a:pt x="38479" y="33462"/>
                  </a:lnTo>
                  <a:lnTo>
                    <a:pt x="38771" y="33039"/>
                  </a:lnTo>
                  <a:lnTo>
                    <a:pt x="39055" y="32617"/>
                  </a:lnTo>
                  <a:lnTo>
                    <a:pt x="39324" y="32179"/>
                  </a:lnTo>
                  <a:lnTo>
                    <a:pt x="39586" y="31741"/>
                  </a:lnTo>
                  <a:lnTo>
                    <a:pt x="39839" y="31295"/>
                  </a:lnTo>
                  <a:lnTo>
                    <a:pt x="40077" y="30842"/>
                  </a:lnTo>
                  <a:lnTo>
                    <a:pt x="40308" y="30381"/>
                  </a:lnTo>
                  <a:lnTo>
                    <a:pt x="40523" y="29912"/>
                  </a:lnTo>
                  <a:lnTo>
                    <a:pt x="40730" y="29443"/>
                  </a:lnTo>
                  <a:lnTo>
                    <a:pt x="40923" y="28959"/>
                  </a:lnTo>
                  <a:lnTo>
                    <a:pt x="41107" y="28483"/>
                  </a:lnTo>
                  <a:lnTo>
                    <a:pt x="41284" y="27991"/>
                  </a:lnTo>
                  <a:lnTo>
                    <a:pt x="41445" y="27492"/>
                  </a:lnTo>
                  <a:lnTo>
                    <a:pt x="41591" y="26992"/>
                  </a:lnTo>
                  <a:lnTo>
                    <a:pt x="41729" y="26493"/>
                  </a:lnTo>
                  <a:lnTo>
                    <a:pt x="41852" y="25978"/>
                  </a:lnTo>
                  <a:lnTo>
                    <a:pt x="41968" y="25463"/>
                  </a:lnTo>
                  <a:lnTo>
                    <a:pt x="42067" y="24949"/>
                  </a:lnTo>
                  <a:lnTo>
                    <a:pt x="42152" y="24419"/>
                  </a:lnTo>
                  <a:lnTo>
                    <a:pt x="42229" y="23896"/>
                  </a:lnTo>
                  <a:lnTo>
                    <a:pt x="42290" y="23366"/>
                  </a:lnTo>
                  <a:lnTo>
                    <a:pt x="42336" y="22828"/>
                  </a:lnTo>
                  <a:lnTo>
                    <a:pt x="42367" y="22290"/>
                  </a:lnTo>
                  <a:lnTo>
                    <a:pt x="42390" y="21745"/>
                  </a:lnTo>
                  <a:lnTo>
                    <a:pt x="42398" y="21199"/>
                  </a:lnTo>
                  <a:lnTo>
                    <a:pt x="42398" y="21199"/>
                  </a:lnTo>
                  <a:lnTo>
                    <a:pt x="42390" y="20654"/>
                  </a:lnTo>
                  <a:lnTo>
                    <a:pt x="42367" y="20108"/>
                  </a:lnTo>
                  <a:lnTo>
                    <a:pt x="42336" y="19570"/>
                  </a:lnTo>
                  <a:lnTo>
                    <a:pt x="42290" y="19032"/>
                  </a:lnTo>
                  <a:lnTo>
                    <a:pt x="42229" y="18502"/>
                  </a:lnTo>
                  <a:lnTo>
                    <a:pt x="42152" y="17972"/>
                  </a:lnTo>
                  <a:lnTo>
                    <a:pt x="42067" y="17450"/>
                  </a:lnTo>
                  <a:lnTo>
                    <a:pt x="41968" y="16935"/>
                  </a:lnTo>
                  <a:lnTo>
                    <a:pt x="41852" y="16420"/>
                  </a:lnTo>
                  <a:lnTo>
                    <a:pt x="41729" y="15905"/>
                  </a:lnTo>
                  <a:lnTo>
                    <a:pt x="41591" y="15398"/>
                  </a:lnTo>
                  <a:lnTo>
                    <a:pt x="41445" y="14899"/>
                  </a:lnTo>
                  <a:lnTo>
                    <a:pt x="41284" y="14407"/>
                  </a:lnTo>
                  <a:lnTo>
                    <a:pt x="41107" y="13915"/>
                  </a:lnTo>
                  <a:lnTo>
                    <a:pt x="40923" y="13431"/>
                  </a:lnTo>
                  <a:lnTo>
                    <a:pt x="40730" y="12955"/>
                  </a:lnTo>
                  <a:lnTo>
                    <a:pt x="40523" y="12486"/>
                  </a:lnTo>
                  <a:lnTo>
                    <a:pt x="40308" y="12017"/>
                  </a:lnTo>
                  <a:lnTo>
                    <a:pt x="40077" y="11556"/>
                  </a:lnTo>
                  <a:lnTo>
                    <a:pt x="39839" y="11103"/>
                  </a:lnTo>
                  <a:lnTo>
                    <a:pt x="39586" y="10658"/>
                  </a:lnTo>
                  <a:lnTo>
                    <a:pt x="39324" y="10212"/>
                  </a:lnTo>
                  <a:lnTo>
                    <a:pt x="39055" y="9782"/>
                  </a:lnTo>
                  <a:lnTo>
                    <a:pt x="38771" y="9351"/>
                  </a:lnTo>
                  <a:lnTo>
                    <a:pt x="38479" y="8936"/>
                  </a:lnTo>
                  <a:lnTo>
                    <a:pt x="38180" y="8522"/>
                  </a:lnTo>
                  <a:lnTo>
                    <a:pt x="37872" y="8122"/>
                  </a:lnTo>
                  <a:lnTo>
                    <a:pt x="37550" y="7722"/>
                  </a:lnTo>
                  <a:lnTo>
                    <a:pt x="37219" y="7331"/>
                  </a:lnTo>
                  <a:lnTo>
                    <a:pt x="36881" y="6954"/>
                  </a:lnTo>
                  <a:lnTo>
                    <a:pt x="36535" y="6578"/>
                  </a:lnTo>
                  <a:lnTo>
                    <a:pt x="36182" y="6217"/>
                  </a:lnTo>
                  <a:lnTo>
                    <a:pt x="35821" y="5863"/>
                  </a:lnTo>
                  <a:lnTo>
                    <a:pt x="35444" y="5517"/>
                  </a:lnTo>
                  <a:lnTo>
                    <a:pt x="35068" y="5179"/>
                  </a:lnTo>
                  <a:lnTo>
                    <a:pt x="34676" y="4849"/>
                  </a:lnTo>
                  <a:lnTo>
                    <a:pt x="34276" y="4526"/>
                  </a:lnTo>
                  <a:lnTo>
                    <a:pt x="33877" y="4219"/>
                  </a:lnTo>
                  <a:lnTo>
                    <a:pt x="33462" y="3919"/>
                  </a:lnTo>
                  <a:lnTo>
                    <a:pt x="33047" y="3627"/>
                  </a:lnTo>
                  <a:lnTo>
                    <a:pt x="32617" y="3343"/>
                  </a:lnTo>
                  <a:lnTo>
                    <a:pt x="32187" y="3074"/>
                  </a:lnTo>
                  <a:lnTo>
                    <a:pt x="31741" y="2813"/>
                  </a:lnTo>
                  <a:lnTo>
                    <a:pt x="31295" y="2559"/>
                  </a:lnTo>
                  <a:lnTo>
                    <a:pt x="30842" y="2321"/>
                  </a:lnTo>
                  <a:lnTo>
                    <a:pt x="30381" y="2091"/>
                  </a:lnTo>
                  <a:lnTo>
                    <a:pt x="29912" y="1875"/>
                  </a:lnTo>
                  <a:lnTo>
                    <a:pt x="29444" y="1668"/>
                  </a:lnTo>
                  <a:lnTo>
                    <a:pt x="28967" y="1476"/>
                  </a:lnTo>
                  <a:lnTo>
                    <a:pt x="28483" y="1291"/>
                  </a:lnTo>
                  <a:lnTo>
                    <a:pt x="27991" y="1115"/>
                  </a:lnTo>
                  <a:lnTo>
                    <a:pt x="27500" y="953"/>
                  </a:lnTo>
                  <a:lnTo>
                    <a:pt x="27000" y="807"/>
                  </a:lnTo>
                  <a:lnTo>
                    <a:pt x="26493" y="669"/>
                  </a:lnTo>
                  <a:lnTo>
                    <a:pt x="25978" y="546"/>
                  </a:lnTo>
                  <a:lnTo>
                    <a:pt x="25464" y="431"/>
                  </a:lnTo>
                  <a:lnTo>
                    <a:pt x="24949" y="331"/>
                  </a:lnTo>
                  <a:lnTo>
                    <a:pt x="24426" y="246"/>
                  </a:lnTo>
                  <a:lnTo>
                    <a:pt x="23896" y="170"/>
                  </a:lnTo>
                  <a:lnTo>
                    <a:pt x="23366" y="108"/>
                  </a:lnTo>
                  <a:lnTo>
                    <a:pt x="22828" y="62"/>
                  </a:lnTo>
                  <a:lnTo>
                    <a:pt x="22290" y="31"/>
                  </a:lnTo>
                  <a:lnTo>
                    <a:pt x="21745" y="8"/>
                  </a:lnTo>
                  <a:lnTo>
                    <a:pt x="21199" y="1"/>
                  </a:lnTo>
                  <a:lnTo>
                    <a:pt x="21199" y="1"/>
                  </a:lnTo>
                  <a:lnTo>
                    <a:pt x="20654" y="8"/>
                  </a:lnTo>
                  <a:lnTo>
                    <a:pt x="20108" y="31"/>
                  </a:lnTo>
                  <a:lnTo>
                    <a:pt x="19570" y="62"/>
                  </a:lnTo>
                  <a:lnTo>
                    <a:pt x="19033" y="108"/>
                  </a:lnTo>
                  <a:lnTo>
                    <a:pt x="18502" y="170"/>
                  </a:lnTo>
                  <a:lnTo>
                    <a:pt x="17980" y="246"/>
                  </a:lnTo>
                  <a:lnTo>
                    <a:pt x="17450" y="331"/>
                  </a:lnTo>
                  <a:lnTo>
                    <a:pt x="16935" y="431"/>
                  </a:lnTo>
                  <a:lnTo>
                    <a:pt x="16420" y="546"/>
                  </a:lnTo>
                  <a:lnTo>
                    <a:pt x="15905" y="669"/>
                  </a:lnTo>
                  <a:lnTo>
                    <a:pt x="15406" y="807"/>
                  </a:lnTo>
                  <a:lnTo>
                    <a:pt x="14907" y="953"/>
                  </a:lnTo>
                  <a:lnTo>
                    <a:pt x="14407" y="1115"/>
                  </a:lnTo>
                  <a:lnTo>
                    <a:pt x="13915" y="1291"/>
                  </a:lnTo>
                  <a:lnTo>
                    <a:pt x="13439" y="1476"/>
                  </a:lnTo>
                  <a:lnTo>
                    <a:pt x="12955" y="1668"/>
                  </a:lnTo>
                  <a:lnTo>
                    <a:pt x="12486" y="1875"/>
                  </a:lnTo>
                  <a:lnTo>
                    <a:pt x="12018" y="2091"/>
                  </a:lnTo>
                  <a:lnTo>
                    <a:pt x="11557" y="2321"/>
                  </a:lnTo>
                  <a:lnTo>
                    <a:pt x="11103" y="2559"/>
                  </a:lnTo>
                  <a:lnTo>
                    <a:pt x="10658" y="2813"/>
                  </a:lnTo>
                  <a:lnTo>
                    <a:pt x="10220" y="3074"/>
                  </a:lnTo>
                  <a:lnTo>
                    <a:pt x="9782" y="3343"/>
                  </a:lnTo>
                  <a:lnTo>
                    <a:pt x="9359" y="3627"/>
                  </a:lnTo>
                  <a:lnTo>
                    <a:pt x="8937" y="3919"/>
                  </a:lnTo>
                  <a:lnTo>
                    <a:pt x="8522" y="4219"/>
                  </a:lnTo>
                  <a:lnTo>
                    <a:pt x="8122" y="4526"/>
                  </a:lnTo>
                  <a:lnTo>
                    <a:pt x="7723" y="4849"/>
                  </a:lnTo>
                  <a:lnTo>
                    <a:pt x="7338" y="5179"/>
                  </a:lnTo>
                  <a:lnTo>
                    <a:pt x="6954" y="5517"/>
                  </a:lnTo>
                  <a:lnTo>
                    <a:pt x="6585" y="5863"/>
                  </a:lnTo>
                  <a:lnTo>
                    <a:pt x="6217" y="6217"/>
                  </a:lnTo>
                  <a:lnTo>
                    <a:pt x="5863" y="6578"/>
                  </a:lnTo>
                  <a:lnTo>
                    <a:pt x="5517" y="6954"/>
                  </a:lnTo>
                  <a:lnTo>
                    <a:pt x="5179" y="7331"/>
                  </a:lnTo>
                  <a:lnTo>
                    <a:pt x="4849" y="7722"/>
                  </a:lnTo>
                  <a:lnTo>
                    <a:pt x="4526" y="8122"/>
                  </a:lnTo>
                  <a:lnTo>
                    <a:pt x="4219" y="8522"/>
                  </a:lnTo>
                  <a:lnTo>
                    <a:pt x="3919" y="8936"/>
                  </a:lnTo>
                  <a:lnTo>
                    <a:pt x="3627" y="9351"/>
                  </a:lnTo>
                  <a:lnTo>
                    <a:pt x="3343" y="9782"/>
                  </a:lnTo>
                  <a:lnTo>
                    <a:pt x="3074" y="10212"/>
                  </a:lnTo>
                  <a:lnTo>
                    <a:pt x="2813" y="10658"/>
                  </a:lnTo>
                  <a:lnTo>
                    <a:pt x="2567" y="11103"/>
                  </a:lnTo>
                  <a:lnTo>
                    <a:pt x="2321" y="11556"/>
                  </a:lnTo>
                  <a:lnTo>
                    <a:pt x="2098" y="12017"/>
                  </a:lnTo>
                  <a:lnTo>
                    <a:pt x="1875" y="12486"/>
                  </a:lnTo>
                  <a:lnTo>
                    <a:pt x="1668" y="12955"/>
                  </a:lnTo>
                  <a:lnTo>
                    <a:pt x="1476" y="13431"/>
                  </a:lnTo>
                  <a:lnTo>
                    <a:pt x="1292" y="13915"/>
                  </a:lnTo>
                  <a:lnTo>
                    <a:pt x="1115" y="14407"/>
                  </a:lnTo>
                  <a:lnTo>
                    <a:pt x="953" y="14899"/>
                  </a:lnTo>
                  <a:lnTo>
                    <a:pt x="807" y="15398"/>
                  </a:lnTo>
                  <a:lnTo>
                    <a:pt x="669" y="15905"/>
                  </a:lnTo>
                  <a:lnTo>
                    <a:pt x="546" y="16420"/>
                  </a:lnTo>
                  <a:lnTo>
                    <a:pt x="431" y="16935"/>
                  </a:lnTo>
                  <a:lnTo>
                    <a:pt x="331" y="17450"/>
                  </a:lnTo>
                  <a:lnTo>
                    <a:pt x="247" y="17972"/>
                  </a:lnTo>
                  <a:lnTo>
                    <a:pt x="170" y="18502"/>
                  </a:lnTo>
                  <a:lnTo>
                    <a:pt x="108" y="19032"/>
                  </a:lnTo>
                  <a:lnTo>
                    <a:pt x="62" y="19570"/>
                  </a:lnTo>
                  <a:lnTo>
                    <a:pt x="31" y="20108"/>
                  </a:lnTo>
                  <a:lnTo>
                    <a:pt x="8" y="20654"/>
                  </a:lnTo>
                  <a:lnTo>
                    <a:pt x="1" y="21199"/>
                  </a:lnTo>
                  <a:lnTo>
                    <a:pt x="1" y="21199"/>
                  </a:lnTo>
                  <a:lnTo>
                    <a:pt x="8" y="21745"/>
                  </a:lnTo>
                  <a:lnTo>
                    <a:pt x="31" y="22290"/>
                  </a:lnTo>
                  <a:lnTo>
                    <a:pt x="62" y="22828"/>
                  </a:lnTo>
                  <a:lnTo>
                    <a:pt x="108" y="23366"/>
                  </a:lnTo>
                  <a:lnTo>
                    <a:pt x="170" y="23896"/>
                  </a:lnTo>
                  <a:lnTo>
                    <a:pt x="247" y="24419"/>
                  </a:lnTo>
                  <a:lnTo>
                    <a:pt x="331" y="24949"/>
                  </a:lnTo>
                  <a:lnTo>
                    <a:pt x="431" y="25463"/>
                  </a:lnTo>
                  <a:lnTo>
                    <a:pt x="546" y="25978"/>
                  </a:lnTo>
                  <a:lnTo>
                    <a:pt x="669" y="26493"/>
                  </a:lnTo>
                  <a:lnTo>
                    <a:pt x="807" y="26992"/>
                  </a:lnTo>
                  <a:lnTo>
                    <a:pt x="953" y="27492"/>
                  </a:lnTo>
                  <a:lnTo>
                    <a:pt x="1115" y="27991"/>
                  </a:lnTo>
                  <a:lnTo>
                    <a:pt x="1292" y="28483"/>
                  </a:lnTo>
                  <a:lnTo>
                    <a:pt x="1476" y="28959"/>
                  </a:lnTo>
                  <a:lnTo>
                    <a:pt x="1668" y="29443"/>
                  </a:lnTo>
                  <a:lnTo>
                    <a:pt x="1875" y="29912"/>
                  </a:lnTo>
                  <a:lnTo>
                    <a:pt x="2098" y="30381"/>
                  </a:lnTo>
                  <a:lnTo>
                    <a:pt x="2321" y="30842"/>
                  </a:lnTo>
                  <a:lnTo>
                    <a:pt x="2567" y="31295"/>
                  </a:lnTo>
                  <a:lnTo>
                    <a:pt x="2813" y="31741"/>
                  </a:lnTo>
                  <a:lnTo>
                    <a:pt x="3074" y="32179"/>
                  </a:lnTo>
                  <a:lnTo>
                    <a:pt x="3343" y="32617"/>
                  </a:lnTo>
                  <a:lnTo>
                    <a:pt x="3627" y="33039"/>
                  </a:lnTo>
                  <a:lnTo>
                    <a:pt x="3919" y="33462"/>
                  </a:lnTo>
                  <a:lnTo>
                    <a:pt x="4219" y="33877"/>
                  </a:lnTo>
                  <a:lnTo>
                    <a:pt x="4526" y="34276"/>
                  </a:lnTo>
                  <a:lnTo>
                    <a:pt x="4849" y="34676"/>
                  </a:lnTo>
                  <a:lnTo>
                    <a:pt x="5179" y="35060"/>
                  </a:lnTo>
                  <a:lnTo>
                    <a:pt x="5517" y="35444"/>
                  </a:lnTo>
                  <a:lnTo>
                    <a:pt x="5863" y="35813"/>
                  </a:lnTo>
                  <a:lnTo>
                    <a:pt x="6217" y="36182"/>
                  </a:lnTo>
                  <a:lnTo>
                    <a:pt x="6585" y="36535"/>
                  </a:lnTo>
                  <a:lnTo>
                    <a:pt x="6954" y="36881"/>
                  </a:lnTo>
                  <a:lnTo>
                    <a:pt x="7338" y="37219"/>
                  </a:lnTo>
                  <a:lnTo>
                    <a:pt x="7723" y="37550"/>
                  </a:lnTo>
                  <a:lnTo>
                    <a:pt x="8122" y="37872"/>
                  </a:lnTo>
                  <a:lnTo>
                    <a:pt x="8522" y="38180"/>
                  </a:lnTo>
                  <a:lnTo>
                    <a:pt x="8937" y="38479"/>
                  </a:lnTo>
                  <a:lnTo>
                    <a:pt x="9359" y="38771"/>
                  </a:lnTo>
                  <a:lnTo>
                    <a:pt x="9782" y="39055"/>
                  </a:lnTo>
                  <a:lnTo>
                    <a:pt x="10220" y="39324"/>
                  </a:lnTo>
                  <a:lnTo>
                    <a:pt x="10658" y="39586"/>
                  </a:lnTo>
                  <a:lnTo>
                    <a:pt x="11103" y="39831"/>
                  </a:lnTo>
                  <a:lnTo>
                    <a:pt x="11557" y="40077"/>
                  </a:lnTo>
                  <a:lnTo>
                    <a:pt x="12018" y="40300"/>
                  </a:lnTo>
                  <a:lnTo>
                    <a:pt x="12486" y="40523"/>
                  </a:lnTo>
                  <a:lnTo>
                    <a:pt x="12955" y="40730"/>
                  </a:lnTo>
                  <a:lnTo>
                    <a:pt x="13439" y="40923"/>
                  </a:lnTo>
                  <a:lnTo>
                    <a:pt x="13915" y="41107"/>
                  </a:lnTo>
                  <a:lnTo>
                    <a:pt x="14407" y="41284"/>
                  </a:lnTo>
                  <a:lnTo>
                    <a:pt x="14907" y="41445"/>
                  </a:lnTo>
                  <a:lnTo>
                    <a:pt x="15406" y="41591"/>
                  </a:lnTo>
                  <a:lnTo>
                    <a:pt x="15905" y="41729"/>
                  </a:lnTo>
                  <a:lnTo>
                    <a:pt x="16420" y="41852"/>
                  </a:lnTo>
                  <a:lnTo>
                    <a:pt x="16935" y="41967"/>
                  </a:lnTo>
                  <a:lnTo>
                    <a:pt x="17450" y="42067"/>
                  </a:lnTo>
                  <a:lnTo>
                    <a:pt x="17980" y="42152"/>
                  </a:lnTo>
                  <a:lnTo>
                    <a:pt x="18502" y="42229"/>
                  </a:lnTo>
                  <a:lnTo>
                    <a:pt x="19033" y="42290"/>
                  </a:lnTo>
                  <a:lnTo>
                    <a:pt x="19570" y="42336"/>
                  </a:lnTo>
                  <a:lnTo>
                    <a:pt x="20108" y="42367"/>
                  </a:lnTo>
                  <a:lnTo>
                    <a:pt x="20654" y="42390"/>
                  </a:lnTo>
                  <a:lnTo>
                    <a:pt x="21199" y="42398"/>
                  </a:lnTo>
                  <a:lnTo>
                    <a:pt x="21199" y="42398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5" name="Google Shape;635;p93"/>
            <p:cNvSpPr/>
            <p:nvPr/>
          </p:nvSpPr>
          <p:spPr>
            <a:xfrm>
              <a:off x="2630000" y="733700"/>
              <a:ext cx="411475" cy="411475"/>
            </a:xfrm>
            <a:custGeom>
              <a:avLst/>
              <a:gdLst/>
              <a:ahLst/>
              <a:cxnLst/>
              <a:rect l="l" t="t" r="r" b="b"/>
              <a:pathLst>
                <a:path w="16459" h="16459" fill="none" extrusionOk="0">
                  <a:moveTo>
                    <a:pt x="8229" y="0"/>
                  </a:moveTo>
                  <a:lnTo>
                    <a:pt x="8229" y="0"/>
                  </a:lnTo>
                  <a:lnTo>
                    <a:pt x="8444" y="0"/>
                  </a:lnTo>
                  <a:lnTo>
                    <a:pt x="8652" y="8"/>
                  </a:lnTo>
                  <a:lnTo>
                    <a:pt x="8859" y="23"/>
                  </a:lnTo>
                  <a:lnTo>
                    <a:pt x="9074" y="39"/>
                  </a:lnTo>
                  <a:lnTo>
                    <a:pt x="9274" y="62"/>
                  </a:lnTo>
                  <a:lnTo>
                    <a:pt x="9482" y="92"/>
                  </a:lnTo>
                  <a:lnTo>
                    <a:pt x="9689" y="123"/>
                  </a:lnTo>
                  <a:lnTo>
                    <a:pt x="9889" y="162"/>
                  </a:lnTo>
                  <a:lnTo>
                    <a:pt x="10089" y="208"/>
                  </a:lnTo>
                  <a:lnTo>
                    <a:pt x="10288" y="254"/>
                  </a:lnTo>
                  <a:lnTo>
                    <a:pt x="10480" y="308"/>
                  </a:lnTo>
                  <a:lnTo>
                    <a:pt x="10673" y="369"/>
                  </a:lnTo>
                  <a:lnTo>
                    <a:pt x="10865" y="431"/>
                  </a:lnTo>
                  <a:lnTo>
                    <a:pt x="11057" y="500"/>
                  </a:lnTo>
                  <a:lnTo>
                    <a:pt x="11249" y="569"/>
                  </a:lnTo>
                  <a:lnTo>
                    <a:pt x="11433" y="646"/>
                  </a:lnTo>
                  <a:lnTo>
                    <a:pt x="11618" y="722"/>
                  </a:lnTo>
                  <a:lnTo>
                    <a:pt x="11794" y="807"/>
                  </a:lnTo>
                  <a:lnTo>
                    <a:pt x="11971" y="899"/>
                  </a:lnTo>
                  <a:lnTo>
                    <a:pt x="12148" y="991"/>
                  </a:lnTo>
                  <a:lnTo>
                    <a:pt x="12324" y="1091"/>
                  </a:lnTo>
                  <a:lnTo>
                    <a:pt x="12494" y="1191"/>
                  </a:lnTo>
                  <a:lnTo>
                    <a:pt x="12663" y="1299"/>
                  </a:lnTo>
                  <a:lnTo>
                    <a:pt x="12832" y="1406"/>
                  </a:lnTo>
                  <a:lnTo>
                    <a:pt x="12993" y="1522"/>
                  </a:lnTo>
                  <a:lnTo>
                    <a:pt x="13154" y="1637"/>
                  </a:lnTo>
                  <a:lnTo>
                    <a:pt x="13308" y="1752"/>
                  </a:lnTo>
                  <a:lnTo>
                    <a:pt x="13462" y="1883"/>
                  </a:lnTo>
                  <a:lnTo>
                    <a:pt x="13615" y="2006"/>
                  </a:lnTo>
                  <a:lnTo>
                    <a:pt x="13761" y="2136"/>
                  </a:lnTo>
                  <a:lnTo>
                    <a:pt x="13907" y="2275"/>
                  </a:lnTo>
                  <a:lnTo>
                    <a:pt x="14046" y="2413"/>
                  </a:lnTo>
                  <a:lnTo>
                    <a:pt x="14184" y="2551"/>
                  </a:lnTo>
                  <a:lnTo>
                    <a:pt x="14322" y="2697"/>
                  </a:lnTo>
                  <a:lnTo>
                    <a:pt x="14453" y="2843"/>
                  </a:lnTo>
                  <a:lnTo>
                    <a:pt x="14576" y="2997"/>
                  </a:lnTo>
                  <a:lnTo>
                    <a:pt x="14706" y="3150"/>
                  </a:lnTo>
                  <a:lnTo>
                    <a:pt x="14822" y="3304"/>
                  </a:lnTo>
                  <a:lnTo>
                    <a:pt x="14937" y="3465"/>
                  </a:lnTo>
                  <a:lnTo>
                    <a:pt x="15052" y="3627"/>
                  </a:lnTo>
                  <a:lnTo>
                    <a:pt x="15160" y="3796"/>
                  </a:lnTo>
                  <a:lnTo>
                    <a:pt x="15267" y="3965"/>
                  </a:lnTo>
                  <a:lnTo>
                    <a:pt x="15367" y="4134"/>
                  </a:lnTo>
                  <a:lnTo>
                    <a:pt x="15467" y="4311"/>
                  </a:lnTo>
                  <a:lnTo>
                    <a:pt x="15559" y="4487"/>
                  </a:lnTo>
                  <a:lnTo>
                    <a:pt x="15651" y="4664"/>
                  </a:lnTo>
                  <a:lnTo>
                    <a:pt x="15736" y="4841"/>
                  </a:lnTo>
                  <a:lnTo>
                    <a:pt x="15813" y="5025"/>
                  </a:lnTo>
                  <a:lnTo>
                    <a:pt x="15890" y="5210"/>
                  </a:lnTo>
                  <a:lnTo>
                    <a:pt x="15959" y="5402"/>
                  </a:lnTo>
                  <a:lnTo>
                    <a:pt x="16028" y="5594"/>
                  </a:lnTo>
                  <a:lnTo>
                    <a:pt x="16089" y="5786"/>
                  </a:lnTo>
                  <a:lnTo>
                    <a:pt x="16151" y="5978"/>
                  </a:lnTo>
                  <a:lnTo>
                    <a:pt x="16205" y="6170"/>
                  </a:lnTo>
                  <a:lnTo>
                    <a:pt x="16251" y="6370"/>
                  </a:lnTo>
                  <a:lnTo>
                    <a:pt x="16297" y="6570"/>
                  </a:lnTo>
                  <a:lnTo>
                    <a:pt x="16335" y="6769"/>
                  </a:lnTo>
                  <a:lnTo>
                    <a:pt x="16366" y="6977"/>
                  </a:lnTo>
                  <a:lnTo>
                    <a:pt x="16397" y="7184"/>
                  </a:lnTo>
                  <a:lnTo>
                    <a:pt x="16420" y="7384"/>
                  </a:lnTo>
                  <a:lnTo>
                    <a:pt x="16435" y="7599"/>
                  </a:lnTo>
                  <a:lnTo>
                    <a:pt x="16450" y="7807"/>
                  </a:lnTo>
                  <a:lnTo>
                    <a:pt x="16458" y="8014"/>
                  </a:lnTo>
                  <a:lnTo>
                    <a:pt x="16458" y="8229"/>
                  </a:lnTo>
                  <a:lnTo>
                    <a:pt x="16458" y="8229"/>
                  </a:lnTo>
                  <a:lnTo>
                    <a:pt x="16458" y="8437"/>
                  </a:lnTo>
                  <a:lnTo>
                    <a:pt x="16450" y="8652"/>
                  </a:lnTo>
                  <a:lnTo>
                    <a:pt x="16435" y="8859"/>
                  </a:lnTo>
                  <a:lnTo>
                    <a:pt x="16420" y="9067"/>
                  </a:lnTo>
                  <a:lnTo>
                    <a:pt x="16397" y="9274"/>
                  </a:lnTo>
                  <a:lnTo>
                    <a:pt x="16366" y="9482"/>
                  </a:lnTo>
                  <a:lnTo>
                    <a:pt x="16335" y="9681"/>
                  </a:lnTo>
                  <a:lnTo>
                    <a:pt x="16297" y="9881"/>
                  </a:lnTo>
                  <a:lnTo>
                    <a:pt x="16251" y="10089"/>
                  </a:lnTo>
                  <a:lnTo>
                    <a:pt x="16205" y="10281"/>
                  </a:lnTo>
                  <a:lnTo>
                    <a:pt x="16151" y="10480"/>
                  </a:lnTo>
                  <a:lnTo>
                    <a:pt x="16089" y="10673"/>
                  </a:lnTo>
                  <a:lnTo>
                    <a:pt x="16028" y="10865"/>
                  </a:lnTo>
                  <a:lnTo>
                    <a:pt x="15959" y="11057"/>
                  </a:lnTo>
                  <a:lnTo>
                    <a:pt x="15890" y="11241"/>
                  </a:lnTo>
                  <a:lnTo>
                    <a:pt x="15813" y="11425"/>
                  </a:lnTo>
                  <a:lnTo>
                    <a:pt x="15736" y="11610"/>
                  </a:lnTo>
                  <a:lnTo>
                    <a:pt x="15651" y="11794"/>
                  </a:lnTo>
                  <a:lnTo>
                    <a:pt x="15559" y="11971"/>
                  </a:lnTo>
                  <a:lnTo>
                    <a:pt x="15467" y="12148"/>
                  </a:lnTo>
                  <a:lnTo>
                    <a:pt x="15367" y="12324"/>
                  </a:lnTo>
                  <a:lnTo>
                    <a:pt x="15267" y="12493"/>
                  </a:lnTo>
                  <a:lnTo>
                    <a:pt x="15160" y="12663"/>
                  </a:lnTo>
                  <a:lnTo>
                    <a:pt x="15052" y="12824"/>
                  </a:lnTo>
                  <a:lnTo>
                    <a:pt x="14937" y="12993"/>
                  </a:lnTo>
                  <a:lnTo>
                    <a:pt x="14822" y="13147"/>
                  </a:lnTo>
                  <a:lnTo>
                    <a:pt x="14706" y="13308"/>
                  </a:lnTo>
                  <a:lnTo>
                    <a:pt x="14576" y="13462"/>
                  </a:lnTo>
                  <a:lnTo>
                    <a:pt x="14453" y="13615"/>
                  </a:lnTo>
                  <a:lnTo>
                    <a:pt x="14322" y="13761"/>
                  </a:lnTo>
                  <a:lnTo>
                    <a:pt x="14184" y="13907"/>
                  </a:lnTo>
                  <a:lnTo>
                    <a:pt x="14046" y="14046"/>
                  </a:lnTo>
                  <a:lnTo>
                    <a:pt x="13907" y="14184"/>
                  </a:lnTo>
                  <a:lnTo>
                    <a:pt x="13761" y="14314"/>
                  </a:lnTo>
                  <a:lnTo>
                    <a:pt x="13615" y="14453"/>
                  </a:lnTo>
                  <a:lnTo>
                    <a:pt x="13462" y="14576"/>
                  </a:lnTo>
                  <a:lnTo>
                    <a:pt x="13308" y="14699"/>
                  </a:lnTo>
                  <a:lnTo>
                    <a:pt x="13154" y="14822"/>
                  </a:lnTo>
                  <a:lnTo>
                    <a:pt x="12993" y="14937"/>
                  </a:lnTo>
                  <a:lnTo>
                    <a:pt x="12832" y="15052"/>
                  </a:lnTo>
                  <a:lnTo>
                    <a:pt x="12663" y="15160"/>
                  </a:lnTo>
                  <a:lnTo>
                    <a:pt x="12494" y="15267"/>
                  </a:lnTo>
                  <a:lnTo>
                    <a:pt x="12324" y="15367"/>
                  </a:lnTo>
                  <a:lnTo>
                    <a:pt x="12148" y="15467"/>
                  </a:lnTo>
                  <a:lnTo>
                    <a:pt x="11971" y="15559"/>
                  </a:lnTo>
                  <a:lnTo>
                    <a:pt x="11794" y="15644"/>
                  </a:lnTo>
                  <a:lnTo>
                    <a:pt x="11618" y="15728"/>
                  </a:lnTo>
                  <a:lnTo>
                    <a:pt x="11433" y="15813"/>
                  </a:lnTo>
                  <a:lnTo>
                    <a:pt x="11249" y="15890"/>
                  </a:lnTo>
                  <a:lnTo>
                    <a:pt x="11057" y="15959"/>
                  </a:lnTo>
                  <a:lnTo>
                    <a:pt x="10865" y="16028"/>
                  </a:lnTo>
                  <a:lnTo>
                    <a:pt x="10673" y="16089"/>
                  </a:lnTo>
                  <a:lnTo>
                    <a:pt x="10480" y="16143"/>
                  </a:lnTo>
                  <a:lnTo>
                    <a:pt x="10288" y="16197"/>
                  </a:lnTo>
                  <a:lnTo>
                    <a:pt x="10089" y="16251"/>
                  </a:lnTo>
                  <a:lnTo>
                    <a:pt x="9889" y="16289"/>
                  </a:lnTo>
                  <a:lnTo>
                    <a:pt x="9689" y="16328"/>
                  </a:lnTo>
                  <a:lnTo>
                    <a:pt x="9482" y="16366"/>
                  </a:lnTo>
                  <a:lnTo>
                    <a:pt x="9274" y="16389"/>
                  </a:lnTo>
                  <a:lnTo>
                    <a:pt x="9074" y="16420"/>
                  </a:lnTo>
                  <a:lnTo>
                    <a:pt x="8859" y="16435"/>
                  </a:lnTo>
                  <a:lnTo>
                    <a:pt x="8652" y="16450"/>
                  </a:lnTo>
                  <a:lnTo>
                    <a:pt x="8444" y="16458"/>
                  </a:lnTo>
                  <a:lnTo>
                    <a:pt x="8229" y="16458"/>
                  </a:lnTo>
                  <a:lnTo>
                    <a:pt x="8229" y="16458"/>
                  </a:lnTo>
                  <a:lnTo>
                    <a:pt x="8022" y="16458"/>
                  </a:lnTo>
                  <a:lnTo>
                    <a:pt x="7807" y="16450"/>
                  </a:lnTo>
                  <a:lnTo>
                    <a:pt x="7599" y="16435"/>
                  </a:lnTo>
                  <a:lnTo>
                    <a:pt x="7392" y="16420"/>
                  </a:lnTo>
                  <a:lnTo>
                    <a:pt x="7184" y="16389"/>
                  </a:lnTo>
                  <a:lnTo>
                    <a:pt x="6977" y="16366"/>
                  </a:lnTo>
                  <a:lnTo>
                    <a:pt x="6777" y="16328"/>
                  </a:lnTo>
                  <a:lnTo>
                    <a:pt x="6577" y="16289"/>
                  </a:lnTo>
                  <a:lnTo>
                    <a:pt x="6370" y="16251"/>
                  </a:lnTo>
                  <a:lnTo>
                    <a:pt x="6178" y="16197"/>
                  </a:lnTo>
                  <a:lnTo>
                    <a:pt x="5978" y="16143"/>
                  </a:lnTo>
                  <a:lnTo>
                    <a:pt x="5786" y="16089"/>
                  </a:lnTo>
                  <a:lnTo>
                    <a:pt x="5594" y="16028"/>
                  </a:lnTo>
                  <a:lnTo>
                    <a:pt x="5402" y="15959"/>
                  </a:lnTo>
                  <a:lnTo>
                    <a:pt x="5217" y="15890"/>
                  </a:lnTo>
                  <a:lnTo>
                    <a:pt x="5033" y="15813"/>
                  </a:lnTo>
                  <a:lnTo>
                    <a:pt x="4849" y="15728"/>
                  </a:lnTo>
                  <a:lnTo>
                    <a:pt x="4664" y="15644"/>
                  </a:lnTo>
                  <a:lnTo>
                    <a:pt x="4487" y="15559"/>
                  </a:lnTo>
                  <a:lnTo>
                    <a:pt x="4311" y="15467"/>
                  </a:lnTo>
                  <a:lnTo>
                    <a:pt x="4134" y="15367"/>
                  </a:lnTo>
                  <a:lnTo>
                    <a:pt x="3965" y="15267"/>
                  </a:lnTo>
                  <a:lnTo>
                    <a:pt x="3796" y="15160"/>
                  </a:lnTo>
                  <a:lnTo>
                    <a:pt x="3635" y="15052"/>
                  </a:lnTo>
                  <a:lnTo>
                    <a:pt x="3466" y="14937"/>
                  </a:lnTo>
                  <a:lnTo>
                    <a:pt x="3312" y="14822"/>
                  </a:lnTo>
                  <a:lnTo>
                    <a:pt x="3151" y="14699"/>
                  </a:lnTo>
                  <a:lnTo>
                    <a:pt x="2997" y="14576"/>
                  </a:lnTo>
                  <a:lnTo>
                    <a:pt x="2843" y="14453"/>
                  </a:lnTo>
                  <a:lnTo>
                    <a:pt x="2697" y="14314"/>
                  </a:lnTo>
                  <a:lnTo>
                    <a:pt x="2551" y="14184"/>
                  </a:lnTo>
                  <a:lnTo>
                    <a:pt x="2413" y="14046"/>
                  </a:lnTo>
                  <a:lnTo>
                    <a:pt x="2275" y="13907"/>
                  </a:lnTo>
                  <a:lnTo>
                    <a:pt x="2144" y="13761"/>
                  </a:lnTo>
                  <a:lnTo>
                    <a:pt x="2006" y="13615"/>
                  </a:lnTo>
                  <a:lnTo>
                    <a:pt x="1883" y="13462"/>
                  </a:lnTo>
                  <a:lnTo>
                    <a:pt x="1760" y="13308"/>
                  </a:lnTo>
                  <a:lnTo>
                    <a:pt x="1637" y="13147"/>
                  </a:lnTo>
                  <a:lnTo>
                    <a:pt x="1522" y="12993"/>
                  </a:lnTo>
                  <a:lnTo>
                    <a:pt x="1406" y="12824"/>
                  </a:lnTo>
                  <a:lnTo>
                    <a:pt x="1299" y="12663"/>
                  </a:lnTo>
                  <a:lnTo>
                    <a:pt x="1191" y="12493"/>
                  </a:lnTo>
                  <a:lnTo>
                    <a:pt x="1091" y="12324"/>
                  </a:lnTo>
                  <a:lnTo>
                    <a:pt x="991" y="12148"/>
                  </a:lnTo>
                  <a:lnTo>
                    <a:pt x="899" y="11971"/>
                  </a:lnTo>
                  <a:lnTo>
                    <a:pt x="815" y="11794"/>
                  </a:lnTo>
                  <a:lnTo>
                    <a:pt x="730" y="11610"/>
                  </a:lnTo>
                  <a:lnTo>
                    <a:pt x="646" y="11425"/>
                  </a:lnTo>
                  <a:lnTo>
                    <a:pt x="569" y="11241"/>
                  </a:lnTo>
                  <a:lnTo>
                    <a:pt x="500" y="11057"/>
                  </a:lnTo>
                  <a:lnTo>
                    <a:pt x="431" y="10865"/>
                  </a:lnTo>
                  <a:lnTo>
                    <a:pt x="369" y="10673"/>
                  </a:lnTo>
                  <a:lnTo>
                    <a:pt x="315" y="10480"/>
                  </a:lnTo>
                  <a:lnTo>
                    <a:pt x="262" y="10281"/>
                  </a:lnTo>
                  <a:lnTo>
                    <a:pt x="208" y="10089"/>
                  </a:lnTo>
                  <a:lnTo>
                    <a:pt x="169" y="9881"/>
                  </a:lnTo>
                  <a:lnTo>
                    <a:pt x="131" y="9681"/>
                  </a:lnTo>
                  <a:lnTo>
                    <a:pt x="93" y="9482"/>
                  </a:lnTo>
                  <a:lnTo>
                    <a:pt x="69" y="9274"/>
                  </a:lnTo>
                  <a:lnTo>
                    <a:pt x="39" y="9067"/>
                  </a:lnTo>
                  <a:lnTo>
                    <a:pt x="23" y="8859"/>
                  </a:lnTo>
                  <a:lnTo>
                    <a:pt x="8" y="8652"/>
                  </a:lnTo>
                  <a:lnTo>
                    <a:pt x="0" y="8437"/>
                  </a:lnTo>
                  <a:lnTo>
                    <a:pt x="0" y="8229"/>
                  </a:lnTo>
                  <a:lnTo>
                    <a:pt x="0" y="8229"/>
                  </a:lnTo>
                  <a:lnTo>
                    <a:pt x="0" y="8014"/>
                  </a:lnTo>
                  <a:lnTo>
                    <a:pt x="8" y="7807"/>
                  </a:lnTo>
                  <a:lnTo>
                    <a:pt x="23" y="7599"/>
                  </a:lnTo>
                  <a:lnTo>
                    <a:pt x="39" y="7384"/>
                  </a:lnTo>
                  <a:lnTo>
                    <a:pt x="69" y="7184"/>
                  </a:lnTo>
                  <a:lnTo>
                    <a:pt x="93" y="6977"/>
                  </a:lnTo>
                  <a:lnTo>
                    <a:pt x="131" y="6769"/>
                  </a:lnTo>
                  <a:lnTo>
                    <a:pt x="169" y="6570"/>
                  </a:lnTo>
                  <a:lnTo>
                    <a:pt x="208" y="6370"/>
                  </a:lnTo>
                  <a:lnTo>
                    <a:pt x="262" y="6170"/>
                  </a:lnTo>
                  <a:lnTo>
                    <a:pt x="315" y="5978"/>
                  </a:lnTo>
                  <a:lnTo>
                    <a:pt x="369" y="5786"/>
                  </a:lnTo>
                  <a:lnTo>
                    <a:pt x="431" y="5594"/>
                  </a:lnTo>
                  <a:lnTo>
                    <a:pt x="500" y="5402"/>
                  </a:lnTo>
                  <a:lnTo>
                    <a:pt x="569" y="5210"/>
                  </a:lnTo>
                  <a:lnTo>
                    <a:pt x="646" y="5025"/>
                  </a:lnTo>
                  <a:lnTo>
                    <a:pt x="730" y="4841"/>
                  </a:lnTo>
                  <a:lnTo>
                    <a:pt x="815" y="4664"/>
                  </a:lnTo>
                  <a:lnTo>
                    <a:pt x="899" y="4487"/>
                  </a:lnTo>
                  <a:lnTo>
                    <a:pt x="991" y="4311"/>
                  </a:lnTo>
                  <a:lnTo>
                    <a:pt x="1091" y="4134"/>
                  </a:lnTo>
                  <a:lnTo>
                    <a:pt x="1191" y="3965"/>
                  </a:lnTo>
                  <a:lnTo>
                    <a:pt x="1299" y="3796"/>
                  </a:lnTo>
                  <a:lnTo>
                    <a:pt x="1406" y="3627"/>
                  </a:lnTo>
                  <a:lnTo>
                    <a:pt x="1522" y="3465"/>
                  </a:lnTo>
                  <a:lnTo>
                    <a:pt x="1637" y="3304"/>
                  </a:lnTo>
                  <a:lnTo>
                    <a:pt x="1760" y="3150"/>
                  </a:lnTo>
                  <a:lnTo>
                    <a:pt x="1883" y="2997"/>
                  </a:lnTo>
                  <a:lnTo>
                    <a:pt x="2006" y="2843"/>
                  </a:lnTo>
                  <a:lnTo>
                    <a:pt x="2144" y="2697"/>
                  </a:lnTo>
                  <a:lnTo>
                    <a:pt x="2275" y="2551"/>
                  </a:lnTo>
                  <a:lnTo>
                    <a:pt x="2413" y="2413"/>
                  </a:lnTo>
                  <a:lnTo>
                    <a:pt x="2551" y="2275"/>
                  </a:lnTo>
                  <a:lnTo>
                    <a:pt x="2697" y="2136"/>
                  </a:lnTo>
                  <a:lnTo>
                    <a:pt x="2843" y="2006"/>
                  </a:lnTo>
                  <a:lnTo>
                    <a:pt x="2997" y="1883"/>
                  </a:lnTo>
                  <a:lnTo>
                    <a:pt x="3151" y="1752"/>
                  </a:lnTo>
                  <a:lnTo>
                    <a:pt x="3312" y="1637"/>
                  </a:lnTo>
                  <a:lnTo>
                    <a:pt x="3466" y="1522"/>
                  </a:lnTo>
                  <a:lnTo>
                    <a:pt x="3635" y="1406"/>
                  </a:lnTo>
                  <a:lnTo>
                    <a:pt x="3796" y="1299"/>
                  </a:lnTo>
                  <a:lnTo>
                    <a:pt x="3965" y="1191"/>
                  </a:lnTo>
                  <a:lnTo>
                    <a:pt x="4134" y="1091"/>
                  </a:lnTo>
                  <a:lnTo>
                    <a:pt x="4311" y="991"/>
                  </a:lnTo>
                  <a:lnTo>
                    <a:pt x="4487" y="899"/>
                  </a:lnTo>
                  <a:lnTo>
                    <a:pt x="4664" y="807"/>
                  </a:lnTo>
                  <a:lnTo>
                    <a:pt x="4849" y="722"/>
                  </a:lnTo>
                  <a:lnTo>
                    <a:pt x="5033" y="646"/>
                  </a:lnTo>
                  <a:lnTo>
                    <a:pt x="5217" y="569"/>
                  </a:lnTo>
                  <a:lnTo>
                    <a:pt x="5402" y="500"/>
                  </a:lnTo>
                  <a:lnTo>
                    <a:pt x="5594" y="431"/>
                  </a:lnTo>
                  <a:lnTo>
                    <a:pt x="5786" y="369"/>
                  </a:lnTo>
                  <a:lnTo>
                    <a:pt x="5978" y="308"/>
                  </a:lnTo>
                  <a:lnTo>
                    <a:pt x="6178" y="254"/>
                  </a:lnTo>
                  <a:lnTo>
                    <a:pt x="6370" y="208"/>
                  </a:lnTo>
                  <a:lnTo>
                    <a:pt x="6577" y="162"/>
                  </a:lnTo>
                  <a:lnTo>
                    <a:pt x="6777" y="123"/>
                  </a:lnTo>
                  <a:lnTo>
                    <a:pt x="6977" y="92"/>
                  </a:lnTo>
                  <a:lnTo>
                    <a:pt x="7184" y="62"/>
                  </a:lnTo>
                  <a:lnTo>
                    <a:pt x="7392" y="39"/>
                  </a:lnTo>
                  <a:lnTo>
                    <a:pt x="7599" y="23"/>
                  </a:lnTo>
                  <a:lnTo>
                    <a:pt x="7807" y="8"/>
                  </a:lnTo>
                  <a:lnTo>
                    <a:pt x="8022" y="0"/>
                  </a:lnTo>
                  <a:lnTo>
                    <a:pt x="8229" y="0"/>
                  </a:lnTo>
                  <a:lnTo>
                    <a:pt x="8229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6" name="Google Shape;636;p93"/>
            <p:cNvSpPr/>
            <p:nvPr/>
          </p:nvSpPr>
          <p:spPr>
            <a:xfrm>
              <a:off x="2835725" y="73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7" name="Google Shape;637;p93"/>
            <p:cNvSpPr/>
            <p:nvPr/>
          </p:nvSpPr>
          <p:spPr>
            <a:xfrm>
              <a:off x="4368175" y="980900"/>
              <a:ext cx="1057850" cy="652750"/>
            </a:xfrm>
            <a:custGeom>
              <a:avLst/>
              <a:gdLst/>
              <a:ahLst/>
              <a:cxnLst/>
              <a:rect l="l" t="t" r="r" b="b"/>
              <a:pathLst>
                <a:path w="42314" h="26110" extrusionOk="0">
                  <a:moveTo>
                    <a:pt x="7707" y="1"/>
                  </a:moveTo>
                  <a:lnTo>
                    <a:pt x="1" y="10427"/>
                  </a:lnTo>
                  <a:lnTo>
                    <a:pt x="21230" y="26109"/>
                  </a:lnTo>
                  <a:lnTo>
                    <a:pt x="42313" y="10504"/>
                  </a:lnTo>
                  <a:lnTo>
                    <a:pt x="34591" y="78"/>
                  </a:lnTo>
                  <a:lnTo>
                    <a:pt x="21222" y="9982"/>
                  </a:lnTo>
                  <a:lnTo>
                    <a:pt x="7707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8" name="Google Shape;638;p93"/>
            <p:cNvSpPr/>
            <p:nvPr/>
          </p:nvSpPr>
          <p:spPr>
            <a:xfrm>
              <a:off x="4368175" y="980900"/>
              <a:ext cx="1057850" cy="652750"/>
            </a:xfrm>
            <a:custGeom>
              <a:avLst/>
              <a:gdLst/>
              <a:ahLst/>
              <a:cxnLst/>
              <a:rect l="l" t="t" r="r" b="b"/>
              <a:pathLst>
                <a:path w="42314" h="26110" fill="none" extrusionOk="0">
                  <a:moveTo>
                    <a:pt x="42313" y="10504"/>
                  </a:moveTo>
                  <a:lnTo>
                    <a:pt x="34591" y="78"/>
                  </a:lnTo>
                  <a:lnTo>
                    <a:pt x="21222" y="9982"/>
                  </a:lnTo>
                  <a:lnTo>
                    <a:pt x="7707" y="1"/>
                  </a:lnTo>
                  <a:lnTo>
                    <a:pt x="1" y="10427"/>
                  </a:lnTo>
                  <a:lnTo>
                    <a:pt x="21230" y="26109"/>
                  </a:lnTo>
                  <a:lnTo>
                    <a:pt x="42313" y="10504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9" name="Google Shape;639;p93"/>
            <p:cNvSpPr/>
            <p:nvPr/>
          </p:nvSpPr>
          <p:spPr>
            <a:xfrm>
              <a:off x="5426000" y="124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0" name="Google Shape;640;p93"/>
            <p:cNvSpPr/>
            <p:nvPr/>
          </p:nvSpPr>
          <p:spPr>
            <a:xfrm>
              <a:off x="5327075" y="238125"/>
              <a:ext cx="1057625" cy="652725"/>
            </a:xfrm>
            <a:custGeom>
              <a:avLst/>
              <a:gdLst/>
              <a:ahLst/>
              <a:cxnLst/>
              <a:rect l="l" t="t" r="r" b="b"/>
              <a:pathLst>
                <a:path w="42305" h="26109" extrusionOk="0">
                  <a:moveTo>
                    <a:pt x="7707" y="0"/>
                  </a:moveTo>
                  <a:lnTo>
                    <a:pt x="0" y="10434"/>
                  </a:lnTo>
                  <a:lnTo>
                    <a:pt x="21222" y="26108"/>
                  </a:lnTo>
                  <a:lnTo>
                    <a:pt x="42305" y="10511"/>
                  </a:lnTo>
                  <a:lnTo>
                    <a:pt x="34591" y="85"/>
                  </a:lnTo>
                  <a:lnTo>
                    <a:pt x="21214" y="9981"/>
                  </a:lnTo>
                  <a:lnTo>
                    <a:pt x="770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1" name="Google Shape;641;p93"/>
            <p:cNvSpPr/>
            <p:nvPr/>
          </p:nvSpPr>
          <p:spPr>
            <a:xfrm>
              <a:off x="5327075" y="238125"/>
              <a:ext cx="1057625" cy="652725"/>
            </a:xfrm>
            <a:custGeom>
              <a:avLst/>
              <a:gdLst/>
              <a:ahLst/>
              <a:cxnLst/>
              <a:rect l="l" t="t" r="r" b="b"/>
              <a:pathLst>
                <a:path w="42305" h="26109" fill="none" extrusionOk="0">
                  <a:moveTo>
                    <a:pt x="42305" y="10511"/>
                  </a:moveTo>
                  <a:lnTo>
                    <a:pt x="34591" y="85"/>
                  </a:lnTo>
                  <a:lnTo>
                    <a:pt x="21214" y="9981"/>
                  </a:lnTo>
                  <a:lnTo>
                    <a:pt x="7707" y="0"/>
                  </a:lnTo>
                  <a:lnTo>
                    <a:pt x="0" y="10434"/>
                  </a:lnTo>
                  <a:lnTo>
                    <a:pt x="21222" y="26108"/>
                  </a:lnTo>
                  <a:lnTo>
                    <a:pt x="42305" y="10511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2" name="Google Shape;642;p93"/>
            <p:cNvSpPr/>
            <p:nvPr/>
          </p:nvSpPr>
          <p:spPr>
            <a:xfrm>
              <a:off x="6384675" y="50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643" name="Google Shape;643;p93"/>
          <p:cNvCxnSpPr/>
          <p:nvPr/>
        </p:nvCxnSpPr>
        <p:spPr>
          <a:xfrm rot="10800000" flipH="1">
            <a:off x="314025" y="4851150"/>
            <a:ext cx="7569000" cy="10800"/>
          </a:xfrm>
          <a:prstGeom prst="straightConnector1">
            <a:avLst/>
          </a:prstGeom>
          <a:noFill/>
          <a:ln w="38100" cap="flat" cmpd="sng">
            <a:solidFill>
              <a:srgbClr val="435D7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44" name="Google Shape;644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350" y="1496225"/>
            <a:ext cx="3443150" cy="3195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45" name="Google Shape;645;p93"/>
          <p:cNvGraphicFramePr/>
          <p:nvPr/>
        </p:nvGraphicFramePr>
        <p:xfrm>
          <a:off x="5147775" y="649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{20AA08B9-E4FF-4B4D-B7E9-FBF56CB392D3}</a:tableStyleId>
              </a:tblPr>
              <a:tblGrid>
                <a:gridCol w="342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Vocabulaire utile : 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Rotation de ___ °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Plus que, moins que 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Colonnes, troisième colonne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Rangées 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Vertical, horizontal, etc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?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94"/>
          <p:cNvSpPr txBox="1">
            <a:spLocks noGrp="1"/>
          </p:cNvSpPr>
          <p:nvPr>
            <p:ph type="title"/>
          </p:nvPr>
        </p:nvSpPr>
        <p:spPr>
          <a:xfrm>
            <a:off x="311700" y="297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435D74"/>
                </a:solidFill>
                <a:latin typeface="Bebas Neue"/>
                <a:ea typeface="Bebas Neue"/>
                <a:cs typeface="Bebas Neue"/>
                <a:sym typeface="Bebas Neue"/>
              </a:rPr>
              <a:t>Dans cette photo… </a:t>
            </a:r>
            <a:br>
              <a:rPr lang="en" sz="3020">
                <a:solidFill>
                  <a:srgbClr val="435D74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" sz="3020">
                <a:solidFill>
                  <a:srgbClr val="435D74"/>
                </a:solidFill>
                <a:latin typeface="Bebas Neue"/>
                <a:ea typeface="Bebas Neue"/>
                <a:cs typeface="Bebas Neue"/>
                <a:sym typeface="Bebas Neue"/>
              </a:rPr>
              <a:t>D’autres exemples</a:t>
            </a:r>
            <a:endParaRPr sz="3020">
              <a:solidFill>
                <a:srgbClr val="435D7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651" name="Google Shape;651;p94"/>
          <p:cNvGrpSpPr/>
          <p:nvPr/>
        </p:nvGrpSpPr>
        <p:grpSpPr>
          <a:xfrm>
            <a:off x="8208634" y="4266034"/>
            <a:ext cx="692156" cy="662178"/>
            <a:chOff x="1043575" y="238125"/>
            <a:chExt cx="5532825" cy="5238750"/>
          </a:xfrm>
        </p:grpSpPr>
        <p:sp>
          <p:nvSpPr>
            <p:cNvPr id="652" name="Google Shape;652;p94"/>
            <p:cNvSpPr/>
            <p:nvPr/>
          </p:nvSpPr>
          <p:spPr>
            <a:xfrm>
              <a:off x="1043575" y="1552175"/>
              <a:ext cx="5532825" cy="3924700"/>
            </a:xfrm>
            <a:custGeom>
              <a:avLst/>
              <a:gdLst/>
              <a:ahLst/>
              <a:cxnLst/>
              <a:rect l="l" t="t" r="r" b="b"/>
              <a:pathLst>
                <a:path w="221313" h="156988" extrusionOk="0">
                  <a:moveTo>
                    <a:pt x="110657" y="23281"/>
                  </a:moveTo>
                  <a:lnTo>
                    <a:pt x="132201" y="55398"/>
                  </a:lnTo>
                  <a:lnTo>
                    <a:pt x="126577" y="58717"/>
                  </a:lnTo>
                  <a:lnTo>
                    <a:pt x="110295" y="50165"/>
                  </a:lnTo>
                  <a:lnTo>
                    <a:pt x="93838" y="58817"/>
                  </a:lnTo>
                  <a:lnTo>
                    <a:pt x="88651" y="56089"/>
                  </a:lnTo>
                  <a:lnTo>
                    <a:pt x="110657" y="23281"/>
                  </a:lnTo>
                  <a:close/>
                  <a:moveTo>
                    <a:pt x="44902" y="41983"/>
                  </a:moveTo>
                  <a:lnTo>
                    <a:pt x="53799" y="55252"/>
                  </a:lnTo>
                  <a:lnTo>
                    <a:pt x="45225" y="60008"/>
                  </a:lnTo>
                  <a:lnTo>
                    <a:pt x="36074" y="55137"/>
                  </a:lnTo>
                  <a:lnTo>
                    <a:pt x="44902" y="41983"/>
                  </a:lnTo>
                  <a:close/>
                  <a:moveTo>
                    <a:pt x="176411" y="41983"/>
                  </a:moveTo>
                  <a:lnTo>
                    <a:pt x="185309" y="55244"/>
                  </a:lnTo>
                  <a:lnTo>
                    <a:pt x="176726" y="60008"/>
                  </a:lnTo>
                  <a:lnTo>
                    <a:pt x="167583" y="55144"/>
                  </a:lnTo>
                  <a:lnTo>
                    <a:pt x="176411" y="41983"/>
                  </a:lnTo>
                  <a:close/>
                  <a:moveTo>
                    <a:pt x="28813" y="65962"/>
                  </a:moveTo>
                  <a:lnTo>
                    <a:pt x="45355" y="74768"/>
                  </a:lnTo>
                  <a:lnTo>
                    <a:pt x="61052" y="66055"/>
                  </a:lnTo>
                  <a:lnTo>
                    <a:pt x="63703" y="70004"/>
                  </a:lnTo>
                  <a:lnTo>
                    <a:pt x="32416" y="116642"/>
                  </a:lnTo>
                  <a:lnTo>
                    <a:pt x="12970" y="116642"/>
                  </a:lnTo>
                  <a:lnTo>
                    <a:pt x="12970" y="89581"/>
                  </a:lnTo>
                  <a:lnTo>
                    <a:pt x="28813" y="65962"/>
                  </a:lnTo>
                  <a:close/>
                  <a:moveTo>
                    <a:pt x="110295" y="64818"/>
                  </a:moveTo>
                  <a:lnTo>
                    <a:pt x="126945" y="73561"/>
                  </a:lnTo>
                  <a:lnTo>
                    <a:pt x="139439" y="66193"/>
                  </a:lnTo>
                  <a:lnTo>
                    <a:pt x="173276" y="116642"/>
                  </a:lnTo>
                  <a:lnTo>
                    <a:pt x="48037" y="116642"/>
                  </a:lnTo>
                  <a:lnTo>
                    <a:pt x="81383" y="66923"/>
                  </a:lnTo>
                  <a:lnTo>
                    <a:pt x="93838" y="73462"/>
                  </a:lnTo>
                  <a:lnTo>
                    <a:pt x="110295" y="64818"/>
                  </a:lnTo>
                  <a:close/>
                  <a:moveTo>
                    <a:pt x="160322" y="65970"/>
                  </a:moveTo>
                  <a:lnTo>
                    <a:pt x="176857" y="74768"/>
                  </a:lnTo>
                  <a:lnTo>
                    <a:pt x="192562" y="66055"/>
                  </a:lnTo>
                  <a:lnTo>
                    <a:pt x="208343" y="89581"/>
                  </a:lnTo>
                  <a:lnTo>
                    <a:pt x="208343" y="116642"/>
                  </a:lnTo>
                  <a:lnTo>
                    <a:pt x="188897" y="116642"/>
                  </a:lnTo>
                  <a:lnTo>
                    <a:pt x="157610" y="70004"/>
                  </a:lnTo>
                  <a:lnTo>
                    <a:pt x="160322" y="65970"/>
                  </a:lnTo>
                  <a:close/>
                  <a:moveTo>
                    <a:pt x="208343" y="129612"/>
                  </a:moveTo>
                  <a:lnTo>
                    <a:pt x="208343" y="144018"/>
                  </a:lnTo>
                  <a:lnTo>
                    <a:pt x="12970" y="144018"/>
                  </a:lnTo>
                  <a:lnTo>
                    <a:pt x="12970" y="129612"/>
                  </a:lnTo>
                  <a:close/>
                  <a:moveTo>
                    <a:pt x="110657" y="0"/>
                  </a:moveTo>
                  <a:lnTo>
                    <a:pt x="71510" y="58371"/>
                  </a:lnTo>
                  <a:lnTo>
                    <a:pt x="44902" y="18702"/>
                  </a:lnTo>
                  <a:lnTo>
                    <a:pt x="0" y="85640"/>
                  </a:lnTo>
                  <a:lnTo>
                    <a:pt x="0" y="156988"/>
                  </a:lnTo>
                  <a:lnTo>
                    <a:pt x="221313" y="156988"/>
                  </a:lnTo>
                  <a:lnTo>
                    <a:pt x="221313" y="85640"/>
                  </a:lnTo>
                  <a:lnTo>
                    <a:pt x="176411" y="18702"/>
                  </a:lnTo>
                  <a:lnTo>
                    <a:pt x="149803" y="58371"/>
                  </a:lnTo>
                  <a:lnTo>
                    <a:pt x="11065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3" name="Google Shape;653;p94"/>
            <p:cNvSpPr/>
            <p:nvPr/>
          </p:nvSpPr>
          <p:spPr>
            <a:xfrm>
              <a:off x="1043575" y="1552175"/>
              <a:ext cx="5532825" cy="3924700"/>
            </a:xfrm>
            <a:custGeom>
              <a:avLst/>
              <a:gdLst/>
              <a:ahLst/>
              <a:cxnLst/>
              <a:rect l="l" t="t" r="r" b="b"/>
              <a:pathLst>
                <a:path w="221313" h="156988" fill="none" extrusionOk="0">
                  <a:moveTo>
                    <a:pt x="176411" y="18702"/>
                  </a:moveTo>
                  <a:lnTo>
                    <a:pt x="149803" y="58371"/>
                  </a:lnTo>
                  <a:lnTo>
                    <a:pt x="110657" y="0"/>
                  </a:lnTo>
                  <a:lnTo>
                    <a:pt x="71510" y="58371"/>
                  </a:lnTo>
                  <a:lnTo>
                    <a:pt x="44902" y="18702"/>
                  </a:lnTo>
                  <a:lnTo>
                    <a:pt x="0" y="85640"/>
                  </a:lnTo>
                  <a:lnTo>
                    <a:pt x="0" y="156988"/>
                  </a:lnTo>
                  <a:lnTo>
                    <a:pt x="221313" y="156988"/>
                  </a:lnTo>
                  <a:lnTo>
                    <a:pt x="221313" y="85640"/>
                  </a:lnTo>
                  <a:lnTo>
                    <a:pt x="176411" y="18702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4" name="Google Shape;654;p94"/>
            <p:cNvSpPr/>
            <p:nvPr/>
          </p:nvSpPr>
          <p:spPr>
            <a:xfrm>
              <a:off x="5233125" y="2601725"/>
              <a:ext cx="443175" cy="450650"/>
            </a:xfrm>
            <a:custGeom>
              <a:avLst/>
              <a:gdLst/>
              <a:ahLst/>
              <a:cxnLst/>
              <a:rect l="l" t="t" r="r" b="b"/>
              <a:pathLst>
                <a:path w="17727" h="18026" fill="none" extrusionOk="0">
                  <a:moveTo>
                    <a:pt x="17727" y="13262"/>
                  </a:moveTo>
                  <a:lnTo>
                    <a:pt x="9144" y="18026"/>
                  </a:lnTo>
                  <a:lnTo>
                    <a:pt x="1" y="13162"/>
                  </a:lnTo>
                  <a:lnTo>
                    <a:pt x="8829" y="1"/>
                  </a:lnTo>
                  <a:lnTo>
                    <a:pt x="17727" y="13262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5" name="Google Shape;655;p94"/>
            <p:cNvSpPr/>
            <p:nvPr/>
          </p:nvSpPr>
          <p:spPr>
            <a:xfrm>
              <a:off x="2244475" y="3172600"/>
              <a:ext cx="3131025" cy="1295650"/>
            </a:xfrm>
            <a:custGeom>
              <a:avLst/>
              <a:gdLst/>
              <a:ahLst/>
              <a:cxnLst/>
              <a:rect l="l" t="t" r="r" b="b"/>
              <a:pathLst>
                <a:path w="125241" h="51826" fill="none" extrusionOk="0">
                  <a:moveTo>
                    <a:pt x="125240" y="51825"/>
                  </a:moveTo>
                  <a:lnTo>
                    <a:pt x="1" y="51825"/>
                  </a:lnTo>
                  <a:lnTo>
                    <a:pt x="33347" y="2106"/>
                  </a:lnTo>
                  <a:lnTo>
                    <a:pt x="45802" y="8645"/>
                  </a:lnTo>
                  <a:lnTo>
                    <a:pt x="62259" y="1"/>
                  </a:lnTo>
                  <a:lnTo>
                    <a:pt x="78909" y="8744"/>
                  </a:lnTo>
                  <a:lnTo>
                    <a:pt x="91403" y="1376"/>
                  </a:lnTo>
                  <a:lnTo>
                    <a:pt x="125240" y="51825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6" name="Google Shape;656;p94"/>
            <p:cNvSpPr/>
            <p:nvPr/>
          </p:nvSpPr>
          <p:spPr>
            <a:xfrm>
              <a:off x="3259850" y="2134200"/>
              <a:ext cx="1088750" cy="888400"/>
            </a:xfrm>
            <a:custGeom>
              <a:avLst/>
              <a:gdLst/>
              <a:ahLst/>
              <a:cxnLst/>
              <a:rect l="l" t="t" r="r" b="b"/>
              <a:pathLst>
                <a:path w="43550" h="35536" fill="none" extrusionOk="0">
                  <a:moveTo>
                    <a:pt x="43550" y="32117"/>
                  </a:moveTo>
                  <a:lnTo>
                    <a:pt x="37926" y="35436"/>
                  </a:lnTo>
                  <a:lnTo>
                    <a:pt x="21644" y="26884"/>
                  </a:lnTo>
                  <a:lnTo>
                    <a:pt x="5187" y="35536"/>
                  </a:lnTo>
                  <a:lnTo>
                    <a:pt x="0" y="32808"/>
                  </a:lnTo>
                  <a:lnTo>
                    <a:pt x="22006" y="0"/>
                  </a:lnTo>
                  <a:lnTo>
                    <a:pt x="43550" y="32117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7" name="Google Shape;657;p94"/>
            <p:cNvSpPr/>
            <p:nvPr/>
          </p:nvSpPr>
          <p:spPr>
            <a:xfrm>
              <a:off x="1945400" y="2601725"/>
              <a:ext cx="443175" cy="450650"/>
            </a:xfrm>
            <a:custGeom>
              <a:avLst/>
              <a:gdLst/>
              <a:ahLst/>
              <a:cxnLst/>
              <a:rect l="l" t="t" r="r" b="b"/>
              <a:pathLst>
                <a:path w="17727" h="18026" fill="none" extrusionOk="0">
                  <a:moveTo>
                    <a:pt x="17726" y="13270"/>
                  </a:moveTo>
                  <a:lnTo>
                    <a:pt x="9152" y="18026"/>
                  </a:lnTo>
                  <a:lnTo>
                    <a:pt x="1" y="13155"/>
                  </a:lnTo>
                  <a:lnTo>
                    <a:pt x="8829" y="1"/>
                  </a:lnTo>
                  <a:lnTo>
                    <a:pt x="17726" y="1327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8" name="Google Shape;658;p94"/>
            <p:cNvSpPr/>
            <p:nvPr/>
          </p:nvSpPr>
          <p:spPr>
            <a:xfrm>
              <a:off x="1367800" y="3201225"/>
              <a:ext cx="1268375" cy="1267025"/>
            </a:xfrm>
            <a:custGeom>
              <a:avLst/>
              <a:gdLst/>
              <a:ahLst/>
              <a:cxnLst/>
              <a:rect l="l" t="t" r="r" b="b"/>
              <a:pathLst>
                <a:path w="50735" h="50681" fill="none" extrusionOk="0">
                  <a:moveTo>
                    <a:pt x="1" y="23619"/>
                  </a:moveTo>
                  <a:lnTo>
                    <a:pt x="15844" y="0"/>
                  </a:lnTo>
                  <a:lnTo>
                    <a:pt x="32386" y="8806"/>
                  </a:lnTo>
                  <a:lnTo>
                    <a:pt x="48083" y="93"/>
                  </a:lnTo>
                  <a:lnTo>
                    <a:pt x="50734" y="4042"/>
                  </a:lnTo>
                  <a:lnTo>
                    <a:pt x="19447" y="50680"/>
                  </a:lnTo>
                  <a:lnTo>
                    <a:pt x="1" y="50680"/>
                  </a:lnTo>
                  <a:lnTo>
                    <a:pt x="1" y="23619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9" name="Google Shape;659;p94"/>
            <p:cNvSpPr/>
            <p:nvPr/>
          </p:nvSpPr>
          <p:spPr>
            <a:xfrm>
              <a:off x="1367800" y="4792450"/>
              <a:ext cx="4884375" cy="360200"/>
            </a:xfrm>
            <a:custGeom>
              <a:avLst/>
              <a:gdLst/>
              <a:ahLst/>
              <a:cxnLst/>
              <a:rect l="l" t="t" r="r" b="b"/>
              <a:pathLst>
                <a:path w="195375" h="14408" fill="none" extrusionOk="0">
                  <a:moveTo>
                    <a:pt x="195374" y="14407"/>
                  </a:moveTo>
                  <a:lnTo>
                    <a:pt x="1" y="14407"/>
                  </a:lnTo>
                  <a:lnTo>
                    <a:pt x="1" y="1"/>
                  </a:lnTo>
                  <a:lnTo>
                    <a:pt x="195374" y="1"/>
                  </a:lnTo>
                  <a:lnTo>
                    <a:pt x="195374" y="14407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0" name="Google Shape;660;p94"/>
            <p:cNvSpPr/>
            <p:nvPr/>
          </p:nvSpPr>
          <p:spPr>
            <a:xfrm>
              <a:off x="4983800" y="3201425"/>
              <a:ext cx="1268375" cy="1266825"/>
            </a:xfrm>
            <a:custGeom>
              <a:avLst/>
              <a:gdLst/>
              <a:ahLst/>
              <a:cxnLst/>
              <a:rect l="l" t="t" r="r" b="b"/>
              <a:pathLst>
                <a:path w="50735" h="50673" fill="none" extrusionOk="0">
                  <a:moveTo>
                    <a:pt x="31288" y="50672"/>
                  </a:moveTo>
                  <a:lnTo>
                    <a:pt x="1" y="4034"/>
                  </a:lnTo>
                  <a:lnTo>
                    <a:pt x="2713" y="0"/>
                  </a:lnTo>
                  <a:lnTo>
                    <a:pt x="19248" y="8798"/>
                  </a:lnTo>
                  <a:lnTo>
                    <a:pt x="34953" y="85"/>
                  </a:lnTo>
                  <a:lnTo>
                    <a:pt x="50734" y="23611"/>
                  </a:lnTo>
                  <a:lnTo>
                    <a:pt x="50734" y="50672"/>
                  </a:lnTo>
                  <a:lnTo>
                    <a:pt x="31288" y="50672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1" name="Google Shape;661;p94"/>
            <p:cNvSpPr/>
            <p:nvPr/>
          </p:nvSpPr>
          <p:spPr>
            <a:xfrm>
              <a:off x="5765975" y="446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2" name="Google Shape;662;p94"/>
            <p:cNvSpPr/>
            <p:nvPr/>
          </p:nvSpPr>
          <p:spPr>
            <a:xfrm>
              <a:off x="2305750" y="409450"/>
              <a:ext cx="1059950" cy="1059950"/>
            </a:xfrm>
            <a:custGeom>
              <a:avLst/>
              <a:gdLst/>
              <a:ahLst/>
              <a:cxnLst/>
              <a:rect l="l" t="t" r="r" b="b"/>
              <a:pathLst>
                <a:path w="42398" h="42398" extrusionOk="0">
                  <a:moveTo>
                    <a:pt x="21414" y="12970"/>
                  </a:moveTo>
                  <a:lnTo>
                    <a:pt x="21622" y="12978"/>
                  </a:lnTo>
                  <a:lnTo>
                    <a:pt x="21829" y="12993"/>
                  </a:lnTo>
                  <a:lnTo>
                    <a:pt x="22044" y="13009"/>
                  </a:lnTo>
                  <a:lnTo>
                    <a:pt x="22244" y="13032"/>
                  </a:lnTo>
                  <a:lnTo>
                    <a:pt x="22452" y="13062"/>
                  </a:lnTo>
                  <a:lnTo>
                    <a:pt x="22659" y="13093"/>
                  </a:lnTo>
                  <a:lnTo>
                    <a:pt x="22859" y="13132"/>
                  </a:lnTo>
                  <a:lnTo>
                    <a:pt x="23059" y="13178"/>
                  </a:lnTo>
                  <a:lnTo>
                    <a:pt x="23258" y="13224"/>
                  </a:lnTo>
                  <a:lnTo>
                    <a:pt x="23450" y="13278"/>
                  </a:lnTo>
                  <a:lnTo>
                    <a:pt x="23643" y="13339"/>
                  </a:lnTo>
                  <a:lnTo>
                    <a:pt x="23835" y="13401"/>
                  </a:lnTo>
                  <a:lnTo>
                    <a:pt x="24027" y="13470"/>
                  </a:lnTo>
                  <a:lnTo>
                    <a:pt x="24219" y="13539"/>
                  </a:lnTo>
                  <a:lnTo>
                    <a:pt x="24403" y="13616"/>
                  </a:lnTo>
                  <a:lnTo>
                    <a:pt x="24588" y="13692"/>
                  </a:lnTo>
                  <a:lnTo>
                    <a:pt x="24764" y="13777"/>
                  </a:lnTo>
                  <a:lnTo>
                    <a:pt x="24941" y="13869"/>
                  </a:lnTo>
                  <a:lnTo>
                    <a:pt x="25118" y="13961"/>
                  </a:lnTo>
                  <a:lnTo>
                    <a:pt x="25294" y="14061"/>
                  </a:lnTo>
                  <a:lnTo>
                    <a:pt x="25464" y="14161"/>
                  </a:lnTo>
                  <a:lnTo>
                    <a:pt x="25633" y="14269"/>
                  </a:lnTo>
                  <a:lnTo>
                    <a:pt x="25802" y="14376"/>
                  </a:lnTo>
                  <a:lnTo>
                    <a:pt x="25963" y="14492"/>
                  </a:lnTo>
                  <a:lnTo>
                    <a:pt x="26124" y="14607"/>
                  </a:lnTo>
                  <a:lnTo>
                    <a:pt x="26278" y="14722"/>
                  </a:lnTo>
                  <a:lnTo>
                    <a:pt x="26432" y="14853"/>
                  </a:lnTo>
                  <a:lnTo>
                    <a:pt x="26585" y="14976"/>
                  </a:lnTo>
                  <a:lnTo>
                    <a:pt x="26731" y="15106"/>
                  </a:lnTo>
                  <a:lnTo>
                    <a:pt x="26877" y="15245"/>
                  </a:lnTo>
                  <a:lnTo>
                    <a:pt x="27016" y="15383"/>
                  </a:lnTo>
                  <a:lnTo>
                    <a:pt x="27154" y="15521"/>
                  </a:lnTo>
                  <a:lnTo>
                    <a:pt x="27292" y="15667"/>
                  </a:lnTo>
                  <a:lnTo>
                    <a:pt x="27423" y="15813"/>
                  </a:lnTo>
                  <a:lnTo>
                    <a:pt x="27546" y="15967"/>
                  </a:lnTo>
                  <a:lnTo>
                    <a:pt x="27676" y="16120"/>
                  </a:lnTo>
                  <a:lnTo>
                    <a:pt x="27792" y="16274"/>
                  </a:lnTo>
                  <a:lnTo>
                    <a:pt x="27907" y="16435"/>
                  </a:lnTo>
                  <a:lnTo>
                    <a:pt x="28022" y="16597"/>
                  </a:lnTo>
                  <a:lnTo>
                    <a:pt x="28130" y="16766"/>
                  </a:lnTo>
                  <a:lnTo>
                    <a:pt x="28237" y="16935"/>
                  </a:lnTo>
                  <a:lnTo>
                    <a:pt x="28337" y="17104"/>
                  </a:lnTo>
                  <a:lnTo>
                    <a:pt x="28437" y="17281"/>
                  </a:lnTo>
                  <a:lnTo>
                    <a:pt x="28529" y="17457"/>
                  </a:lnTo>
                  <a:lnTo>
                    <a:pt x="28621" y="17634"/>
                  </a:lnTo>
                  <a:lnTo>
                    <a:pt x="28706" y="17811"/>
                  </a:lnTo>
                  <a:lnTo>
                    <a:pt x="28783" y="17995"/>
                  </a:lnTo>
                  <a:lnTo>
                    <a:pt x="28860" y="18180"/>
                  </a:lnTo>
                  <a:lnTo>
                    <a:pt x="28929" y="18372"/>
                  </a:lnTo>
                  <a:lnTo>
                    <a:pt x="28998" y="18564"/>
                  </a:lnTo>
                  <a:lnTo>
                    <a:pt x="29059" y="18756"/>
                  </a:lnTo>
                  <a:lnTo>
                    <a:pt x="29121" y="18948"/>
                  </a:lnTo>
                  <a:lnTo>
                    <a:pt x="29175" y="19140"/>
                  </a:lnTo>
                  <a:lnTo>
                    <a:pt x="29221" y="19340"/>
                  </a:lnTo>
                  <a:lnTo>
                    <a:pt x="29267" y="19540"/>
                  </a:lnTo>
                  <a:lnTo>
                    <a:pt x="29305" y="19739"/>
                  </a:lnTo>
                  <a:lnTo>
                    <a:pt x="29336" y="19947"/>
                  </a:lnTo>
                  <a:lnTo>
                    <a:pt x="29367" y="20154"/>
                  </a:lnTo>
                  <a:lnTo>
                    <a:pt x="29390" y="20354"/>
                  </a:lnTo>
                  <a:lnTo>
                    <a:pt x="29405" y="20569"/>
                  </a:lnTo>
                  <a:lnTo>
                    <a:pt x="29420" y="20777"/>
                  </a:lnTo>
                  <a:lnTo>
                    <a:pt x="29428" y="20984"/>
                  </a:lnTo>
                  <a:lnTo>
                    <a:pt x="29428" y="21199"/>
                  </a:lnTo>
                  <a:lnTo>
                    <a:pt x="29428" y="21407"/>
                  </a:lnTo>
                  <a:lnTo>
                    <a:pt x="29420" y="21622"/>
                  </a:lnTo>
                  <a:lnTo>
                    <a:pt x="29405" y="21829"/>
                  </a:lnTo>
                  <a:lnTo>
                    <a:pt x="29390" y="22037"/>
                  </a:lnTo>
                  <a:lnTo>
                    <a:pt x="29367" y="22244"/>
                  </a:lnTo>
                  <a:lnTo>
                    <a:pt x="29336" y="22452"/>
                  </a:lnTo>
                  <a:lnTo>
                    <a:pt x="29305" y="22651"/>
                  </a:lnTo>
                  <a:lnTo>
                    <a:pt x="29267" y="22851"/>
                  </a:lnTo>
                  <a:lnTo>
                    <a:pt x="29221" y="23059"/>
                  </a:lnTo>
                  <a:lnTo>
                    <a:pt x="29175" y="23251"/>
                  </a:lnTo>
                  <a:lnTo>
                    <a:pt x="29121" y="23450"/>
                  </a:lnTo>
                  <a:lnTo>
                    <a:pt x="29059" y="23643"/>
                  </a:lnTo>
                  <a:lnTo>
                    <a:pt x="28998" y="23835"/>
                  </a:lnTo>
                  <a:lnTo>
                    <a:pt x="28929" y="24027"/>
                  </a:lnTo>
                  <a:lnTo>
                    <a:pt x="28860" y="24211"/>
                  </a:lnTo>
                  <a:lnTo>
                    <a:pt x="28783" y="24395"/>
                  </a:lnTo>
                  <a:lnTo>
                    <a:pt x="28706" y="24580"/>
                  </a:lnTo>
                  <a:lnTo>
                    <a:pt x="28621" y="24764"/>
                  </a:lnTo>
                  <a:lnTo>
                    <a:pt x="28529" y="24941"/>
                  </a:lnTo>
                  <a:lnTo>
                    <a:pt x="28437" y="25118"/>
                  </a:lnTo>
                  <a:lnTo>
                    <a:pt x="28337" y="25294"/>
                  </a:lnTo>
                  <a:lnTo>
                    <a:pt x="28237" y="25463"/>
                  </a:lnTo>
                  <a:lnTo>
                    <a:pt x="28130" y="25633"/>
                  </a:lnTo>
                  <a:lnTo>
                    <a:pt x="28022" y="25794"/>
                  </a:lnTo>
                  <a:lnTo>
                    <a:pt x="27907" y="25963"/>
                  </a:lnTo>
                  <a:lnTo>
                    <a:pt x="27792" y="26117"/>
                  </a:lnTo>
                  <a:lnTo>
                    <a:pt x="27676" y="26278"/>
                  </a:lnTo>
                  <a:lnTo>
                    <a:pt x="27546" y="26432"/>
                  </a:lnTo>
                  <a:lnTo>
                    <a:pt x="27423" y="26585"/>
                  </a:lnTo>
                  <a:lnTo>
                    <a:pt x="27292" y="26731"/>
                  </a:lnTo>
                  <a:lnTo>
                    <a:pt x="27154" y="26877"/>
                  </a:lnTo>
                  <a:lnTo>
                    <a:pt x="27016" y="27016"/>
                  </a:lnTo>
                  <a:lnTo>
                    <a:pt x="26877" y="27154"/>
                  </a:lnTo>
                  <a:lnTo>
                    <a:pt x="26731" y="27284"/>
                  </a:lnTo>
                  <a:lnTo>
                    <a:pt x="26585" y="27423"/>
                  </a:lnTo>
                  <a:lnTo>
                    <a:pt x="26432" y="27546"/>
                  </a:lnTo>
                  <a:lnTo>
                    <a:pt x="26278" y="27669"/>
                  </a:lnTo>
                  <a:lnTo>
                    <a:pt x="26124" y="27792"/>
                  </a:lnTo>
                  <a:lnTo>
                    <a:pt x="25963" y="27907"/>
                  </a:lnTo>
                  <a:lnTo>
                    <a:pt x="25802" y="28022"/>
                  </a:lnTo>
                  <a:lnTo>
                    <a:pt x="25633" y="28130"/>
                  </a:lnTo>
                  <a:lnTo>
                    <a:pt x="25464" y="28237"/>
                  </a:lnTo>
                  <a:lnTo>
                    <a:pt x="25294" y="28337"/>
                  </a:lnTo>
                  <a:lnTo>
                    <a:pt x="25118" y="28437"/>
                  </a:lnTo>
                  <a:lnTo>
                    <a:pt x="24941" y="28529"/>
                  </a:lnTo>
                  <a:lnTo>
                    <a:pt x="24764" y="28614"/>
                  </a:lnTo>
                  <a:lnTo>
                    <a:pt x="24588" y="28698"/>
                  </a:lnTo>
                  <a:lnTo>
                    <a:pt x="24403" y="28783"/>
                  </a:lnTo>
                  <a:lnTo>
                    <a:pt x="24219" y="28860"/>
                  </a:lnTo>
                  <a:lnTo>
                    <a:pt x="24027" y="28929"/>
                  </a:lnTo>
                  <a:lnTo>
                    <a:pt x="23835" y="28998"/>
                  </a:lnTo>
                  <a:lnTo>
                    <a:pt x="23643" y="29059"/>
                  </a:lnTo>
                  <a:lnTo>
                    <a:pt x="23450" y="29113"/>
                  </a:lnTo>
                  <a:lnTo>
                    <a:pt x="23258" y="29167"/>
                  </a:lnTo>
                  <a:lnTo>
                    <a:pt x="23059" y="29221"/>
                  </a:lnTo>
                  <a:lnTo>
                    <a:pt x="22859" y="29259"/>
                  </a:lnTo>
                  <a:lnTo>
                    <a:pt x="22659" y="29298"/>
                  </a:lnTo>
                  <a:lnTo>
                    <a:pt x="22452" y="29336"/>
                  </a:lnTo>
                  <a:lnTo>
                    <a:pt x="22244" y="29359"/>
                  </a:lnTo>
                  <a:lnTo>
                    <a:pt x="22044" y="29390"/>
                  </a:lnTo>
                  <a:lnTo>
                    <a:pt x="21829" y="29405"/>
                  </a:lnTo>
                  <a:lnTo>
                    <a:pt x="21622" y="29420"/>
                  </a:lnTo>
                  <a:lnTo>
                    <a:pt x="21414" y="29428"/>
                  </a:lnTo>
                  <a:lnTo>
                    <a:pt x="20992" y="29428"/>
                  </a:lnTo>
                  <a:lnTo>
                    <a:pt x="20777" y="29420"/>
                  </a:lnTo>
                  <a:lnTo>
                    <a:pt x="20569" y="29405"/>
                  </a:lnTo>
                  <a:lnTo>
                    <a:pt x="20362" y="29390"/>
                  </a:lnTo>
                  <a:lnTo>
                    <a:pt x="20154" y="29359"/>
                  </a:lnTo>
                  <a:lnTo>
                    <a:pt x="19947" y="29336"/>
                  </a:lnTo>
                  <a:lnTo>
                    <a:pt x="19747" y="29298"/>
                  </a:lnTo>
                  <a:lnTo>
                    <a:pt x="19547" y="29259"/>
                  </a:lnTo>
                  <a:lnTo>
                    <a:pt x="19340" y="29221"/>
                  </a:lnTo>
                  <a:lnTo>
                    <a:pt x="19148" y="29167"/>
                  </a:lnTo>
                  <a:lnTo>
                    <a:pt x="18948" y="29113"/>
                  </a:lnTo>
                  <a:lnTo>
                    <a:pt x="18756" y="29059"/>
                  </a:lnTo>
                  <a:lnTo>
                    <a:pt x="18564" y="28998"/>
                  </a:lnTo>
                  <a:lnTo>
                    <a:pt x="18372" y="28929"/>
                  </a:lnTo>
                  <a:lnTo>
                    <a:pt x="18187" y="28860"/>
                  </a:lnTo>
                  <a:lnTo>
                    <a:pt x="18003" y="28783"/>
                  </a:lnTo>
                  <a:lnTo>
                    <a:pt x="17819" y="28698"/>
                  </a:lnTo>
                  <a:lnTo>
                    <a:pt x="17634" y="28614"/>
                  </a:lnTo>
                  <a:lnTo>
                    <a:pt x="17457" y="28529"/>
                  </a:lnTo>
                  <a:lnTo>
                    <a:pt x="17281" y="28437"/>
                  </a:lnTo>
                  <a:lnTo>
                    <a:pt x="17104" y="28337"/>
                  </a:lnTo>
                  <a:lnTo>
                    <a:pt x="16935" y="28237"/>
                  </a:lnTo>
                  <a:lnTo>
                    <a:pt x="16766" y="28130"/>
                  </a:lnTo>
                  <a:lnTo>
                    <a:pt x="16605" y="28022"/>
                  </a:lnTo>
                  <a:lnTo>
                    <a:pt x="16436" y="27907"/>
                  </a:lnTo>
                  <a:lnTo>
                    <a:pt x="16282" y="27792"/>
                  </a:lnTo>
                  <a:lnTo>
                    <a:pt x="16121" y="27669"/>
                  </a:lnTo>
                  <a:lnTo>
                    <a:pt x="15967" y="27546"/>
                  </a:lnTo>
                  <a:lnTo>
                    <a:pt x="15813" y="27423"/>
                  </a:lnTo>
                  <a:lnTo>
                    <a:pt x="15667" y="27284"/>
                  </a:lnTo>
                  <a:lnTo>
                    <a:pt x="15521" y="27154"/>
                  </a:lnTo>
                  <a:lnTo>
                    <a:pt x="15383" y="27016"/>
                  </a:lnTo>
                  <a:lnTo>
                    <a:pt x="15245" y="26877"/>
                  </a:lnTo>
                  <a:lnTo>
                    <a:pt x="15114" y="26731"/>
                  </a:lnTo>
                  <a:lnTo>
                    <a:pt x="14976" y="26585"/>
                  </a:lnTo>
                  <a:lnTo>
                    <a:pt x="14853" y="26432"/>
                  </a:lnTo>
                  <a:lnTo>
                    <a:pt x="14730" y="26278"/>
                  </a:lnTo>
                  <a:lnTo>
                    <a:pt x="14607" y="26117"/>
                  </a:lnTo>
                  <a:lnTo>
                    <a:pt x="14492" y="25963"/>
                  </a:lnTo>
                  <a:lnTo>
                    <a:pt x="14376" y="25794"/>
                  </a:lnTo>
                  <a:lnTo>
                    <a:pt x="14269" y="25633"/>
                  </a:lnTo>
                  <a:lnTo>
                    <a:pt x="14161" y="25463"/>
                  </a:lnTo>
                  <a:lnTo>
                    <a:pt x="14061" y="25294"/>
                  </a:lnTo>
                  <a:lnTo>
                    <a:pt x="13961" y="25118"/>
                  </a:lnTo>
                  <a:lnTo>
                    <a:pt x="13869" y="24941"/>
                  </a:lnTo>
                  <a:lnTo>
                    <a:pt x="13785" y="24764"/>
                  </a:lnTo>
                  <a:lnTo>
                    <a:pt x="13700" y="24580"/>
                  </a:lnTo>
                  <a:lnTo>
                    <a:pt x="13616" y="24395"/>
                  </a:lnTo>
                  <a:lnTo>
                    <a:pt x="13539" y="24211"/>
                  </a:lnTo>
                  <a:lnTo>
                    <a:pt x="13470" y="24027"/>
                  </a:lnTo>
                  <a:lnTo>
                    <a:pt x="13401" y="23835"/>
                  </a:lnTo>
                  <a:lnTo>
                    <a:pt x="13339" y="23643"/>
                  </a:lnTo>
                  <a:lnTo>
                    <a:pt x="13285" y="23450"/>
                  </a:lnTo>
                  <a:lnTo>
                    <a:pt x="13232" y="23251"/>
                  </a:lnTo>
                  <a:lnTo>
                    <a:pt x="13178" y="23059"/>
                  </a:lnTo>
                  <a:lnTo>
                    <a:pt x="13139" y="22851"/>
                  </a:lnTo>
                  <a:lnTo>
                    <a:pt x="13101" y="22651"/>
                  </a:lnTo>
                  <a:lnTo>
                    <a:pt x="13063" y="22452"/>
                  </a:lnTo>
                  <a:lnTo>
                    <a:pt x="13039" y="22244"/>
                  </a:lnTo>
                  <a:lnTo>
                    <a:pt x="13009" y="22037"/>
                  </a:lnTo>
                  <a:lnTo>
                    <a:pt x="12993" y="21829"/>
                  </a:lnTo>
                  <a:lnTo>
                    <a:pt x="12978" y="21622"/>
                  </a:lnTo>
                  <a:lnTo>
                    <a:pt x="12970" y="21407"/>
                  </a:lnTo>
                  <a:lnTo>
                    <a:pt x="12970" y="21199"/>
                  </a:lnTo>
                  <a:lnTo>
                    <a:pt x="12970" y="20984"/>
                  </a:lnTo>
                  <a:lnTo>
                    <a:pt x="12978" y="20777"/>
                  </a:lnTo>
                  <a:lnTo>
                    <a:pt x="12993" y="20569"/>
                  </a:lnTo>
                  <a:lnTo>
                    <a:pt x="13009" y="20354"/>
                  </a:lnTo>
                  <a:lnTo>
                    <a:pt x="13039" y="20154"/>
                  </a:lnTo>
                  <a:lnTo>
                    <a:pt x="13063" y="19947"/>
                  </a:lnTo>
                  <a:lnTo>
                    <a:pt x="13101" y="19739"/>
                  </a:lnTo>
                  <a:lnTo>
                    <a:pt x="13139" y="19540"/>
                  </a:lnTo>
                  <a:lnTo>
                    <a:pt x="13178" y="19340"/>
                  </a:lnTo>
                  <a:lnTo>
                    <a:pt x="13232" y="19140"/>
                  </a:lnTo>
                  <a:lnTo>
                    <a:pt x="13285" y="18948"/>
                  </a:lnTo>
                  <a:lnTo>
                    <a:pt x="13339" y="18756"/>
                  </a:lnTo>
                  <a:lnTo>
                    <a:pt x="13401" y="18564"/>
                  </a:lnTo>
                  <a:lnTo>
                    <a:pt x="13470" y="18372"/>
                  </a:lnTo>
                  <a:lnTo>
                    <a:pt x="13539" y="18180"/>
                  </a:lnTo>
                  <a:lnTo>
                    <a:pt x="13616" y="17995"/>
                  </a:lnTo>
                  <a:lnTo>
                    <a:pt x="13700" y="17811"/>
                  </a:lnTo>
                  <a:lnTo>
                    <a:pt x="13785" y="17634"/>
                  </a:lnTo>
                  <a:lnTo>
                    <a:pt x="13869" y="17457"/>
                  </a:lnTo>
                  <a:lnTo>
                    <a:pt x="13961" y="17281"/>
                  </a:lnTo>
                  <a:lnTo>
                    <a:pt x="14061" y="17104"/>
                  </a:lnTo>
                  <a:lnTo>
                    <a:pt x="14161" y="16935"/>
                  </a:lnTo>
                  <a:lnTo>
                    <a:pt x="14269" y="16766"/>
                  </a:lnTo>
                  <a:lnTo>
                    <a:pt x="14376" y="16597"/>
                  </a:lnTo>
                  <a:lnTo>
                    <a:pt x="14492" y="16435"/>
                  </a:lnTo>
                  <a:lnTo>
                    <a:pt x="14607" y="16274"/>
                  </a:lnTo>
                  <a:lnTo>
                    <a:pt x="14730" y="16120"/>
                  </a:lnTo>
                  <a:lnTo>
                    <a:pt x="14853" y="15967"/>
                  </a:lnTo>
                  <a:lnTo>
                    <a:pt x="14976" y="15813"/>
                  </a:lnTo>
                  <a:lnTo>
                    <a:pt x="15114" y="15667"/>
                  </a:lnTo>
                  <a:lnTo>
                    <a:pt x="15245" y="15521"/>
                  </a:lnTo>
                  <a:lnTo>
                    <a:pt x="15383" y="15383"/>
                  </a:lnTo>
                  <a:lnTo>
                    <a:pt x="15521" y="15245"/>
                  </a:lnTo>
                  <a:lnTo>
                    <a:pt x="15667" y="15106"/>
                  </a:lnTo>
                  <a:lnTo>
                    <a:pt x="15813" y="14976"/>
                  </a:lnTo>
                  <a:lnTo>
                    <a:pt x="15967" y="14853"/>
                  </a:lnTo>
                  <a:lnTo>
                    <a:pt x="16121" y="14722"/>
                  </a:lnTo>
                  <a:lnTo>
                    <a:pt x="16282" y="14607"/>
                  </a:lnTo>
                  <a:lnTo>
                    <a:pt x="16436" y="14492"/>
                  </a:lnTo>
                  <a:lnTo>
                    <a:pt x="16605" y="14376"/>
                  </a:lnTo>
                  <a:lnTo>
                    <a:pt x="16766" y="14269"/>
                  </a:lnTo>
                  <a:lnTo>
                    <a:pt x="16935" y="14161"/>
                  </a:lnTo>
                  <a:lnTo>
                    <a:pt x="17104" y="14061"/>
                  </a:lnTo>
                  <a:lnTo>
                    <a:pt x="17281" y="13961"/>
                  </a:lnTo>
                  <a:lnTo>
                    <a:pt x="17457" y="13869"/>
                  </a:lnTo>
                  <a:lnTo>
                    <a:pt x="17634" y="13777"/>
                  </a:lnTo>
                  <a:lnTo>
                    <a:pt x="17819" y="13692"/>
                  </a:lnTo>
                  <a:lnTo>
                    <a:pt x="18003" y="13616"/>
                  </a:lnTo>
                  <a:lnTo>
                    <a:pt x="18187" y="13539"/>
                  </a:lnTo>
                  <a:lnTo>
                    <a:pt x="18372" y="13470"/>
                  </a:lnTo>
                  <a:lnTo>
                    <a:pt x="18564" y="13401"/>
                  </a:lnTo>
                  <a:lnTo>
                    <a:pt x="18756" y="13339"/>
                  </a:lnTo>
                  <a:lnTo>
                    <a:pt x="18948" y="13278"/>
                  </a:lnTo>
                  <a:lnTo>
                    <a:pt x="19148" y="13224"/>
                  </a:lnTo>
                  <a:lnTo>
                    <a:pt x="19340" y="13178"/>
                  </a:lnTo>
                  <a:lnTo>
                    <a:pt x="19547" y="13132"/>
                  </a:lnTo>
                  <a:lnTo>
                    <a:pt x="19747" y="13093"/>
                  </a:lnTo>
                  <a:lnTo>
                    <a:pt x="19947" y="13062"/>
                  </a:lnTo>
                  <a:lnTo>
                    <a:pt x="20154" y="13032"/>
                  </a:lnTo>
                  <a:lnTo>
                    <a:pt x="20362" y="13009"/>
                  </a:lnTo>
                  <a:lnTo>
                    <a:pt x="20569" y="12993"/>
                  </a:lnTo>
                  <a:lnTo>
                    <a:pt x="20777" y="12978"/>
                  </a:lnTo>
                  <a:lnTo>
                    <a:pt x="20992" y="12970"/>
                  </a:lnTo>
                  <a:close/>
                  <a:moveTo>
                    <a:pt x="21199" y="1"/>
                  </a:moveTo>
                  <a:lnTo>
                    <a:pt x="20654" y="8"/>
                  </a:lnTo>
                  <a:lnTo>
                    <a:pt x="20108" y="31"/>
                  </a:lnTo>
                  <a:lnTo>
                    <a:pt x="19570" y="62"/>
                  </a:lnTo>
                  <a:lnTo>
                    <a:pt x="19033" y="108"/>
                  </a:lnTo>
                  <a:lnTo>
                    <a:pt x="18502" y="170"/>
                  </a:lnTo>
                  <a:lnTo>
                    <a:pt x="17980" y="246"/>
                  </a:lnTo>
                  <a:lnTo>
                    <a:pt x="17450" y="331"/>
                  </a:lnTo>
                  <a:lnTo>
                    <a:pt x="16935" y="431"/>
                  </a:lnTo>
                  <a:lnTo>
                    <a:pt x="16420" y="546"/>
                  </a:lnTo>
                  <a:lnTo>
                    <a:pt x="15905" y="669"/>
                  </a:lnTo>
                  <a:lnTo>
                    <a:pt x="15406" y="807"/>
                  </a:lnTo>
                  <a:lnTo>
                    <a:pt x="14907" y="953"/>
                  </a:lnTo>
                  <a:lnTo>
                    <a:pt x="14407" y="1115"/>
                  </a:lnTo>
                  <a:lnTo>
                    <a:pt x="13915" y="1291"/>
                  </a:lnTo>
                  <a:lnTo>
                    <a:pt x="13439" y="1476"/>
                  </a:lnTo>
                  <a:lnTo>
                    <a:pt x="12955" y="1668"/>
                  </a:lnTo>
                  <a:lnTo>
                    <a:pt x="12486" y="1875"/>
                  </a:lnTo>
                  <a:lnTo>
                    <a:pt x="12018" y="2091"/>
                  </a:lnTo>
                  <a:lnTo>
                    <a:pt x="11557" y="2321"/>
                  </a:lnTo>
                  <a:lnTo>
                    <a:pt x="11103" y="2559"/>
                  </a:lnTo>
                  <a:lnTo>
                    <a:pt x="10658" y="2813"/>
                  </a:lnTo>
                  <a:lnTo>
                    <a:pt x="10220" y="3074"/>
                  </a:lnTo>
                  <a:lnTo>
                    <a:pt x="9782" y="3343"/>
                  </a:lnTo>
                  <a:lnTo>
                    <a:pt x="9359" y="3627"/>
                  </a:lnTo>
                  <a:lnTo>
                    <a:pt x="8937" y="3919"/>
                  </a:lnTo>
                  <a:lnTo>
                    <a:pt x="8522" y="4219"/>
                  </a:lnTo>
                  <a:lnTo>
                    <a:pt x="8122" y="4526"/>
                  </a:lnTo>
                  <a:lnTo>
                    <a:pt x="7723" y="4849"/>
                  </a:lnTo>
                  <a:lnTo>
                    <a:pt x="7338" y="5179"/>
                  </a:lnTo>
                  <a:lnTo>
                    <a:pt x="6954" y="5517"/>
                  </a:lnTo>
                  <a:lnTo>
                    <a:pt x="6585" y="5863"/>
                  </a:lnTo>
                  <a:lnTo>
                    <a:pt x="6217" y="6217"/>
                  </a:lnTo>
                  <a:lnTo>
                    <a:pt x="5863" y="6578"/>
                  </a:lnTo>
                  <a:lnTo>
                    <a:pt x="5517" y="6954"/>
                  </a:lnTo>
                  <a:lnTo>
                    <a:pt x="5179" y="7331"/>
                  </a:lnTo>
                  <a:lnTo>
                    <a:pt x="4849" y="7722"/>
                  </a:lnTo>
                  <a:lnTo>
                    <a:pt x="4526" y="8122"/>
                  </a:lnTo>
                  <a:lnTo>
                    <a:pt x="4219" y="8522"/>
                  </a:lnTo>
                  <a:lnTo>
                    <a:pt x="3919" y="8936"/>
                  </a:lnTo>
                  <a:lnTo>
                    <a:pt x="3627" y="9351"/>
                  </a:lnTo>
                  <a:lnTo>
                    <a:pt x="3343" y="9782"/>
                  </a:lnTo>
                  <a:lnTo>
                    <a:pt x="3074" y="10212"/>
                  </a:lnTo>
                  <a:lnTo>
                    <a:pt x="2813" y="10658"/>
                  </a:lnTo>
                  <a:lnTo>
                    <a:pt x="2567" y="11103"/>
                  </a:lnTo>
                  <a:lnTo>
                    <a:pt x="2321" y="11556"/>
                  </a:lnTo>
                  <a:lnTo>
                    <a:pt x="2098" y="12017"/>
                  </a:lnTo>
                  <a:lnTo>
                    <a:pt x="1875" y="12486"/>
                  </a:lnTo>
                  <a:lnTo>
                    <a:pt x="1668" y="12955"/>
                  </a:lnTo>
                  <a:lnTo>
                    <a:pt x="1476" y="13431"/>
                  </a:lnTo>
                  <a:lnTo>
                    <a:pt x="1292" y="13915"/>
                  </a:lnTo>
                  <a:lnTo>
                    <a:pt x="1115" y="14407"/>
                  </a:lnTo>
                  <a:lnTo>
                    <a:pt x="953" y="14899"/>
                  </a:lnTo>
                  <a:lnTo>
                    <a:pt x="807" y="15398"/>
                  </a:lnTo>
                  <a:lnTo>
                    <a:pt x="669" y="15905"/>
                  </a:lnTo>
                  <a:lnTo>
                    <a:pt x="546" y="16420"/>
                  </a:lnTo>
                  <a:lnTo>
                    <a:pt x="431" y="16935"/>
                  </a:lnTo>
                  <a:lnTo>
                    <a:pt x="331" y="17450"/>
                  </a:lnTo>
                  <a:lnTo>
                    <a:pt x="247" y="17972"/>
                  </a:lnTo>
                  <a:lnTo>
                    <a:pt x="170" y="18502"/>
                  </a:lnTo>
                  <a:lnTo>
                    <a:pt x="108" y="19032"/>
                  </a:lnTo>
                  <a:lnTo>
                    <a:pt x="62" y="19570"/>
                  </a:lnTo>
                  <a:lnTo>
                    <a:pt x="31" y="20108"/>
                  </a:lnTo>
                  <a:lnTo>
                    <a:pt x="8" y="20654"/>
                  </a:lnTo>
                  <a:lnTo>
                    <a:pt x="1" y="21199"/>
                  </a:lnTo>
                  <a:lnTo>
                    <a:pt x="8" y="21745"/>
                  </a:lnTo>
                  <a:lnTo>
                    <a:pt x="31" y="22290"/>
                  </a:lnTo>
                  <a:lnTo>
                    <a:pt x="62" y="22828"/>
                  </a:lnTo>
                  <a:lnTo>
                    <a:pt x="108" y="23366"/>
                  </a:lnTo>
                  <a:lnTo>
                    <a:pt x="170" y="23896"/>
                  </a:lnTo>
                  <a:lnTo>
                    <a:pt x="247" y="24419"/>
                  </a:lnTo>
                  <a:lnTo>
                    <a:pt x="331" y="24949"/>
                  </a:lnTo>
                  <a:lnTo>
                    <a:pt x="431" y="25463"/>
                  </a:lnTo>
                  <a:lnTo>
                    <a:pt x="546" y="25978"/>
                  </a:lnTo>
                  <a:lnTo>
                    <a:pt x="669" y="26493"/>
                  </a:lnTo>
                  <a:lnTo>
                    <a:pt x="807" y="26992"/>
                  </a:lnTo>
                  <a:lnTo>
                    <a:pt x="953" y="27492"/>
                  </a:lnTo>
                  <a:lnTo>
                    <a:pt x="1115" y="27991"/>
                  </a:lnTo>
                  <a:lnTo>
                    <a:pt x="1292" y="28483"/>
                  </a:lnTo>
                  <a:lnTo>
                    <a:pt x="1476" y="28959"/>
                  </a:lnTo>
                  <a:lnTo>
                    <a:pt x="1668" y="29443"/>
                  </a:lnTo>
                  <a:lnTo>
                    <a:pt x="1875" y="29912"/>
                  </a:lnTo>
                  <a:lnTo>
                    <a:pt x="2098" y="30381"/>
                  </a:lnTo>
                  <a:lnTo>
                    <a:pt x="2321" y="30842"/>
                  </a:lnTo>
                  <a:lnTo>
                    <a:pt x="2567" y="31295"/>
                  </a:lnTo>
                  <a:lnTo>
                    <a:pt x="2813" y="31741"/>
                  </a:lnTo>
                  <a:lnTo>
                    <a:pt x="3074" y="32179"/>
                  </a:lnTo>
                  <a:lnTo>
                    <a:pt x="3343" y="32617"/>
                  </a:lnTo>
                  <a:lnTo>
                    <a:pt x="3627" y="33039"/>
                  </a:lnTo>
                  <a:lnTo>
                    <a:pt x="3919" y="33462"/>
                  </a:lnTo>
                  <a:lnTo>
                    <a:pt x="4219" y="33877"/>
                  </a:lnTo>
                  <a:lnTo>
                    <a:pt x="4526" y="34276"/>
                  </a:lnTo>
                  <a:lnTo>
                    <a:pt x="4849" y="34676"/>
                  </a:lnTo>
                  <a:lnTo>
                    <a:pt x="5179" y="35060"/>
                  </a:lnTo>
                  <a:lnTo>
                    <a:pt x="5517" y="35444"/>
                  </a:lnTo>
                  <a:lnTo>
                    <a:pt x="5863" y="35813"/>
                  </a:lnTo>
                  <a:lnTo>
                    <a:pt x="6217" y="36182"/>
                  </a:lnTo>
                  <a:lnTo>
                    <a:pt x="6585" y="36535"/>
                  </a:lnTo>
                  <a:lnTo>
                    <a:pt x="6954" y="36881"/>
                  </a:lnTo>
                  <a:lnTo>
                    <a:pt x="7338" y="37219"/>
                  </a:lnTo>
                  <a:lnTo>
                    <a:pt x="7723" y="37550"/>
                  </a:lnTo>
                  <a:lnTo>
                    <a:pt x="8122" y="37872"/>
                  </a:lnTo>
                  <a:lnTo>
                    <a:pt x="8522" y="38180"/>
                  </a:lnTo>
                  <a:lnTo>
                    <a:pt x="8937" y="38479"/>
                  </a:lnTo>
                  <a:lnTo>
                    <a:pt x="9359" y="38771"/>
                  </a:lnTo>
                  <a:lnTo>
                    <a:pt x="9782" y="39055"/>
                  </a:lnTo>
                  <a:lnTo>
                    <a:pt x="10220" y="39324"/>
                  </a:lnTo>
                  <a:lnTo>
                    <a:pt x="10658" y="39586"/>
                  </a:lnTo>
                  <a:lnTo>
                    <a:pt x="11103" y="39831"/>
                  </a:lnTo>
                  <a:lnTo>
                    <a:pt x="11557" y="40077"/>
                  </a:lnTo>
                  <a:lnTo>
                    <a:pt x="12018" y="40300"/>
                  </a:lnTo>
                  <a:lnTo>
                    <a:pt x="12486" y="40523"/>
                  </a:lnTo>
                  <a:lnTo>
                    <a:pt x="12955" y="40730"/>
                  </a:lnTo>
                  <a:lnTo>
                    <a:pt x="13439" y="40923"/>
                  </a:lnTo>
                  <a:lnTo>
                    <a:pt x="13915" y="41107"/>
                  </a:lnTo>
                  <a:lnTo>
                    <a:pt x="14407" y="41284"/>
                  </a:lnTo>
                  <a:lnTo>
                    <a:pt x="14907" y="41445"/>
                  </a:lnTo>
                  <a:lnTo>
                    <a:pt x="15406" y="41591"/>
                  </a:lnTo>
                  <a:lnTo>
                    <a:pt x="15905" y="41729"/>
                  </a:lnTo>
                  <a:lnTo>
                    <a:pt x="16420" y="41852"/>
                  </a:lnTo>
                  <a:lnTo>
                    <a:pt x="16935" y="41967"/>
                  </a:lnTo>
                  <a:lnTo>
                    <a:pt x="17450" y="42067"/>
                  </a:lnTo>
                  <a:lnTo>
                    <a:pt x="17980" y="42152"/>
                  </a:lnTo>
                  <a:lnTo>
                    <a:pt x="18502" y="42229"/>
                  </a:lnTo>
                  <a:lnTo>
                    <a:pt x="19033" y="42290"/>
                  </a:lnTo>
                  <a:lnTo>
                    <a:pt x="19570" y="42336"/>
                  </a:lnTo>
                  <a:lnTo>
                    <a:pt x="20108" y="42367"/>
                  </a:lnTo>
                  <a:lnTo>
                    <a:pt x="20654" y="42390"/>
                  </a:lnTo>
                  <a:lnTo>
                    <a:pt x="21199" y="42398"/>
                  </a:lnTo>
                  <a:lnTo>
                    <a:pt x="21745" y="42390"/>
                  </a:lnTo>
                  <a:lnTo>
                    <a:pt x="22290" y="42367"/>
                  </a:lnTo>
                  <a:lnTo>
                    <a:pt x="22828" y="42336"/>
                  </a:lnTo>
                  <a:lnTo>
                    <a:pt x="23366" y="42290"/>
                  </a:lnTo>
                  <a:lnTo>
                    <a:pt x="23896" y="42229"/>
                  </a:lnTo>
                  <a:lnTo>
                    <a:pt x="24426" y="42152"/>
                  </a:lnTo>
                  <a:lnTo>
                    <a:pt x="24949" y="42067"/>
                  </a:lnTo>
                  <a:lnTo>
                    <a:pt x="25464" y="41967"/>
                  </a:lnTo>
                  <a:lnTo>
                    <a:pt x="25978" y="41852"/>
                  </a:lnTo>
                  <a:lnTo>
                    <a:pt x="26493" y="41729"/>
                  </a:lnTo>
                  <a:lnTo>
                    <a:pt x="27000" y="41591"/>
                  </a:lnTo>
                  <a:lnTo>
                    <a:pt x="27500" y="41445"/>
                  </a:lnTo>
                  <a:lnTo>
                    <a:pt x="27991" y="41284"/>
                  </a:lnTo>
                  <a:lnTo>
                    <a:pt x="28483" y="41107"/>
                  </a:lnTo>
                  <a:lnTo>
                    <a:pt x="28967" y="40923"/>
                  </a:lnTo>
                  <a:lnTo>
                    <a:pt x="29444" y="40730"/>
                  </a:lnTo>
                  <a:lnTo>
                    <a:pt x="29912" y="40523"/>
                  </a:lnTo>
                  <a:lnTo>
                    <a:pt x="30381" y="40300"/>
                  </a:lnTo>
                  <a:lnTo>
                    <a:pt x="30842" y="40077"/>
                  </a:lnTo>
                  <a:lnTo>
                    <a:pt x="31295" y="39831"/>
                  </a:lnTo>
                  <a:lnTo>
                    <a:pt x="31741" y="39586"/>
                  </a:lnTo>
                  <a:lnTo>
                    <a:pt x="32187" y="39324"/>
                  </a:lnTo>
                  <a:lnTo>
                    <a:pt x="32617" y="39055"/>
                  </a:lnTo>
                  <a:lnTo>
                    <a:pt x="33047" y="38771"/>
                  </a:lnTo>
                  <a:lnTo>
                    <a:pt x="33462" y="38479"/>
                  </a:lnTo>
                  <a:lnTo>
                    <a:pt x="33877" y="38180"/>
                  </a:lnTo>
                  <a:lnTo>
                    <a:pt x="34276" y="37872"/>
                  </a:lnTo>
                  <a:lnTo>
                    <a:pt x="34676" y="37550"/>
                  </a:lnTo>
                  <a:lnTo>
                    <a:pt x="35068" y="37219"/>
                  </a:lnTo>
                  <a:lnTo>
                    <a:pt x="35444" y="36881"/>
                  </a:lnTo>
                  <a:lnTo>
                    <a:pt x="35821" y="36535"/>
                  </a:lnTo>
                  <a:lnTo>
                    <a:pt x="36182" y="36182"/>
                  </a:lnTo>
                  <a:lnTo>
                    <a:pt x="36535" y="35813"/>
                  </a:lnTo>
                  <a:lnTo>
                    <a:pt x="36881" y="35444"/>
                  </a:lnTo>
                  <a:lnTo>
                    <a:pt x="37219" y="35060"/>
                  </a:lnTo>
                  <a:lnTo>
                    <a:pt x="37550" y="34676"/>
                  </a:lnTo>
                  <a:lnTo>
                    <a:pt x="37872" y="34276"/>
                  </a:lnTo>
                  <a:lnTo>
                    <a:pt x="38180" y="33877"/>
                  </a:lnTo>
                  <a:lnTo>
                    <a:pt x="38479" y="33462"/>
                  </a:lnTo>
                  <a:lnTo>
                    <a:pt x="38771" y="33039"/>
                  </a:lnTo>
                  <a:lnTo>
                    <a:pt x="39055" y="32617"/>
                  </a:lnTo>
                  <a:lnTo>
                    <a:pt x="39324" y="32179"/>
                  </a:lnTo>
                  <a:lnTo>
                    <a:pt x="39586" y="31741"/>
                  </a:lnTo>
                  <a:lnTo>
                    <a:pt x="39839" y="31295"/>
                  </a:lnTo>
                  <a:lnTo>
                    <a:pt x="40077" y="30842"/>
                  </a:lnTo>
                  <a:lnTo>
                    <a:pt x="40308" y="30381"/>
                  </a:lnTo>
                  <a:lnTo>
                    <a:pt x="40523" y="29912"/>
                  </a:lnTo>
                  <a:lnTo>
                    <a:pt x="40730" y="29443"/>
                  </a:lnTo>
                  <a:lnTo>
                    <a:pt x="40923" y="28959"/>
                  </a:lnTo>
                  <a:lnTo>
                    <a:pt x="41107" y="28483"/>
                  </a:lnTo>
                  <a:lnTo>
                    <a:pt x="41284" y="27991"/>
                  </a:lnTo>
                  <a:lnTo>
                    <a:pt x="41445" y="27492"/>
                  </a:lnTo>
                  <a:lnTo>
                    <a:pt x="41591" y="26992"/>
                  </a:lnTo>
                  <a:lnTo>
                    <a:pt x="41729" y="26493"/>
                  </a:lnTo>
                  <a:lnTo>
                    <a:pt x="41852" y="25978"/>
                  </a:lnTo>
                  <a:lnTo>
                    <a:pt x="41968" y="25463"/>
                  </a:lnTo>
                  <a:lnTo>
                    <a:pt x="42067" y="24949"/>
                  </a:lnTo>
                  <a:lnTo>
                    <a:pt x="42152" y="24419"/>
                  </a:lnTo>
                  <a:lnTo>
                    <a:pt x="42229" y="23896"/>
                  </a:lnTo>
                  <a:lnTo>
                    <a:pt x="42290" y="23366"/>
                  </a:lnTo>
                  <a:lnTo>
                    <a:pt x="42336" y="22828"/>
                  </a:lnTo>
                  <a:lnTo>
                    <a:pt x="42367" y="22290"/>
                  </a:lnTo>
                  <a:lnTo>
                    <a:pt x="42390" y="21745"/>
                  </a:lnTo>
                  <a:lnTo>
                    <a:pt x="42398" y="21199"/>
                  </a:lnTo>
                  <a:lnTo>
                    <a:pt x="42390" y="20654"/>
                  </a:lnTo>
                  <a:lnTo>
                    <a:pt x="42367" y="20108"/>
                  </a:lnTo>
                  <a:lnTo>
                    <a:pt x="42336" y="19570"/>
                  </a:lnTo>
                  <a:lnTo>
                    <a:pt x="42290" y="19032"/>
                  </a:lnTo>
                  <a:lnTo>
                    <a:pt x="42229" y="18502"/>
                  </a:lnTo>
                  <a:lnTo>
                    <a:pt x="42152" y="17972"/>
                  </a:lnTo>
                  <a:lnTo>
                    <a:pt x="42067" y="17450"/>
                  </a:lnTo>
                  <a:lnTo>
                    <a:pt x="41968" y="16935"/>
                  </a:lnTo>
                  <a:lnTo>
                    <a:pt x="41852" y="16420"/>
                  </a:lnTo>
                  <a:lnTo>
                    <a:pt x="41729" y="15905"/>
                  </a:lnTo>
                  <a:lnTo>
                    <a:pt x="41591" y="15398"/>
                  </a:lnTo>
                  <a:lnTo>
                    <a:pt x="41445" y="14899"/>
                  </a:lnTo>
                  <a:lnTo>
                    <a:pt x="41284" y="14407"/>
                  </a:lnTo>
                  <a:lnTo>
                    <a:pt x="41107" y="13915"/>
                  </a:lnTo>
                  <a:lnTo>
                    <a:pt x="40923" y="13431"/>
                  </a:lnTo>
                  <a:lnTo>
                    <a:pt x="40730" y="12955"/>
                  </a:lnTo>
                  <a:lnTo>
                    <a:pt x="40523" y="12486"/>
                  </a:lnTo>
                  <a:lnTo>
                    <a:pt x="40308" y="12017"/>
                  </a:lnTo>
                  <a:lnTo>
                    <a:pt x="40077" y="11556"/>
                  </a:lnTo>
                  <a:lnTo>
                    <a:pt x="39839" y="11103"/>
                  </a:lnTo>
                  <a:lnTo>
                    <a:pt x="39586" y="10658"/>
                  </a:lnTo>
                  <a:lnTo>
                    <a:pt x="39324" y="10212"/>
                  </a:lnTo>
                  <a:lnTo>
                    <a:pt x="39055" y="9782"/>
                  </a:lnTo>
                  <a:lnTo>
                    <a:pt x="38771" y="9351"/>
                  </a:lnTo>
                  <a:lnTo>
                    <a:pt x="38479" y="8936"/>
                  </a:lnTo>
                  <a:lnTo>
                    <a:pt x="38180" y="8522"/>
                  </a:lnTo>
                  <a:lnTo>
                    <a:pt x="37872" y="8122"/>
                  </a:lnTo>
                  <a:lnTo>
                    <a:pt x="37550" y="7722"/>
                  </a:lnTo>
                  <a:lnTo>
                    <a:pt x="37219" y="7331"/>
                  </a:lnTo>
                  <a:lnTo>
                    <a:pt x="36881" y="6954"/>
                  </a:lnTo>
                  <a:lnTo>
                    <a:pt x="36535" y="6578"/>
                  </a:lnTo>
                  <a:lnTo>
                    <a:pt x="36182" y="6217"/>
                  </a:lnTo>
                  <a:lnTo>
                    <a:pt x="35821" y="5863"/>
                  </a:lnTo>
                  <a:lnTo>
                    <a:pt x="35444" y="5517"/>
                  </a:lnTo>
                  <a:lnTo>
                    <a:pt x="35068" y="5179"/>
                  </a:lnTo>
                  <a:lnTo>
                    <a:pt x="34676" y="4849"/>
                  </a:lnTo>
                  <a:lnTo>
                    <a:pt x="34276" y="4526"/>
                  </a:lnTo>
                  <a:lnTo>
                    <a:pt x="33877" y="4219"/>
                  </a:lnTo>
                  <a:lnTo>
                    <a:pt x="33462" y="3919"/>
                  </a:lnTo>
                  <a:lnTo>
                    <a:pt x="33047" y="3627"/>
                  </a:lnTo>
                  <a:lnTo>
                    <a:pt x="32617" y="3343"/>
                  </a:lnTo>
                  <a:lnTo>
                    <a:pt x="32187" y="3074"/>
                  </a:lnTo>
                  <a:lnTo>
                    <a:pt x="31741" y="2813"/>
                  </a:lnTo>
                  <a:lnTo>
                    <a:pt x="31295" y="2559"/>
                  </a:lnTo>
                  <a:lnTo>
                    <a:pt x="30842" y="2321"/>
                  </a:lnTo>
                  <a:lnTo>
                    <a:pt x="30381" y="2091"/>
                  </a:lnTo>
                  <a:lnTo>
                    <a:pt x="29912" y="1875"/>
                  </a:lnTo>
                  <a:lnTo>
                    <a:pt x="29444" y="1668"/>
                  </a:lnTo>
                  <a:lnTo>
                    <a:pt x="28967" y="1476"/>
                  </a:lnTo>
                  <a:lnTo>
                    <a:pt x="28483" y="1291"/>
                  </a:lnTo>
                  <a:lnTo>
                    <a:pt x="27991" y="1115"/>
                  </a:lnTo>
                  <a:lnTo>
                    <a:pt x="27500" y="953"/>
                  </a:lnTo>
                  <a:lnTo>
                    <a:pt x="27000" y="807"/>
                  </a:lnTo>
                  <a:lnTo>
                    <a:pt x="26493" y="669"/>
                  </a:lnTo>
                  <a:lnTo>
                    <a:pt x="25978" y="546"/>
                  </a:lnTo>
                  <a:lnTo>
                    <a:pt x="25464" y="431"/>
                  </a:lnTo>
                  <a:lnTo>
                    <a:pt x="24949" y="331"/>
                  </a:lnTo>
                  <a:lnTo>
                    <a:pt x="24426" y="246"/>
                  </a:lnTo>
                  <a:lnTo>
                    <a:pt x="23896" y="170"/>
                  </a:lnTo>
                  <a:lnTo>
                    <a:pt x="23366" y="108"/>
                  </a:lnTo>
                  <a:lnTo>
                    <a:pt x="22828" y="62"/>
                  </a:lnTo>
                  <a:lnTo>
                    <a:pt x="22290" y="31"/>
                  </a:lnTo>
                  <a:lnTo>
                    <a:pt x="21745" y="8"/>
                  </a:lnTo>
                  <a:lnTo>
                    <a:pt x="2119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3" name="Google Shape;663;p94"/>
            <p:cNvSpPr/>
            <p:nvPr/>
          </p:nvSpPr>
          <p:spPr>
            <a:xfrm>
              <a:off x="2305750" y="409450"/>
              <a:ext cx="1059950" cy="1059950"/>
            </a:xfrm>
            <a:custGeom>
              <a:avLst/>
              <a:gdLst/>
              <a:ahLst/>
              <a:cxnLst/>
              <a:rect l="l" t="t" r="r" b="b"/>
              <a:pathLst>
                <a:path w="42398" h="42398" fill="none" extrusionOk="0">
                  <a:moveTo>
                    <a:pt x="21199" y="42398"/>
                  </a:moveTo>
                  <a:lnTo>
                    <a:pt x="21199" y="42398"/>
                  </a:lnTo>
                  <a:lnTo>
                    <a:pt x="21745" y="42390"/>
                  </a:lnTo>
                  <a:lnTo>
                    <a:pt x="22290" y="42367"/>
                  </a:lnTo>
                  <a:lnTo>
                    <a:pt x="22828" y="42336"/>
                  </a:lnTo>
                  <a:lnTo>
                    <a:pt x="23366" y="42290"/>
                  </a:lnTo>
                  <a:lnTo>
                    <a:pt x="23896" y="42229"/>
                  </a:lnTo>
                  <a:lnTo>
                    <a:pt x="24426" y="42152"/>
                  </a:lnTo>
                  <a:lnTo>
                    <a:pt x="24949" y="42067"/>
                  </a:lnTo>
                  <a:lnTo>
                    <a:pt x="25464" y="41967"/>
                  </a:lnTo>
                  <a:lnTo>
                    <a:pt x="25978" y="41852"/>
                  </a:lnTo>
                  <a:lnTo>
                    <a:pt x="26493" y="41729"/>
                  </a:lnTo>
                  <a:lnTo>
                    <a:pt x="27000" y="41591"/>
                  </a:lnTo>
                  <a:lnTo>
                    <a:pt x="27500" y="41445"/>
                  </a:lnTo>
                  <a:lnTo>
                    <a:pt x="27991" y="41284"/>
                  </a:lnTo>
                  <a:lnTo>
                    <a:pt x="28483" y="41107"/>
                  </a:lnTo>
                  <a:lnTo>
                    <a:pt x="28967" y="40923"/>
                  </a:lnTo>
                  <a:lnTo>
                    <a:pt x="29444" y="40730"/>
                  </a:lnTo>
                  <a:lnTo>
                    <a:pt x="29912" y="40523"/>
                  </a:lnTo>
                  <a:lnTo>
                    <a:pt x="30381" y="40300"/>
                  </a:lnTo>
                  <a:lnTo>
                    <a:pt x="30842" y="40077"/>
                  </a:lnTo>
                  <a:lnTo>
                    <a:pt x="31295" y="39831"/>
                  </a:lnTo>
                  <a:lnTo>
                    <a:pt x="31741" y="39586"/>
                  </a:lnTo>
                  <a:lnTo>
                    <a:pt x="32187" y="39324"/>
                  </a:lnTo>
                  <a:lnTo>
                    <a:pt x="32617" y="39055"/>
                  </a:lnTo>
                  <a:lnTo>
                    <a:pt x="33047" y="38771"/>
                  </a:lnTo>
                  <a:lnTo>
                    <a:pt x="33462" y="38479"/>
                  </a:lnTo>
                  <a:lnTo>
                    <a:pt x="33877" y="38180"/>
                  </a:lnTo>
                  <a:lnTo>
                    <a:pt x="34276" y="37872"/>
                  </a:lnTo>
                  <a:lnTo>
                    <a:pt x="34676" y="37550"/>
                  </a:lnTo>
                  <a:lnTo>
                    <a:pt x="35068" y="37219"/>
                  </a:lnTo>
                  <a:lnTo>
                    <a:pt x="35444" y="36881"/>
                  </a:lnTo>
                  <a:lnTo>
                    <a:pt x="35821" y="36535"/>
                  </a:lnTo>
                  <a:lnTo>
                    <a:pt x="36182" y="36182"/>
                  </a:lnTo>
                  <a:lnTo>
                    <a:pt x="36535" y="35813"/>
                  </a:lnTo>
                  <a:lnTo>
                    <a:pt x="36881" y="35444"/>
                  </a:lnTo>
                  <a:lnTo>
                    <a:pt x="37219" y="35060"/>
                  </a:lnTo>
                  <a:lnTo>
                    <a:pt x="37550" y="34676"/>
                  </a:lnTo>
                  <a:lnTo>
                    <a:pt x="37872" y="34276"/>
                  </a:lnTo>
                  <a:lnTo>
                    <a:pt x="38180" y="33877"/>
                  </a:lnTo>
                  <a:lnTo>
                    <a:pt x="38479" y="33462"/>
                  </a:lnTo>
                  <a:lnTo>
                    <a:pt x="38771" y="33039"/>
                  </a:lnTo>
                  <a:lnTo>
                    <a:pt x="39055" y="32617"/>
                  </a:lnTo>
                  <a:lnTo>
                    <a:pt x="39324" y="32179"/>
                  </a:lnTo>
                  <a:lnTo>
                    <a:pt x="39586" y="31741"/>
                  </a:lnTo>
                  <a:lnTo>
                    <a:pt x="39839" y="31295"/>
                  </a:lnTo>
                  <a:lnTo>
                    <a:pt x="40077" y="30842"/>
                  </a:lnTo>
                  <a:lnTo>
                    <a:pt x="40308" y="30381"/>
                  </a:lnTo>
                  <a:lnTo>
                    <a:pt x="40523" y="29912"/>
                  </a:lnTo>
                  <a:lnTo>
                    <a:pt x="40730" y="29443"/>
                  </a:lnTo>
                  <a:lnTo>
                    <a:pt x="40923" y="28959"/>
                  </a:lnTo>
                  <a:lnTo>
                    <a:pt x="41107" y="28483"/>
                  </a:lnTo>
                  <a:lnTo>
                    <a:pt x="41284" y="27991"/>
                  </a:lnTo>
                  <a:lnTo>
                    <a:pt x="41445" y="27492"/>
                  </a:lnTo>
                  <a:lnTo>
                    <a:pt x="41591" y="26992"/>
                  </a:lnTo>
                  <a:lnTo>
                    <a:pt x="41729" y="26493"/>
                  </a:lnTo>
                  <a:lnTo>
                    <a:pt x="41852" y="25978"/>
                  </a:lnTo>
                  <a:lnTo>
                    <a:pt x="41968" y="25463"/>
                  </a:lnTo>
                  <a:lnTo>
                    <a:pt x="42067" y="24949"/>
                  </a:lnTo>
                  <a:lnTo>
                    <a:pt x="42152" y="24419"/>
                  </a:lnTo>
                  <a:lnTo>
                    <a:pt x="42229" y="23896"/>
                  </a:lnTo>
                  <a:lnTo>
                    <a:pt x="42290" y="23366"/>
                  </a:lnTo>
                  <a:lnTo>
                    <a:pt x="42336" y="22828"/>
                  </a:lnTo>
                  <a:lnTo>
                    <a:pt x="42367" y="22290"/>
                  </a:lnTo>
                  <a:lnTo>
                    <a:pt x="42390" y="21745"/>
                  </a:lnTo>
                  <a:lnTo>
                    <a:pt x="42398" y="21199"/>
                  </a:lnTo>
                  <a:lnTo>
                    <a:pt x="42398" y="21199"/>
                  </a:lnTo>
                  <a:lnTo>
                    <a:pt x="42390" y="20654"/>
                  </a:lnTo>
                  <a:lnTo>
                    <a:pt x="42367" y="20108"/>
                  </a:lnTo>
                  <a:lnTo>
                    <a:pt x="42336" y="19570"/>
                  </a:lnTo>
                  <a:lnTo>
                    <a:pt x="42290" y="19032"/>
                  </a:lnTo>
                  <a:lnTo>
                    <a:pt x="42229" y="18502"/>
                  </a:lnTo>
                  <a:lnTo>
                    <a:pt x="42152" y="17972"/>
                  </a:lnTo>
                  <a:lnTo>
                    <a:pt x="42067" y="17450"/>
                  </a:lnTo>
                  <a:lnTo>
                    <a:pt x="41968" y="16935"/>
                  </a:lnTo>
                  <a:lnTo>
                    <a:pt x="41852" y="16420"/>
                  </a:lnTo>
                  <a:lnTo>
                    <a:pt x="41729" y="15905"/>
                  </a:lnTo>
                  <a:lnTo>
                    <a:pt x="41591" y="15398"/>
                  </a:lnTo>
                  <a:lnTo>
                    <a:pt x="41445" y="14899"/>
                  </a:lnTo>
                  <a:lnTo>
                    <a:pt x="41284" y="14407"/>
                  </a:lnTo>
                  <a:lnTo>
                    <a:pt x="41107" y="13915"/>
                  </a:lnTo>
                  <a:lnTo>
                    <a:pt x="40923" y="13431"/>
                  </a:lnTo>
                  <a:lnTo>
                    <a:pt x="40730" y="12955"/>
                  </a:lnTo>
                  <a:lnTo>
                    <a:pt x="40523" y="12486"/>
                  </a:lnTo>
                  <a:lnTo>
                    <a:pt x="40308" y="12017"/>
                  </a:lnTo>
                  <a:lnTo>
                    <a:pt x="40077" y="11556"/>
                  </a:lnTo>
                  <a:lnTo>
                    <a:pt x="39839" y="11103"/>
                  </a:lnTo>
                  <a:lnTo>
                    <a:pt x="39586" y="10658"/>
                  </a:lnTo>
                  <a:lnTo>
                    <a:pt x="39324" y="10212"/>
                  </a:lnTo>
                  <a:lnTo>
                    <a:pt x="39055" y="9782"/>
                  </a:lnTo>
                  <a:lnTo>
                    <a:pt x="38771" y="9351"/>
                  </a:lnTo>
                  <a:lnTo>
                    <a:pt x="38479" y="8936"/>
                  </a:lnTo>
                  <a:lnTo>
                    <a:pt x="38180" y="8522"/>
                  </a:lnTo>
                  <a:lnTo>
                    <a:pt x="37872" y="8122"/>
                  </a:lnTo>
                  <a:lnTo>
                    <a:pt x="37550" y="7722"/>
                  </a:lnTo>
                  <a:lnTo>
                    <a:pt x="37219" y="7331"/>
                  </a:lnTo>
                  <a:lnTo>
                    <a:pt x="36881" y="6954"/>
                  </a:lnTo>
                  <a:lnTo>
                    <a:pt x="36535" y="6578"/>
                  </a:lnTo>
                  <a:lnTo>
                    <a:pt x="36182" y="6217"/>
                  </a:lnTo>
                  <a:lnTo>
                    <a:pt x="35821" y="5863"/>
                  </a:lnTo>
                  <a:lnTo>
                    <a:pt x="35444" y="5517"/>
                  </a:lnTo>
                  <a:lnTo>
                    <a:pt x="35068" y="5179"/>
                  </a:lnTo>
                  <a:lnTo>
                    <a:pt x="34676" y="4849"/>
                  </a:lnTo>
                  <a:lnTo>
                    <a:pt x="34276" y="4526"/>
                  </a:lnTo>
                  <a:lnTo>
                    <a:pt x="33877" y="4219"/>
                  </a:lnTo>
                  <a:lnTo>
                    <a:pt x="33462" y="3919"/>
                  </a:lnTo>
                  <a:lnTo>
                    <a:pt x="33047" y="3627"/>
                  </a:lnTo>
                  <a:lnTo>
                    <a:pt x="32617" y="3343"/>
                  </a:lnTo>
                  <a:lnTo>
                    <a:pt x="32187" y="3074"/>
                  </a:lnTo>
                  <a:lnTo>
                    <a:pt x="31741" y="2813"/>
                  </a:lnTo>
                  <a:lnTo>
                    <a:pt x="31295" y="2559"/>
                  </a:lnTo>
                  <a:lnTo>
                    <a:pt x="30842" y="2321"/>
                  </a:lnTo>
                  <a:lnTo>
                    <a:pt x="30381" y="2091"/>
                  </a:lnTo>
                  <a:lnTo>
                    <a:pt x="29912" y="1875"/>
                  </a:lnTo>
                  <a:lnTo>
                    <a:pt x="29444" y="1668"/>
                  </a:lnTo>
                  <a:lnTo>
                    <a:pt x="28967" y="1476"/>
                  </a:lnTo>
                  <a:lnTo>
                    <a:pt x="28483" y="1291"/>
                  </a:lnTo>
                  <a:lnTo>
                    <a:pt x="27991" y="1115"/>
                  </a:lnTo>
                  <a:lnTo>
                    <a:pt x="27500" y="953"/>
                  </a:lnTo>
                  <a:lnTo>
                    <a:pt x="27000" y="807"/>
                  </a:lnTo>
                  <a:lnTo>
                    <a:pt x="26493" y="669"/>
                  </a:lnTo>
                  <a:lnTo>
                    <a:pt x="25978" y="546"/>
                  </a:lnTo>
                  <a:lnTo>
                    <a:pt x="25464" y="431"/>
                  </a:lnTo>
                  <a:lnTo>
                    <a:pt x="24949" y="331"/>
                  </a:lnTo>
                  <a:lnTo>
                    <a:pt x="24426" y="246"/>
                  </a:lnTo>
                  <a:lnTo>
                    <a:pt x="23896" y="170"/>
                  </a:lnTo>
                  <a:lnTo>
                    <a:pt x="23366" y="108"/>
                  </a:lnTo>
                  <a:lnTo>
                    <a:pt x="22828" y="62"/>
                  </a:lnTo>
                  <a:lnTo>
                    <a:pt x="22290" y="31"/>
                  </a:lnTo>
                  <a:lnTo>
                    <a:pt x="21745" y="8"/>
                  </a:lnTo>
                  <a:lnTo>
                    <a:pt x="21199" y="1"/>
                  </a:lnTo>
                  <a:lnTo>
                    <a:pt x="21199" y="1"/>
                  </a:lnTo>
                  <a:lnTo>
                    <a:pt x="20654" y="8"/>
                  </a:lnTo>
                  <a:lnTo>
                    <a:pt x="20108" y="31"/>
                  </a:lnTo>
                  <a:lnTo>
                    <a:pt x="19570" y="62"/>
                  </a:lnTo>
                  <a:lnTo>
                    <a:pt x="19033" y="108"/>
                  </a:lnTo>
                  <a:lnTo>
                    <a:pt x="18502" y="170"/>
                  </a:lnTo>
                  <a:lnTo>
                    <a:pt x="17980" y="246"/>
                  </a:lnTo>
                  <a:lnTo>
                    <a:pt x="17450" y="331"/>
                  </a:lnTo>
                  <a:lnTo>
                    <a:pt x="16935" y="431"/>
                  </a:lnTo>
                  <a:lnTo>
                    <a:pt x="16420" y="546"/>
                  </a:lnTo>
                  <a:lnTo>
                    <a:pt x="15905" y="669"/>
                  </a:lnTo>
                  <a:lnTo>
                    <a:pt x="15406" y="807"/>
                  </a:lnTo>
                  <a:lnTo>
                    <a:pt x="14907" y="953"/>
                  </a:lnTo>
                  <a:lnTo>
                    <a:pt x="14407" y="1115"/>
                  </a:lnTo>
                  <a:lnTo>
                    <a:pt x="13915" y="1291"/>
                  </a:lnTo>
                  <a:lnTo>
                    <a:pt x="13439" y="1476"/>
                  </a:lnTo>
                  <a:lnTo>
                    <a:pt x="12955" y="1668"/>
                  </a:lnTo>
                  <a:lnTo>
                    <a:pt x="12486" y="1875"/>
                  </a:lnTo>
                  <a:lnTo>
                    <a:pt x="12018" y="2091"/>
                  </a:lnTo>
                  <a:lnTo>
                    <a:pt x="11557" y="2321"/>
                  </a:lnTo>
                  <a:lnTo>
                    <a:pt x="11103" y="2559"/>
                  </a:lnTo>
                  <a:lnTo>
                    <a:pt x="10658" y="2813"/>
                  </a:lnTo>
                  <a:lnTo>
                    <a:pt x="10220" y="3074"/>
                  </a:lnTo>
                  <a:lnTo>
                    <a:pt x="9782" y="3343"/>
                  </a:lnTo>
                  <a:lnTo>
                    <a:pt x="9359" y="3627"/>
                  </a:lnTo>
                  <a:lnTo>
                    <a:pt x="8937" y="3919"/>
                  </a:lnTo>
                  <a:lnTo>
                    <a:pt x="8522" y="4219"/>
                  </a:lnTo>
                  <a:lnTo>
                    <a:pt x="8122" y="4526"/>
                  </a:lnTo>
                  <a:lnTo>
                    <a:pt x="7723" y="4849"/>
                  </a:lnTo>
                  <a:lnTo>
                    <a:pt x="7338" y="5179"/>
                  </a:lnTo>
                  <a:lnTo>
                    <a:pt x="6954" y="5517"/>
                  </a:lnTo>
                  <a:lnTo>
                    <a:pt x="6585" y="5863"/>
                  </a:lnTo>
                  <a:lnTo>
                    <a:pt x="6217" y="6217"/>
                  </a:lnTo>
                  <a:lnTo>
                    <a:pt x="5863" y="6578"/>
                  </a:lnTo>
                  <a:lnTo>
                    <a:pt x="5517" y="6954"/>
                  </a:lnTo>
                  <a:lnTo>
                    <a:pt x="5179" y="7331"/>
                  </a:lnTo>
                  <a:lnTo>
                    <a:pt x="4849" y="7722"/>
                  </a:lnTo>
                  <a:lnTo>
                    <a:pt x="4526" y="8122"/>
                  </a:lnTo>
                  <a:lnTo>
                    <a:pt x="4219" y="8522"/>
                  </a:lnTo>
                  <a:lnTo>
                    <a:pt x="3919" y="8936"/>
                  </a:lnTo>
                  <a:lnTo>
                    <a:pt x="3627" y="9351"/>
                  </a:lnTo>
                  <a:lnTo>
                    <a:pt x="3343" y="9782"/>
                  </a:lnTo>
                  <a:lnTo>
                    <a:pt x="3074" y="10212"/>
                  </a:lnTo>
                  <a:lnTo>
                    <a:pt x="2813" y="10658"/>
                  </a:lnTo>
                  <a:lnTo>
                    <a:pt x="2567" y="11103"/>
                  </a:lnTo>
                  <a:lnTo>
                    <a:pt x="2321" y="11556"/>
                  </a:lnTo>
                  <a:lnTo>
                    <a:pt x="2098" y="12017"/>
                  </a:lnTo>
                  <a:lnTo>
                    <a:pt x="1875" y="12486"/>
                  </a:lnTo>
                  <a:lnTo>
                    <a:pt x="1668" y="12955"/>
                  </a:lnTo>
                  <a:lnTo>
                    <a:pt x="1476" y="13431"/>
                  </a:lnTo>
                  <a:lnTo>
                    <a:pt x="1292" y="13915"/>
                  </a:lnTo>
                  <a:lnTo>
                    <a:pt x="1115" y="14407"/>
                  </a:lnTo>
                  <a:lnTo>
                    <a:pt x="953" y="14899"/>
                  </a:lnTo>
                  <a:lnTo>
                    <a:pt x="807" y="15398"/>
                  </a:lnTo>
                  <a:lnTo>
                    <a:pt x="669" y="15905"/>
                  </a:lnTo>
                  <a:lnTo>
                    <a:pt x="546" y="16420"/>
                  </a:lnTo>
                  <a:lnTo>
                    <a:pt x="431" y="16935"/>
                  </a:lnTo>
                  <a:lnTo>
                    <a:pt x="331" y="17450"/>
                  </a:lnTo>
                  <a:lnTo>
                    <a:pt x="247" y="17972"/>
                  </a:lnTo>
                  <a:lnTo>
                    <a:pt x="170" y="18502"/>
                  </a:lnTo>
                  <a:lnTo>
                    <a:pt x="108" y="19032"/>
                  </a:lnTo>
                  <a:lnTo>
                    <a:pt x="62" y="19570"/>
                  </a:lnTo>
                  <a:lnTo>
                    <a:pt x="31" y="20108"/>
                  </a:lnTo>
                  <a:lnTo>
                    <a:pt x="8" y="20654"/>
                  </a:lnTo>
                  <a:lnTo>
                    <a:pt x="1" y="21199"/>
                  </a:lnTo>
                  <a:lnTo>
                    <a:pt x="1" y="21199"/>
                  </a:lnTo>
                  <a:lnTo>
                    <a:pt x="8" y="21745"/>
                  </a:lnTo>
                  <a:lnTo>
                    <a:pt x="31" y="22290"/>
                  </a:lnTo>
                  <a:lnTo>
                    <a:pt x="62" y="22828"/>
                  </a:lnTo>
                  <a:lnTo>
                    <a:pt x="108" y="23366"/>
                  </a:lnTo>
                  <a:lnTo>
                    <a:pt x="170" y="23896"/>
                  </a:lnTo>
                  <a:lnTo>
                    <a:pt x="247" y="24419"/>
                  </a:lnTo>
                  <a:lnTo>
                    <a:pt x="331" y="24949"/>
                  </a:lnTo>
                  <a:lnTo>
                    <a:pt x="431" y="25463"/>
                  </a:lnTo>
                  <a:lnTo>
                    <a:pt x="546" y="25978"/>
                  </a:lnTo>
                  <a:lnTo>
                    <a:pt x="669" y="26493"/>
                  </a:lnTo>
                  <a:lnTo>
                    <a:pt x="807" y="26992"/>
                  </a:lnTo>
                  <a:lnTo>
                    <a:pt x="953" y="27492"/>
                  </a:lnTo>
                  <a:lnTo>
                    <a:pt x="1115" y="27991"/>
                  </a:lnTo>
                  <a:lnTo>
                    <a:pt x="1292" y="28483"/>
                  </a:lnTo>
                  <a:lnTo>
                    <a:pt x="1476" y="28959"/>
                  </a:lnTo>
                  <a:lnTo>
                    <a:pt x="1668" y="29443"/>
                  </a:lnTo>
                  <a:lnTo>
                    <a:pt x="1875" y="29912"/>
                  </a:lnTo>
                  <a:lnTo>
                    <a:pt x="2098" y="30381"/>
                  </a:lnTo>
                  <a:lnTo>
                    <a:pt x="2321" y="30842"/>
                  </a:lnTo>
                  <a:lnTo>
                    <a:pt x="2567" y="31295"/>
                  </a:lnTo>
                  <a:lnTo>
                    <a:pt x="2813" y="31741"/>
                  </a:lnTo>
                  <a:lnTo>
                    <a:pt x="3074" y="32179"/>
                  </a:lnTo>
                  <a:lnTo>
                    <a:pt x="3343" y="32617"/>
                  </a:lnTo>
                  <a:lnTo>
                    <a:pt x="3627" y="33039"/>
                  </a:lnTo>
                  <a:lnTo>
                    <a:pt x="3919" y="33462"/>
                  </a:lnTo>
                  <a:lnTo>
                    <a:pt x="4219" y="33877"/>
                  </a:lnTo>
                  <a:lnTo>
                    <a:pt x="4526" y="34276"/>
                  </a:lnTo>
                  <a:lnTo>
                    <a:pt x="4849" y="34676"/>
                  </a:lnTo>
                  <a:lnTo>
                    <a:pt x="5179" y="35060"/>
                  </a:lnTo>
                  <a:lnTo>
                    <a:pt x="5517" y="35444"/>
                  </a:lnTo>
                  <a:lnTo>
                    <a:pt x="5863" y="35813"/>
                  </a:lnTo>
                  <a:lnTo>
                    <a:pt x="6217" y="36182"/>
                  </a:lnTo>
                  <a:lnTo>
                    <a:pt x="6585" y="36535"/>
                  </a:lnTo>
                  <a:lnTo>
                    <a:pt x="6954" y="36881"/>
                  </a:lnTo>
                  <a:lnTo>
                    <a:pt x="7338" y="37219"/>
                  </a:lnTo>
                  <a:lnTo>
                    <a:pt x="7723" y="37550"/>
                  </a:lnTo>
                  <a:lnTo>
                    <a:pt x="8122" y="37872"/>
                  </a:lnTo>
                  <a:lnTo>
                    <a:pt x="8522" y="38180"/>
                  </a:lnTo>
                  <a:lnTo>
                    <a:pt x="8937" y="38479"/>
                  </a:lnTo>
                  <a:lnTo>
                    <a:pt x="9359" y="38771"/>
                  </a:lnTo>
                  <a:lnTo>
                    <a:pt x="9782" y="39055"/>
                  </a:lnTo>
                  <a:lnTo>
                    <a:pt x="10220" y="39324"/>
                  </a:lnTo>
                  <a:lnTo>
                    <a:pt x="10658" y="39586"/>
                  </a:lnTo>
                  <a:lnTo>
                    <a:pt x="11103" y="39831"/>
                  </a:lnTo>
                  <a:lnTo>
                    <a:pt x="11557" y="40077"/>
                  </a:lnTo>
                  <a:lnTo>
                    <a:pt x="12018" y="40300"/>
                  </a:lnTo>
                  <a:lnTo>
                    <a:pt x="12486" y="40523"/>
                  </a:lnTo>
                  <a:lnTo>
                    <a:pt x="12955" y="40730"/>
                  </a:lnTo>
                  <a:lnTo>
                    <a:pt x="13439" y="40923"/>
                  </a:lnTo>
                  <a:lnTo>
                    <a:pt x="13915" y="41107"/>
                  </a:lnTo>
                  <a:lnTo>
                    <a:pt x="14407" y="41284"/>
                  </a:lnTo>
                  <a:lnTo>
                    <a:pt x="14907" y="41445"/>
                  </a:lnTo>
                  <a:lnTo>
                    <a:pt x="15406" y="41591"/>
                  </a:lnTo>
                  <a:lnTo>
                    <a:pt x="15905" y="41729"/>
                  </a:lnTo>
                  <a:lnTo>
                    <a:pt x="16420" y="41852"/>
                  </a:lnTo>
                  <a:lnTo>
                    <a:pt x="16935" y="41967"/>
                  </a:lnTo>
                  <a:lnTo>
                    <a:pt x="17450" y="42067"/>
                  </a:lnTo>
                  <a:lnTo>
                    <a:pt x="17980" y="42152"/>
                  </a:lnTo>
                  <a:lnTo>
                    <a:pt x="18502" y="42229"/>
                  </a:lnTo>
                  <a:lnTo>
                    <a:pt x="19033" y="42290"/>
                  </a:lnTo>
                  <a:lnTo>
                    <a:pt x="19570" y="42336"/>
                  </a:lnTo>
                  <a:lnTo>
                    <a:pt x="20108" y="42367"/>
                  </a:lnTo>
                  <a:lnTo>
                    <a:pt x="20654" y="42390"/>
                  </a:lnTo>
                  <a:lnTo>
                    <a:pt x="21199" y="42398"/>
                  </a:lnTo>
                  <a:lnTo>
                    <a:pt x="21199" y="42398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4" name="Google Shape;664;p94"/>
            <p:cNvSpPr/>
            <p:nvPr/>
          </p:nvSpPr>
          <p:spPr>
            <a:xfrm>
              <a:off x="2630000" y="733700"/>
              <a:ext cx="411475" cy="411475"/>
            </a:xfrm>
            <a:custGeom>
              <a:avLst/>
              <a:gdLst/>
              <a:ahLst/>
              <a:cxnLst/>
              <a:rect l="l" t="t" r="r" b="b"/>
              <a:pathLst>
                <a:path w="16459" h="16459" fill="none" extrusionOk="0">
                  <a:moveTo>
                    <a:pt x="8229" y="0"/>
                  </a:moveTo>
                  <a:lnTo>
                    <a:pt x="8229" y="0"/>
                  </a:lnTo>
                  <a:lnTo>
                    <a:pt x="8444" y="0"/>
                  </a:lnTo>
                  <a:lnTo>
                    <a:pt x="8652" y="8"/>
                  </a:lnTo>
                  <a:lnTo>
                    <a:pt x="8859" y="23"/>
                  </a:lnTo>
                  <a:lnTo>
                    <a:pt x="9074" y="39"/>
                  </a:lnTo>
                  <a:lnTo>
                    <a:pt x="9274" y="62"/>
                  </a:lnTo>
                  <a:lnTo>
                    <a:pt x="9482" y="92"/>
                  </a:lnTo>
                  <a:lnTo>
                    <a:pt x="9689" y="123"/>
                  </a:lnTo>
                  <a:lnTo>
                    <a:pt x="9889" y="162"/>
                  </a:lnTo>
                  <a:lnTo>
                    <a:pt x="10089" y="208"/>
                  </a:lnTo>
                  <a:lnTo>
                    <a:pt x="10288" y="254"/>
                  </a:lnTo>
                  <a:lnTo>
                    <a:pt x="10480" y="308"/>
                  </a:lnTo>
                  <a:lnTo>
                    <a:pt x="10673" y="369"/>
                  </a:lnTo>
                  <a:lnTo>
                    <a:pt x="10865" y="431"/>
                  </a:lnTo>
                  <a:lnTo>
                    <a:pt x="11057" y="500"/>
                  </a:lnTo>
                  <a:lnTo>
                    <a:pt x="11249" y="569"/>
                  </a:lnTo>
                  <a:lnTo>
                    <a:pt x="11433" y="646"/>
                  </a:lnTo>
                  <a:lnTo>
                    <a:pt x="11618" y="722"/>
                  </a:lnTo>
                  <a:lnTo>
                    <a:pt x="11794" y="807"/>
                  </a:lnTo>
                  <a:lnTo>
                    <a:pt x="11971" y="899"/>
                  </a:lnTo>
                  <a:lnTo>
                    <a:pt x="12148" y="991"/>
                  </a:lnTo>
                  <a:lnTo>
                    <a:pt x="12324" y="1091"/>
                  </a:lnTo>
                  <a:lnTo>
                    <a:pt x="12494" y="1191"/>
                  </a:lnTo>
                  <a:lnTo>
                    <a:pt x="12663" y="1299"/>
                  </a:lnTo>
                  <a:lnTo>
                    <a:pt x="12832" y="1406"/>
                  </a:lnTo>
                  <a:lnTo>
                    <a:pt x="12993" y="1522"/>
                  </a:lnTo>
                  <a:lnTo>
                    <a:pt x="13154" y="1637"/>
                  </a:lnTo>
                  <a:lnTo>
                    <a:pt x="13308" y="1752"/>
                  </a:lnTo>
                  <a:lnTo>
                    <a:pt x="13462" y="1883"/>
                  </a:lnTo>
                  <a:lnTo>
                    <a:pt x="13615" y="2006"/>
                  </a:lnTo>
                  <a:lnTo>
                    <a:pt x="13761" y="2136"/>
                  </a:lnTo>
                  <a:lnTo>
                    <a:pt x="13907" y="2275"/>
                  </a:lnTo>
                  <a:lnTo>
                    <a:pt x="14046" y="2413"/>
                  </a:lnTo>
                  <a:lnTo>
                    <a:pt x="14184" y="2551"/>
                  </a:lnTo>
                  <a:lnTo>
                    <a:pt x="14322" y="2697"/>
                  </a:lnTo>
                  <a:lnTo>
                    <a:pt x="14453" y="2843"/>
                  </a:lnTo>
                  <a:lnTo>
                    <a:pt x="14576" y="2997"/>
                  </a:lnTo>
                  <a:lnTo>
                    <a:pt x="14706" y="3150"/>
                  </a:lnTo>
                  <a:lnTo>
                    <a:pt x="14822" y="3304"/>
                  </a:lnTo>
                  <a:lnTo>
                    <a:pt x="14937" y="3465"/>
                  </a:lnTo>
                  <a:lnTo>
                    <a:pt x="15052" y="3627"/>
                  </a:lnTo>
                  <a:lnTo>
                    <a:pt x="15160" y="3796"/>
                  </a:lnTo>
                  <a:lnTo>
                    <a:pt x="15267" y="3965"/>
                  </a:lnTo>
                  <a:lnTo>
                    <a:pt x="15367" y="4134"/>
                  </a:lnTo>
                  <a:lnTo>
                    <a:pt x="15467" y="4311"/>
                  </a:lnTo>
                  <a:lnTo>
                    <a:pt x="15559" y="4487"/>
                  </a:lnTo>
                  <a:lnTo>
                    <a:pt x="15651" y="4664"/>
                  </a:lnTo>
                  <a:lnTo>
                    <a:pt x="15736" y="4841"/>
                  </a:lnTo>
                  <a:lnTo>
                    <a:pt x="15813" y="5025"/>
                  </a:lnTo>
                  <a:lnTo>
                    <a:pt x="15890" y="5210"/>
                  </a:lnTo>
                  <a:lnTo>
                    <a:pt x="15959" y="5402"/>
                  </a:lnTo>
                  <a:lnTo>
                    <a:pt x="16028" y="5594"/>
                  </a:lnTo>
                  <a:lnTo>
                    <a:pt x="16089" y="5786"/>
                  </a:lnTo>
                  <a:lnTo>
                    <a:pt x="16151" y="5978"/>
                  </a:lnTo>
                  <a:lnTo>
                    <a:pt x="16205" y="6170"/>
                  </a:lnTo>
                  <a:lnTo>
                    <a:pt x="16251" y="6370"/>
                  </a:lnTo>
                  <a:lnTo>
                    <a:pt x="16297" y="6570"/>
                  </a:lnTo>
                  <a:lnTo>
                    <a:pt x="16335" y="6769"/>
                  </a:lnTo>
                  <a:lnTo>
                    <a:pt x="16366" y="6977"/>
                  </a:lnTo>
                  <a:lnTo>
                    <a:pt x="16397" y="7184"/>
                  </a:lnTo>
                  <a:lnTo>
                    <a:pt x="16420" y="7384"/>
                  </a:lnTo>
                  <a:lnTo>
                    <a:pt x="16435" y="7599"/>
                  </a:lnTo>
                  <a:lnTo>
                    <a:pt x="16450" y="7807"/>
                  </a:lnTo>
                  <a:lnTo>
                    <a:pt x="16458" y="8014"/>
                  </a:lnTo>
                  <a:lnTo>
                    <a:pt x="16458" y="8229"/>
                  </a:lnTo>
                  <a:lnTo>
                    <a:pt x="16458" y="8229"/>
                  </a:lnTo>
                  <a:lnTo>
                    <a:pt x="16458" y="8437"/>
                  </a:lnTo>
                  <a:lnTo>
                    <a:pt x="16450" y="8652"/>
                  </a:lnTo>
                  <a:lnTo>
                    <a:pt x="16435" y="8859"/>
                  </a:lnTo>
                  <a:lnTo>
                    <a:pt x="16420" y="9067"/>
                  </a:lnTo>
                  <a:lnTo>
                    <a:pt x="16397" y="9274"/>
                  </a:lnTo>
                  <a:lnTo>
                    <a:pt x="16366" y="9482"/>
                  </a:lnTo>
                  <a:lnTo>
                    <a:pt x="16335" y="9681"/>
                  </a:lnTo>
                  <a:lnTo>
                    <a:pt x="16297" y="9881"/>
                  </a:lnTo>
                  <a:lnTo>
                    <a:pt x="16251" y="10089"/>
                  </a:lnTo>
                  <a:lnTo>
                    <a:pt x="16205" y="10281"/>
                  </a:lnTo>
                  <a:lnTo>
                    <a:pt x="16151" y="10480"/>
                  </a:lnTo>
                  <a:lnTo>
                    <a:pt x="16089" y="10673"/>
                  </a:lnTo>
                  <a:lnTo>
                    <a:pt x="16028" y="10865"/>
                  </a:lnTo>
                  <a:lnTo>
                    <a:pt x="15959" y="11057"/>
                  </a:lnTo>
                  <a:lnTo>
                    <a:pt x="15890" y="11241"/>
                  </a:lnTo>
                  <a:lnTo>
                    <a:pt x="15813" y="11425"/>
                  </a:lnTo>
                  <a:lnTo>
                    <a:pt x="15736" y="11610"/>
                  </a:lnTo>
                  <a:lnTo>
                    <a:pt x="15651" y="11794"/>
                  </a:lnTo>
                  <a:lnTo>
                    <a:pt x="15559" y="11971"/>
                  </a:lnTo>
                  <a:lnTo>
                    <a:pt x="15467" y="12148"/>
                  </a:lnTo>
                  <a:lnTo>
                    <a:pt x="15367" y="12324"/>
                  </a:lnTo>
                  <a:lnTo>
                    <a:pt x="15267" y="12493"/>
                  </a:lnTo>
                  <a:lnTo>
                    <a:pt x="15160" y="12663"/>
                  </a:lnTo>
                  <a:lnTo>
                    <a:pt x="15052" y="12824"/>
                  </a:lnTo>
                  <a:lnTo>
                    <a:pt x="14937" y="12993"/>
                  </a:lnTo>
                  <a:lnTo>
                    <a:pt x="14822" y="13147"/>
                  </a:lnTo>
                  <a:lnTo>
                    <a:pt x="14706" y="13308"/>
                  </a:lnTo>
                  <a:lnTo>
                    <a:pt x="14576" y="13462"/>
                  </a:lnTo>
                  <a:lnTo>
                    <a:pt x="14453" y="13615"/>
                  </a:lnTo>
                  <a:lnTo>
                    <a:pt x="14322" y="13761"/>
                  </a:lnTo>
                  <a:lnTo>
                    <a:pt x="14184" y="13907"/>
                  </a:lnTo>
                  <a:lnTo>
                    <a:pt x="14046" y="14046"/>
                  </a:lnTo>
                  <a:lnTo>
                    <a:pt x="13907" y="14184"/>
                  </a:lnTo>
                  <a:lnTo>
                    <a:pt x="13761" y="14314"/>
                  </a:lnTo>
                  <a:lnTo>
                    <a:pt x="13615" y="14453"/>
                  </a:lnTo>
                  <a:lnTo>
                    <a:pt x="13462" y="14576"/>
                  </a:lnTo>
                  <a:lnTo>
                    <a:pt x="13308" y="14699"/>
                  </a:lnTo>
                  <a:lnTo>
                    <a:pt x="13154" y="14822"/>
                  </a:lnTo>
                  <a:lnTo>
                    <a:pt x="12993" y="14937"/>
                  </a:lnTo>
                  <a:lnTo>
                    <a:pt x="12832" y="15052"/>
                  </a:lnTo>
                  <a:lnTo>
                    <a:pt x="12663" y="15160"/>
                  </a:lnTo>
                  <a:lnTo>
                    <a:pt x="12494" y="15267"/>
                  </a:lnTo>
                  <a:lnTo>
                    <a:pt x="12324" y="15367"/>
                  </a:lnTo>
                  <a:lnTo>
                    <a:pt x="12148" y="15467"/>
                  </a:lnTo>
                  <a:lnTo>
                    <a:pt x="11971" y="15559"/>
                  </a:lnTo>
                  <a:lnTo>
                    <a:pt x="11794" y="15644"/>
                  </a:lnTo>
                  <a:lnTo>
                    <a:pt x="11618" y="15728"/>
                  </a:lnTo>
                  <a:lnTo>
                    <a:pt x="11433" y="15813"/>
                  </a:lnTo>
                  <a:lnTo>
                    <a:pt x="11249" y="15890"/>
                  </a:lnTo>
                  <a:lnTo>
                    <a:pt x="11057" y="15959"/>
                  </a:lnTo>
                  <a:lnTo>
                    <a:pt x="10865" y="16028"/>
                  </a:lnTo>
                  <a:lnTo>
                    <a:pt x="10673" y="16089"/>
                  </a:lnTo>
                  <a:lnTo>
                    <a:pt x="10480" y="16143"/>
                  </a:lnTo>
                  <a:lnTo>
                    <a:pt x="10288" y="16197"/>
                  </a:lnTo>
                  <a:lnTo>
                    <a:pt x="10089" y="16251"/>
                  </a:lnTo>
                  <a:lnTo>
                    <a:pt x="9889" y="16289"/>
                  </a:lnTo>
                  <a:lnTo>
                    <a:pt x="9689" y="16328"/>
                  </a:lnTo>
                  <a:lnTo>
                    <a:pt x="9482" y="16366"/>
                  </a:lnTo>
                  <a:lnTo>
                    <a:pt x="9274" y="16389"/>
                  </a:lnTo>
                  <a:lnTo>
                    <a:pt x="9074" y="16420"/>
                  </a:lnTo>
                  <a:lnTo>
                    <a:pt x="8859" y="16435"/>
                  </a:lnTo>
                  <a:lnTo>
                    <a:pt x="8652" y="16450"/>
                  </a:lnTo>
                  <a:lnTo>
                    <a:pt x="8444" y="16458"/>
                  </a:lnTo>
                  <a:lnTo>
                    <a:pt x="8229" y="16458"/>
                  </a:lnTo>
                  <a:lnTo>
                    <a:pt x="8229" y="16458"/>
                  </a:lnTo>
                  <a:lnTo>
                    <a:pt x="8022" y="16458"/>
                  </a:lnTo>
                  <a:lnTo>
                    <a:pt x="7807" y="16450"/>
                  </a:lnTo>
                  <a:lnTo>
                    <a:pt x="7599" y="16435"/>
                  </a:lnTo>
                  <a:lnTo>
                    <a:pt x="7392" y="16420"/>
                  </a:lnTo>
                  <a:lnTo>
                    <a:pt x="7184" y="16389"/>
                  </a:lnTo>
                  <a:lnTo>
                    <a:pt x="6977" y="16366"/>
                  </a:lnTo>
                  <a:lnTo>
                    <a:pt x="6777" y="16328"/>
                  </a:lnTo>
                  <a:lnTo>
                    <a:pt x="6577" y="16289"/>
                  </a:lnTo>
                  <a:lnTo>
                    <a:pt x="6370" y="16251"/>
                  </a:lnTo>
                  <a:lnTo>
                    <a:pt x="6178" y="16197"/>
                  </a:lnTo>
                  <a:lnTo>
                    <a:pt x="5978" y="16143"/>
                  </a:lnTo>
                  <a:lnTo>
                    <a:pt x="5786" y="16089"/>
                  </a:lnTo>
                  <a:lnTo>
                    <a:pt x="5594" y="16028"/>
                  </a:lnTo>
                  <a:lnTo>
                    <a:pt x="5402" y="15959"/>
                  </a:lnTo>
                  <a:lnTo>
                    <a:pt x="5217" y="15890"/>
                  </a:lnTo>
                  <a:lnTo>
                    <a:pt x="5033" y="15813"/>
                  </a:lnTo>
                  <a:lnTo>
                    <a:pt x="4849" y="15728"/>
                  </a:lnTo>
                  <a:lnTo>
                    <a:pt x="4664" y="15644"/>
                  </a:lnTo>
                  <a:lnTo>
                    <a:pt x="4487" y="15559"/>
                  </a:lnTo>
                  <a:lnTo>
                    <a:pt x="4311" y="15467"/>
                  </a:lnTo>
                  <a:lnTo>
                    <a:pt x="4134" y="15367"/>
                  </a:lnTo>
                  <a:lnTo>
                    <a:pt x="3965" y="15267"/>
                  </a:lnTo>
                  <a:lnTo>
                    <a:pt x="3796" y="15160"/>
                  </a:lnTo>
                  <a:lnTo>
                    <a:pt x="3635" y="15052"/>
                  </a:lnTo>
                  <a:lnTo>
                    <a:pt x="3466" y="14937"/>
                  </a:lnTo>
                  <a:lnTo>
                    <a:pt x="3312" y="14822"/>
                  </a:lnTo>
                  <a:lnTo>
                    <a:pt x="3151" y="14699"/>
                  </a:lnTo>
                  <a:lnTo>
                    <a:pt x="2997" y="14576"/>
                  </a:lnTo>
                  <a:lnTo>
                    <a:pt x="2843" y="14453"/>
                  </a:lnTo>
                  <a:lnTo>
                    <a:pt x="2697" y="14314"/>
                  </a:lnTo>
                  <a:lnTo>
                    <a:pt x="2551" y="14184"/>
                  </a:lnTo>
                  <a:lnTo>
                    <a:pt x="2413" y="14046"/>
                  </a:lnTo>
                  <a:lnTo>
                    <a:pt x="2275" y="13907"/>
                  </a:lnTo>
                  <a:lnTo>
                    <a:pt x="2144" y="13761"/>
                  </a:lnTo>
                  <a:lnTo>
                    <a:pt x="2006" y="13615"/>
                  </a:lnTo>
                  <a:lnTo>
                    <a:pt x="1883" y="13462"/>
                  </a:lnTo>
                  <a:lnTo>
                    <a:pt x="1760" y="13308"/>
                  </a:lnTo>
                  <a:lnTo>
                    <a:pt x="1637" y="13147"/>
                  </a:lnTo>
                  <a:lnTo>
                    <a:pt x="1522" y="12993"/>
                  </a:lnTo>
                  <a:lnTo>
                    <a:pt x="1406" y="12824"/>
                  </a:lnTo>
                  <a:lnTo>
                    <a:pt x="1299" y="12663"/>
                  </a:lnTo>
                  <a:lnTo>
                    <a:pt x="1191" y="12493"/>
                  </a:lnTo>
                  <a:lnTo>
                    <a:pt x="1091" y="12324"/>
                  </a:lnTo>
                  <a:lnTo>
                    <a:pt x="991" y="12148"/>
                  </a:lnTo>
                  <a:lnTo>
                    <a:pt x="899" y="11971"/>
                  </a:lnTo>
                  <a:lnTo>
                    <a:pt x="815" y="11794"/>
                  </a:lnTo>
                  <a:lnTo>
                    <a:pt x="730" y="11610"/>
                  </a:lnTo>
                  <a:lnTo>
                    <a:pt x="646" y="11425"/>
                  </a:lnTo>
                  <a:lnTo>
                    <a:pt x="569" y="11241"/>
                  </a:lnTo>
                  <a:lnTo>
                    <a:pt x="500" y="11057"/>
                  </a:lnTo>
                  <a:lnTo>
                    <a:pt x="431" y="10865"/>
                  </a:lnTo>
                  <a:lnTo>
                    <a:pt x="369" y="10673"/>
                  </a:lnTo>
                  <a:lnTo>
                    <a:pt x="315" y="10480"/>
                  </a:lnTo>
                  <a:lnTo>
                    <a:pt x="262" y="10281"/>
                  </a:lnTo>
                  <a:lnTo>
                    <a:pt x="208" y="10089"/>
                  </a:lnTo>
                  <a:lnTo>
                    <a:pt x="169" y="9881"/>
                  </a:lnTo>
                  <a:lnTo>
                    <a:pt x="131" y="9681"/>
                  </a:lnTo>
                  <a:lnTo>
                    <a:pt x="93" y="9482"/>
                  </a:lnTo>
                  <a:lnTo>
                    <a:pt x="69" y="9274"/>
                  </a:lnTo>
                  <a:lnTo>
                    <a:pt x="39" y="9067"/>
                  </a:lnTo>
                  <a:lnTo>
                    <a:pt x="23" y="8859"/>
                  </a:lnTo>
                  <a:lnTo>
                    <a:pt x="8" y="8652"/>
                  </a:lnTo>
                  <a:lnTo>
                    <a:pt x="0" y="8437"/>
                  </a:lnTo>
                  <a:lnTo>
                    <a:pt x="0" y="8229"/>
                  </a:lnTo>
                  <a:lnTo>
                    <a:pt x="0" y="8229"/>
                  </a:lnTo>
                  <a:lnTo>
                    <a:pt x="0" y="8014"/>
                  </a:lnTo>
                  <a:lnTo>
                    <a:pt x="8" y="7807"/>
                  </a:lnTo>
                  <a:lnTo>
                    <a:pt x="23" y="7599"/>
                  </a:lnTo>
                  <a:lnTo>
                    <a:pt x="39" y="7384"/>
                  </a:lnTo>
                  <a:lnTo>
                    <a:pt x="69" y="7184"/>
                  </a:lnTo>
                  <a:lnTo>
                    <a:pt x="93" y="6977"/>
                  </a:lnTo>
                  <a:lnTo>
                    <a:pt x="131" y="6769"/>
                  </a:lnTo>
                  <a:lnTo>
                    <a:pt x="169" y="6570"/>
                  </a:lnTo>
                  <a:lnTo>
                    <a:pt x="208" y="6370"/>
                  </a:lnTo>
                  <a:lnTo>
                    <a:pt x="262" y="6170"/>
                  </a:lnTo>
                  <a:lnTo>
                    <a:pt x="315" y="5978"/>
                  </a:lnTo>
                  <a:lnTo>
                    <a:pt x="369" y="5786"/>
                  </a:lnTo>
                  <a:lnTo>
                    <a:pt x="431" y="5594"/>
                  </a:lnTo>
                  <a:lnTo>
                    <a:pt x="500" y="5402"/>
                  </a:lnTo>
                  <a:lnTo>
                    <a:pt x="569" y="5210"/>
                  </a:lnTo>
                  <a:lnTo>
                    <a:pt x="646" y="5025"/>
                  </a:lnTo>
                  <a:lnTo>
                    <a:pt x="730" y="4841"/>
                  </a:lnTo>
                  <a:lnTo>
                    <a:pt x="815" y="4664"/>
                  </a:lnTo>
                  <a:lnTo>
                    <a:pt x="899" y="4487"/>
                  </a:lnTo>
                  <a:lnTo>
                    <a:pt x="991" y="4311"/>
                  </a:lnTo>
                  <a:lnTo>
                    <a:pt x="1091" y="4134"/>
                  </a:lnTo>
                  <a:lnTo>
                    <a:pt x="1191" y="3965"/>
                  </a:lnTo>
                  <a:lnTo>
                    <a:pt x="1299" y="3796"/>
                  </a:lnTo>
                  <a:lnTo>
                    <a:pt x="1406" y="3627"/>
                  </a:lnTo>
                  <a:lnTo>
                    <a:pt x="1522" y="3465"/>
                  </a:lnTo>
                  <a:lnTo>
                    <a:pt x="1637" y="3304"/>
                  </a:lnTo>
                  <a:lnTo>
                    <a:pt x="1760" y="3150"/>
                  </a:lnTo>
                  <a:lnTo>
                    <a:pt x="1883" y="2997"/>
                  </a:lnTo>
                  <a:lnTo>
                    <a:pt x="2006" y="2843"/>
                  </a:lnTo>
                  <a:lnTo>
                    <a:pt x="2144" y="2697"/>
                  </a:lnTo>
                  <a:lnTo>
                    <a:pt x="2275" y="2551"/>
                  </a:lnTo>
                  <a:lnTo>
                    <a:pt x="2413" y="2413"/>
                  </a:lnTo>
                  <a:lnTo>
                    <a:pt x="2551" y="2275"/>
                  </a:lnTo>
                  <a:lnTo>
                    <a:pt x="2697" y="2136"/>
                  </a:lnTo>
                  <a:lnTo>
                    <a:pt x="2843" y="2006"/>
                  </a:lnTo>
                  <a:lnTo>
                    <a:pt x="2997" y="1883"/>
                  </a:lnTo>
                  <a:lnTo>
                    <a:pt x="3151" y="1752"/>
                  </a:lnTo>
                  <a:lnTo>
                    <a:pt x="3312" y="1637"/>
                  </a:lnTo>
                  <a:lnTo>
                    <a:pt x="3466" y="1522"/>
                  </a:lnTo>
                  <a:lnTo>
                    <a:pt x="3635" y="1406"/>
                  </a:lnTo>
                  <a:lnTo>
                    <a:pt x="3796" y="1299"/>
                  </a:lnTo>
                  <a:lnTo>
                    <a:pt x="3965" y="1191"/>
                  </a:lnTo>
                  <a:lnTo>
                    <a:pt x="4134" y="1091"/>
                  </a:lnTo>
                  <a:lnTo>
                    <a:pt x="4311" y="991"/>
                  </a:lnTo>
                  <a:lnTo>
                    <a:pt x="4487" y="899"/>
                  </a:lnTo>
                  <a:lnTo>
                    <a:pt x="4664" y="807"/>
                  </a:lnTo>
                  <a:lnTo>
                    <a:pt x="4849" y="722"/>
                  </a:lnTo>
                  <a:lnTo>
                    <a:pt x="5033" y="646"/>
                  </a:lnTo>
                  <a:lnTo>
                    <a:pt x="5217" y="569"/>
                  </a:lnTo>
                  <a:lnTo>
                    <a:pt x="5402" y="500"/>
                  </a:lnTo>
                  <a:lnTo>
                    <a:pt x="5594" y="431"/>
                  </a:lnTo>
                  <a:lnTo>
                    <a:pt x="5786" y="369"/>
                  </a:lnTo>
                  <a:lnTo>
                    <a:pt x="5978" y="308"/>
                  </a:lnTo>
                  <a:lnTo>
                    <a:pt x="6178" y="254"/>
                  </a:lnTo>
                  <a:lnTo>
                    <a:pt x="6370" y="208"/>
                  </a:lnTo>
                  <a:lnTo>
                    <a:pt x="6577" y="162"/>
                  </a:lnTo>
                  <a:lnTo>
                    <a:pt x="6777" y="123"/>
                  </a:lnTo>
                  <a:lnTo>
                    <a:pt x="6977" y="92"/>
                  </a:lnTo>
                  <a:lnTo>
                    <a:pt x="7184" y="62"/>
                  </a:lnTo>
                  <a:lnTo>
                    <a:pt x="7392" y="39"/>
                  </a:lnTo>
                  <a:lnTo>
                    <a:pt x="7599" y="23"/>
                  </a:lnTo>
                  <a:lnTo>
                    <a:pt x="7807" y="8"/>
                  </a:lnTo>
                  <a:lnTo>
                    <a:pt x="8022" y="0"/>
                  </a:lnTo>
                  <a:lnTo>
                    <a:pt x="8229" y="0"/>
                  </a:lnTo>
                  <a:lnTo>
                    <a:pt x="8229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5" name="Google Shape;665;p94"/>
            <p:cNvSpPr/>
            <p:nvPr/>
          </p:nvSpPr>
          <p:spPr>
            <a:xfrm>
              <a:off x="2835725" y="73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6" name="Google Shape;666;p94"/>
            <p:cNvSpPr/>
            <p:nvPr/>
          </p:nvSpPr>
          <p:spPr>
            <a:xfrm>
              <a:off x="4368175" y="980900"/>
              <a:ext cx="1057850" cy="652750"/>
            </a:xfrm>
            <a:custGeom>
              <a:avLst/>
              <a:gdLst/>
              <a:ahLst/>
              <a:cxnLst/>
              <a:rect l="l" t="t" r="r" b="b"/>
              <a:pathLst>
                <a:path w="42314" h="26110" extrusionOk="0">
                  <a:moveTo>
                    <a:pt x="7707" y="1"/>
                  </a:moveTo>
                  <a:lnTo>
                    <a:pt x="1" y="10427"/>
                  </a:lnTo>
                  <a:lnTo>
                    <a:pt x="21230" y="26109"/>
                  </a:lnTo>
                  <a:lnTo>
                    <a:pt x="42313" y="10504"/>
                  </a:lnTo>
                  <a:lnTo>
                    <a:pt x="34591" y="78"/>
                  </a:lnTo>
                  <a:lnTo>
                    <a:pt x="21222" y="9982"/>
                  </a:lnTo>
                  <a:lnTo>
                    <a:pt x="7707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7" name="Google Shape;667;p94"/>
            <p:cNvSpPr/>
            <p:nvPr/>
          </p:nvSpPr>
          <p:spPr>
            <a:xfrm>
              <a:off x="4368175" y="980900"/>
              <a:ext cx="1057850" cy="652750"/>
            </a:xfrm>
            <a:custGeom>
              <a:avLst/>
              <a:gdLst/>
              <a:ahLst/>
              <a:cxnLst/>
              <a:rect l="l" t="t" r="r" b="b"/>
              <a:pathLst>
                <a:path w="42314" h="26110" fill="none" extrusionOk="0">
                  <a:moveTo>
                    <a:pt x="42313" y="10504"/>
                  </a:moveTo>
                  <a:lnTo>
                    <a:pt x="34591" y="78"/>
                  </a:lnTo>
                  <a:lnTo>
                    <a:pt x="21222" y="9982"/>
                  </a:lnTo>
                  <a:lnTo>
                    <a:pt x="7707" y="1"/>
                  </a:lnTo>
                  <a:lnTo>
                    <a:pt x="1" y="10427"/>
                  </a:lnTo>
                  <a:lnTo>
                    <a:pt x="21230" y="26109"/>
                  </a:lnTo>
                  <a:lnTo>
                    <a:pt x="42313" y="10504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8" name="Google Shape;668;p94"/>
            <p:cNvSpPr/>
            <p:nvPr/>
          </p:nvSpPr>
          <p:spPr>
            <a:xfrm>
              <a:off x="5426000" y="124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9" name="Google Shape;669;p94"/>
            <p:cNvSpPr/>
            <p:nvPr/>
          </p:nvSpPr>
          <p:spPr>
            <a:xfrm>
              <a:off x="5327075" y="238125"/>
              <a:ext cx="1057625" cy="652725"/>
            </a:xfrm>
            <a:custGeom>
              <a:avLst/>
              <a:gdLst/>
              <a:ahLst/>
              <a:cxnLst/>
              <a:rect l="l" t="t" r="r" b="b"/>
              <a:pathLst>
                <a:path w="42305" h="26109" extrusionOk="0">
                  <a:moveTo>
                    <a:pt x="7707" y="0"/>
                  </a:moveTo>
                  <a:lnTo>
                    <a:pt x="0" y="10434"/>
                  </a:lnTo>
                  <a:lnTo>
                    <a:pt x="21222" y="26108"/>
                  </a:lnTo>
                  <a:lnTo>
                    <a:pt x="42305" y="10511"/>
                  </a:lnTo>
                  <a:lnTo>
                    <a:pt x="34591" y="85"/>
                  </a:lnTo>
                  <a:lnTo>
                    <a:pt x="21214" y="9981"/>
                  </a:lnTo>
                  <a:lnTo>
                    <a:pt x="770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" name="Google Shape;670;p94"/>
            <p:cNvSpPr/>
            <p:nvPr/>
          </p:nvSpPr>
          <p:spPr>
            <a:xfrm>
              <a:off x="5327075" y="238125"/>
              <a:ext cx="1057625" cy="652725"/>
            </a:xfrm>
            <a:custGeom>
              <a:avLst/>
              <a:gdLst/>
              <a:ahLst/>
              <a:cxnLst/>
              <a:rect l="l" t="t" r="r" b="b"/>
              <a:pathLst>
                <a:path w="42305" h="26109" fill="none" extrusionOk="0">
                  <a:moveTo>
                    <a:pt x="42305" y="10511"/>
                  </a:moveTo>
                  <a:lnTo>
                    <a:pt x="34591" y="85"/>
                  </a:lnTo>
                  <a:lnTo>
                    <a:pt x="21214" y="9981"/>
                  </a:lnTo>
                  <a:lnTo>
                    <a:pt x="7707" y="0"/>
                  </a:lnTo>
                  <a:lnTo>
                    <a:pt x="0" y="10434"/>
                  </a:lnTo>
                  <a:lnTo>
                    <a:pt x="21222" y="26108"/>
                  </a:lnTo>
                  <a:lnTo>
                    <a:pt x="42305" y="10511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1" name="Google Shape;671;p94"/>
            <p:cNvSpPr/>
            <p:nvPr/>
          </p:nvSpPr>
          <p:spPr>
            <a:xfrm>
              <a:off x="6384675" y="50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672" name="Google Shape;672;p94"/>
          <p:cNvCxnSpPr/>
          <p:nvPr/>
        </p:nvCxnSpPr>
        <p:spPr>
          <a:xfrm rot="10800000" flipH="1">
            <a:off x="314025" y="4851150"/>
            <a:ext cx="7569000" cy="10800"/>
          </a:xfrm>
          <a:prstGeom prst="straightConnector1">
            <a:avLst/>
          </a:prstGeom>
          <a:noFill/>
          <a:ln w="38100" cap="flat" cmpd="sng">
            <a:solidFill>
              <a:srgbClr val="435D7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73" name="Google Shape;673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6550" y="108425"/>
            <a:ext cx="4713475" cy="46196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74" name="Google Shape;674;p94"/>
          <p:cNvGraphicFramePr/>
          <p:nvPr/>
        </p:nvGraphicFramePr>
        <p:xfrm>
          <a:off x="219175" y="1528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{20AA08B9-E4FF-4B4D-B7E9-FBF56CB392D3}</a:tableStyleId>
              </a:tblPr>
              <a:tblGrid>
                <a:gridCol w="342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Vocabulaire utile: 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Un quart, un demi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Combiner, séparer 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95"/>
          <p:cNvSpPr txBox="1">
            <a:spLocks noGrp="1"/>
          </p:cNvSpPr>
          <p:nvPr>
            <p:ph type="title"/>
          </p:nvPr>
        </p:nvSpPr>
        <p:spPr>
          <a:xfrm>
            <a:off x="311700" y="770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FF2CC"/>
                </a:solidFill>
                <a:latin typeface="Bebas Neue"/>
                <a:ea typeface="Bebas Neue"/>
                <a:cs typeface="Bebas Neue"/>
                <a:sym typeface="Bebas Neue"/>
              </a:rPr>
              <a:t>Esti-mystères </a:t>
            </a:r>
            <a:br>
              <a:rPr lang="en" sz="5000">
                <a:solidFill>
                  <a:srgbClr val="FFF2CC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" sz="5000">
                <a:solidFill>
                  <a:srgbClr val="FFF2CC"/>
                </a:solidFill>
                <a:latin typeface="Bebas Neue"/>
                <a:ea typeface="Bebas Neue"/>
                <a:cs typeface="Bebas Neue"/>
                <a:sym typeface="Bebas Neue"/>
              </a:rPr>
              <a:t>(Steve wyborney)</a:t>
            </a:r>
            <a:endParaRPr sz="5000">
              <a:solidFill>
                <a:srgbClr val="FFF2CC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2CC"/>
                </a:solidFill>
                <a:latin typeface="Bebas Neue"/>
                <a:ea typeface="Bebas Neue"/>
                <a:cs typeface="Bebas Neue"/>
                <a:sym typeface="Bebas Neue"/>
              </a:rPr>
              <a:t>https://communauteweb.cssdm.gouv.qc.ca/123/nouveaute-estimation-mystere/</a:t>
            </a:r>
            <a:r>
              <a:rPr lang="en" sz="5000">
                <a:solidFill>
                  <a:srgbClr val="FFF2CC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sz="5000">
              <a:solidFill>
                <a:srgbClr val="FFF2C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96"/>
          <p:cNvSpPr txBox="1">
            <a:spLocks noGrp="1"/>
          </p:cNvSpPr>
          <p:nvPr>
            <p:ph type="title"/>
          </p:nvPr>
        </p:nvSpPr>
        <p:spPr>
          <a:xfrm>
            <a:off x="311700" y="297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435D74"/>
                </a:solidFill>
                <a:latin typeface="Bebas Neue"/>
                <a:ea typeface="Bebas Neue"/>
                <a:cs typeface="Bebas Neue"/>
                <a:sym typeface="Bebas Neue"/>
              </a:rPr>
              <a:t>Esti-mystères</a:t>
            </a:r>
            <a:br>
              <a:rPr lang="en" sz="3020">
                <a:solidFill>
                  <a:srgbClr val="435D74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endParaRPr sz="3020">
              <a:solidFill>
                <a:srgbClr val="435D7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685" name="Google Shape;685;p96"/>
          <p:cNvGrpSpPr/>
          <p:nvPr/>
        </p:nvGrpSpPr>
        <p:grpSpPr>
          <a:xfrm>
            <a:off x="8208634" y="4266034"/>
            <a:ext cx="692156" cy="662178"/>
            <a:chOff x="1043575" y="238125"/>
            <a:chExt cx="5532825" cy="5238750"/>
          </a:xfrm>
        </p:grpSpPr>
        <p:sp>
          <p:nvSpPr>
            <p:cNvPr id="686" name="Google Shape;686;p96"/>
            <p:cNvSpPr/>
            <p:nvPr/>
          </p:nvSpPr>
          <p:spPr>
            <a:xfrm>
              <a:off x="1043575" y="1552175"/>
              <a:ext cx="5532825" cy="3924700"/>
            </a:xfrm>
            <a:custGeom>
              <a:avLst/>
              <a:gdLst/>
              <a:ahLst/>
              <a:cxnLst/>
              <a:rect l="l" t="t" r="r" b="b"/>
              <a:pathLst>
                <a:path w="221313" h="156988" extrusionOk="0">
                  <a:moveTo>
                    <a:pt x="110657" y="23281"/>
                  </a:moveTo>
                  <a:lnTo>
                    <a:pt x="132201" y="55398"/>
                  </a:lnTo>
                  <a:lnTo>
                    <a:pt x="126577" y="58717"/>
                  </a:lnTo>
                  <a:lnTo>
                    <a:pt x="110295" y="50165"/>
                  </a:lnTo>
                  <a:lnTo>
                    <a:pt x="93838" y="58817"/>
                  </a:lnTo>
                  <a:lnTo>
                    <a:pt x="88651" y="56089"/>
                  </a:lnTo>
                  <a:lnTo>
                    <a:pt x="110657" y="23281"/>
                  </a:lnTo>
                  <a:close/>
                  <a:moveTo>
                    <a:pt x="44902" y="41983"/>
                  </a:moveTo>
                  <a:lnTo>
                    <a:pt x="53799" y="55252"/>
                  </a:lnTo>
                  <a:lnTo>
                    <a:pt x="45225" y="60008"/>
                  </a:lnTo>
                  <a:lnTo>
                    <a:pt x="36074" y="55137"/>
                  </a:lnTo>
                  <a:lnTo>
                    <a:pt x="44902" y="41983"/>
                  </a:lnTo>
                  <a:close/>
                  <a:moveTo>
                    <a:pt x="176411" y="41983"/>
                  </a:moveTo>
                  <a:lnTo>
                    <a:pt x="185309" y="55244"/>
                  </a:lnTo>
                  <a:lnTo>
                    <a:pt x="176726" y="60008"/>
                  </a:lnTo>
                  <a:lnTo>
                    <a:pt x="167583" y="55144"/>
                  </a:lnTo>
                  <a:lnTo>
                    <a:pt x="176411" y="41983"/>
                  </a:lnTo>
                  <a:close/>
                  <a:moveTo>
                    <a:pt x="28813" y="65962"/>
                  </a:moveTo>
                  <a:lnTo>
                    <a:pt x="45355" y="74768"/>
                  </a:lnTo>
                  <a:lnTo>
                    <a:pt x="61052" y="66055"/>
                  </a:lnTo>
                  <a:lnTo>
                    <a:pt x="63703" y="70004"/>
                  </a:lnTo>
                  <a:lnTo>
                    <a:pt x="32416" y="116642"/>
                  </a:lnTo>
                  <a:lnTo>
                    <a:pt x="12970" y="116642"/>
                  </a:lnTo>
                  <a:lnTo>
                    <a:pt x="12970" y="89581"/>
                  </a:lnTo>
                  <a:lnTo>
                    <a:pt x="28813" y="65962"/>
                  </a:lnTo>
                  <a:close/>
                  <a:moveTo>
                    <a:pt x="110295" y="64818"/>
                  </a:moveTo>
                  <a:lnTo>
                    <a:pt x="126945" y="73561"/>
                  </a:lnTo>
                  <a:lnTo>
                    <a:pt x="139439" y="66193"/>
                  </a:lnTo>
                  <a:lnTo>
                    <a:pt x="173276" y="116642"/>
                  </a:lnTo>
                  <a:lnTo>
                    <a:pt x="48037" y="116642"/>
                  </a:lnTo>
                  <a:lnTo>
                    <a:pt x="81383" y="66923"/>
                  </a:lnTo>
                  <a:lnTo>
                    <a:pt x="93838" y="73462"/>
                  </a:lnTo>
                  <a:lnTo>
                    <a:pt x="110295" y="64818"/>
                  </a:lnTo>
                  <a:close/>
                  <a:moveTo>
                    <a:pt x="160322" y="65970"/>
                  </a:moveTo>
                  <a:lnTo>
                    <a:pt x="176857" y="74768"/>
                  </a:lnTo>
                  <a:lnTo>
                    <a:pt x="192562" y="66055"/>
                  </a:lnTo>
                  <a:lnTo>
                    <a:pt x="208343" y="89581"/>
                  </a:lnTo>
                  <a:lnTo>
                    <a:pt x="208343" y="116642"/>
                  </a:lnTo>
                  <a:lnTo>
                    <a:pt x="188897" y="116642"/>
                  </a:lnTo>
                  <a:lnTo>
                    <a:pt x="157610" y="70004"/>
                  </a:lnTo>
                  <a:lnTo>
                    <a:pt x="160322" y="65970"/>
                  </a:lnTo>
                  <a:close/>
                  <a:moveTo>
                    <a:pt x="208343" y="129612"/>
                  </a:moveTo>
                  <a:lnTo>
                    <a:pt x="208343" y="144018"/>
                  </a:lnTo>
                  <a:lnTo>
                    <a:pt x="12970" y="144018"/>
                  </a:lnTo>
                  <a:lnTo>
                    <a:pt x="12970" y="129612"/>
                  </a:lnTo>
                  <a:close/>
                  <a:moveTo>
                    <a:pt x="110657" y="0"/>
                  </a:moveTo>
                  <a:lnTo>
                    <a:pt x="71510" y="58371"/>
                  </a:lnTo>
                  <a:lnTo>
                    <a:pt x="44902" y="18702"/>
                  </a:lnTo>
                  <a:lnTo>
                    <a:pt x="0" y="85640"/>
                  </a:lnTo>
                  <a:lnTo>
                    <a:pt x="0" y="156988"/>
                  </a:lnTo>
                  <a:lnTo>
                    <a:pt x="221313" y="156988"/>
                  </a:lnTo>
                  <a:lnTo>
                    <a:pt x="221313" y="85640"/>
                  </a:lnTo>
                  <a:lnTo>
                    <a:pt x="176411" y="18702"/>
                  </a:lnTo>
                  <a:lnTo>
                    <a:pt x="149803" y="58371"/>
                  </a:lnTo>
                  <a:lnTo>
                    <a:pt x="11065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7" name="Google Shape;687;p96"/>
            <p:cNvSpPr/>
            <p:nvPr/>
          </p:nvSpPr>
          <p:spPr>
            <a:xfrm>
              <a:off x="1043575" y="1552175"/>
              <a:ext cx="5532825" cy="3924700"/>
            </a:xfrm>
            <a:custGeom>
              <a:avLst/>
              <a:gdLst/>
              <a:ahLst/>
              <a:cxnLst/>
              <a:rect l="l" t="t" r="r" b="b"/>
              <a:pathLst>
                <a:path w="221313" h="156988" fill="none" extrusionOk="0">
                  <a:moveTo>
                    <a:pt x="176411" y="18702"/>
                  </a:moveTo>
                  <a:lnTo>
                    <a:pt x="149803" y="58371"/>
                  </a:lnTo>
                  <a:lnTo>
                    <a:pt x="110657" y="0"/>
                  </a:lnTo>
                  <a:lnTo>
                    <a:pt x="71510" y="58371"/>
                  </a:lnTo>
                  <a:lnTo>
                    <a:pt x="44902" y="18702"/>
                  </a:lnTo>
                  <a:lnTo>
                    <a:pt x="0" y="85640"/>
                  </a:lnTo>
                  <a:lnTo>
                    <a:pt x="0" y="156988"/>
                  </a:lnTo>
                  <a:lnTo>
                    <a:pt x="221313" y="156988"/>
                  </a:lnTo>
                  <a:lnTo>
                    <a:pt x="221313" y="85640"/>
                  </a:lnTo>
                  <a:lnTo>
                    <a:pt x="176411" y="18702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" name="Google Shape;688;p96"/>
            <p:cNvSpPr/>
            <p:nvPr/>
          </p:nvSpPr>
          <p:spPr>
            <a:xfrm>
              <a:off x="5233125" y="2601725"/>
              <a:ext cx="443175" cy="450650"/>
            </a:xfrm>
            <a:custGeom>
              <a:avLst/>
              <a:gdLst/>
              <a:ahLst/>
              <a:cxnLst/>
              <a:rect l="l" t="t" r="r" b="b"/>
              <a:pathLst>
                <a:path w="17727" h="18026" fill="none" extrusionOk="0">
                  <a:moveTo>
                    <a:pt x="17727" y="13262"/>
                  </a:moveTo>
                  <a:lnTo>
                    <a:pt x="9144" y="18026"/>
                  </a:lnTo>
                  <a:lnTo>
                    <a:pt x="1" y="13162"/>
                  </a:lnTo>
                  <a:lnTo>
                    <a:pt x="8829" y="1"/>
                  </a:lnTo>
                  <a:lnTo>
                    <a:pt x="17727" y="13262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9" name="Google Shape;689;p96"/>
            <p:cNvSpPr/>
            <p:nvPr/>
          </p:nvSpPr>
          <p:spPr>
            <a:xfrm>
              <a:off x="2244475" y="3172600"/>
              <a:ext cx="3131025" cy="1295650"/>
            </a:xfrm>
            <a:custGeom>
              <a:avLst/>
              <a:gdLst/>
              <a:ahLst/>
              <a:cxnLst/>
              <a:rect l="l" t="t" r="r" b="b"/>
              <a:pathLst>
                <a:path w="125241" h="51826" fill="none" extrusionOk="0">
                  <a:moveTo>
                    <a:pt x="125240" y="51825"/>
                  </a:moveTo>
                  <a:lnTo>
                    <a:pt x="1" y="51825"/>
                  </a:lnTo>
                  <a:lnTo>
                    <a:pt x="33347" y="2106"/>
                  </a:lnTo>
                  <a:lnTo>
                    <a:pt x="45802" y="8645"/>
                  </a:lnTo>
                  <a:lnTo>
                    <a:pt x="62259" y="1"/>
                  </a:lnTo>
                  <a:lnTo>
                    <a:pt x="78909" y="8744"/>
                  </a:lnTo>
                  <a:lnTo>
                    <a:pt x="91403" y="1376"/>
                  </a:lnTo>
                  <a:lnTo>
                    <a:pt x="125240" y="51825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0" name="Google Shape;690;p96"/>
            <p:cNvSpPr/>
            <p:nvPr/>
          </p:nvSpPr>
          <p:spPr>
            <a:xfrm>
              <a:off x="3259850" y="2134200"/>
              <a:ext cx="1088750" cy="888400"/>
            </a:xfrm>
            <a:custGeom>
              <a:avLst/>
              <a:gdLst/>
              <a:ahLst/>
              <a:cxnLst/>
              <a:rect l="l" t="t" r="r" b="b"/>
              <a:pathLst>
                <a:path w="43550" h="35536" fill="none" extrusionOk="0">
                  <a:moveTo>
                    <a:pt x="43550" y="32117"/>
                  </a:moveTo>
                  <a:lnTo>
                    <a:pt x="37926" y="35436"/>
                  </a:lnTo>
                  <a:lnTo>
                    <a:pt x="21644" y="26884"/>
                  </a:lnTo>
                  <a:lnTo>
                    <a:pt x="5187" y="35536"/>
                  </a:lnTo>
                  <a:lnTo>
                    <a:pt x="0" y="32808"/>
                  </a:lnTo>
                  <a:lnTo>
                    <a:pt x="22006" y="0"/>
                  </a:lnTo>
                  <a:lnTo>
                    <a:pt x="43550" y="32117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1" name="Google Shape;691;p96"/>
            <p:cNvSpPr/>
            <p:nvPr/>
          </p:nvSpPr>
          <p:spPr>
            <a:xfrm>
              <a:off x="1945400" y="2601725"/>
              <a:ext cx="443175" cy="450650"/>
            </a:xfrm>
            <a:custGeom>
              <a:avLst/>
              <a:gdLst/>
              <a:ahLst/>
              <a:cxnLst/>
              <a:rect l="l" t="t" r="r" b="b"/>
              <a:pathLst>
                <a:path w="17727" h="18026" fill="none" extrusionOk="0">
                  <a:moveTo>
                    <a:pt x="17726" y="13270"/>
                  </a:moveTo>
                  <a:lnTo>
                    <a:pt x="9152" y="18026"/>
                  </a:lnTo>
                  <a:lnTo>
                    <a:pt x="1" y="13155"/>
                  </a:lnTo>
                  <a:lnTo>
                    <a:pt x="8829" y="1"/>
                  </a:lnTo>
                  <a:lnTo>
                    <a:pt x="17726" y="1327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2" name="Google Shape;692;p96"/>
            <p:cNvSpPr/>
            <p:nvPr/>
          </p:nvSpPr>
          <p:spPr>
            <a:xfrm>
              <a:off x="1367800" y="3201225"/>
              <a:ext cx="1268375" cy="1267025"/>
            </a:xfrm>
            <a:custGeom>
              <a:avLst/>
              <a:gdLst/>
              <a:ahLst/>
              <a:cxnLst/>
              <a:rect l="l" t="t" r="r" b="b"/>
              <a:pathLst>
                <a:path w="50735" h="50681" fill="none" extrusionOk="0">
                  <a:moveTo>
                    <a:pt x="1" y="23619"/>
                  </a:moveTo>
                  <a:lnTo>
                    <a:pt x="15844" y="0"/>
                  </a:lnTo>
                  <a:lnTo>
                    <a:pt x="32386" y="8806"/>
                  </a:lnTo>
                  <a:lnTo>
                    <a:pt x="48083" y="93"/>
                  </a:lnTo>
                  <a:lnTo>
                    <a:pt x="50734" y="4042"/>
                  </a:lnTo>
                  <a:lnTo>
                    <a:pt x="19447" y="50680"/>
                  </a:lnTo>
                  <a:lnTo>
                    <a:pt x="1" y="50680"/>
                  </a:lnTo>
                  <a:lnTo>
                    <a:pt x="1" y="23619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3" name="Google Shape;693;p96"/>
            <p:cNvSpPr/>
            <p:nvPr/>
          </p:nvSpPr>
          <p:spPr>
            <a:xfrm>
              <a:off x="1367800" y="4792450"/>
              <a:ext cx="4884375" cy="360200"/>
            </a:xfrm>
            <a:custGeom>
              <a:avLst/>
              <a:gdLst/>
              <a:ahLst/>
              <a:cxnLst/>
              <a:rect l="l" t="t" r="r" b="b"/>
              <a:pathLst>
                <a:path w="195375" h="14408" fill="none" extrusionOk="0">
                  <a:moveTo>
                    <a:pt x="195374" y="14407"/>
                  </a:moveTo>
                  <a:lnTo>
                    <a:pt x="1" y="14407"/>
                  </a:lnTo>
                  <a:lnTo>
                    <a:pt x="1" y="1"/>
                  </a:lnTo>
                  <a:lnTo>
                    <a:pt x="195374" y="1"/>
                  </a:lnTo>
                  <a:lnTo>
                    <a:pt x="195374" y="14407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4" name="Google Shape;694;p96"/>
            <p:cNvSpPr/>
            <p:nvPr/>
          </p:nvSpPr>
          <p:spPr>
            <a:xfrm>
              <a:off x="4983800" y="3201425"/>
              <a:ext cx="1268375" cy="1266825"/>
            </a:xfrm>
            <a:custGeom>
              <a:avLst/>
              <a:gdLst/>
              <a:ahLst/>
              <a:cxnLst/>
              <a:rect l="l" t="t" r="r" b="b"/>
              <a:pathLst>
                <a:path w="50735" h="50673" fill="none" extrusionOk="0">
                  <a:moveTo>
                    <a:pt x="31288" y="50672"/>
                  </a:moveTo>
                  <a:lnTo>
                    <a:pt x="1" y="4034"/>
                  </a:lnTo>
                  <a:lnTo>
                    <a:pt x="2713" y="0"/>
                  </a:lnTo>
                  <a:lnTo>
                    <a:pt x="19248" y="8798"/>
                  </a:lnTo>
                  <a:lnTo>
                    <a:pt x="34953" y="85"/>
                  </a:lnTo>
                  <a:lnTo>
                    <a:pt x="50734" y="23611"/>
                  </a:lnTo>
                  <a:lnTo>
                    <a:pt x="50734" y="50672"/>
                  </a:lnTo>
                  <a:lnTo>
                    <a:pt x="31288" y="50672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5" name="Google Shape;695;p96"/>
            <p:cNvSpPr/>
            <p:nvPr/>
          </p:nvSpPr>
          <p:spPr>
            <a:xfrm>
              <a:off x="5765975" y="446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6" name="Google Shape;696;p96"/>
            <p:cNvSpPr/>
            <p:nvPr/>
          </p:nvSpPr>
          <p:spPr>
            <a:xfrm>
              <a:off x="2305750" y="409450"/>
              <a:ext cx="1059950" cy="1059950"/>
            </a:xfrm>
            <a:custGeom>
              <a:avLst/>
              <a:gdLst/>
              <a:ahLst/>
              <a:cxnLst/>
              <a:rect l="l" t="t" r="r" b="b"/>
              <a:pathLst>
                <a:path w="42398" h="42398" extrusionOk="0">
                  <a:moveTo>
                    <a:pt x="21414" y="12970"/>
                  </a:moveTo>
                  <a:lnTo>
                    <a:pt x="21622" y="12978"/>
                  </a:lnTo>
                  <a:lnTo>
                    <a:pt x="21829" y="12993"/>
                  </a:lnTo>
                  <a:lnTo>
                    <a:pt x="22044" y="13009"/>
                  </a:lnTo>
                  <a:lnTo>
                    <a:pt x="22244" y="13032"/>
                  </a:lnTo>
                  <a:lnTo>
                    <a:pt x="22452" y="13062"/>
                  </a:lnTo>
                  <a:lnTo>
                    <a:pt x="22659" y="13093"/>
                  </a:lnTo>
                  <a:lnTo>
                    <a:pt x="22859" y="13132"/>
                  </a:lnTo>
                  <a:lnTo>
                    <a:pt x="23059" y="13178"/>
                  </a:lnTo>
                  <a:lnTo>
                    <a:pt x="23258" y="13224"/>
                  </a:lnTo>
                  <a:lnTo>
                    <a:pt x="23450" y="13278"/>
                  </a:lnTo>
                  <a:lnTo>
                    <a:pt x="23643" y="13339"/>
                  </a:lnTo>
                  <a:lnTo>
                    <a:pt x="23835" y="13401"/>
                  </a:lnTo>
                  <a:lnTo>
                    <a:pt x="24027" y="13470"/>
                  </a:lnTo>
                  <a:lnTo>
                    <a:pt x="24219" y="13539"/>
                  </a:lnTo>
                  <a:lnTo>
                    <a:pt x="24403" y="13616"/>
                  </a:lnTo>
                  <a:lnTo>
                    <a:pt x="24588" y="13692"/>
                  </a:lnTo>
                  <a:lnTo>
                    <a:pt x="24764" y="13777"/>
                  </a:lnTo>
                  <a:lnTo>
                    <a:pt x="24941" y="13869"/>
                  </a:lnTo>
                  <a:lnTo>
                    <a:pt x="25118" y="13961"/>
                  </a:lnTo>
                  <a:lnTo>
                    <a:pt x="25294" y="14061"/>
                  </a:lnTo>
                  <a:lnTo>
                    <a:pt x="25464" y="14161"/>
                  </a:lnTo>
                  <a:lnTo>
                    <a:pt x="25633" y="14269"/>
                  </a:lnTo>
                  <a:lnTo>
                    <a:pt x="25802" y="14376"/>
                  </a:lnTo>
                  <a:lnTo>
                    <a:pt x="25963" y="14492"/>
                  </a:lnTo>
                  <a:lnTo>
                    <a:pt x="26124" y="14607"/>
                  </a:lnTo>
                  <a:lnTo>
                    <a:pt x="26278" y="14722"/>
                  </a:lnTo>
                  <a:lnTo>
                    <a:pt x="26432" y="14853"/>
                  </a:lnTo>
                  <a:lnTo>
                    <a:pt x="26585" y="14976"/>
                  </a:lnTo>
                  <a:lnTo>
                    <a:pt x="26731" y="15106"/>
                  </a:lnTo>
                  <a:lnTo>
                    <a:pt x="26877" y="15245"/>
                  </a:lnTo>
                  <a:lnTo>
                    <a:pt x="27016" y="15383"/>
                  </a:lnTo>
                  <a:lnTo>
                    <a:pt x="27154" y="15521"/>
                  </a:lnTo>
                  <a:lnTo>
                    <a:pt x="27292" y="15667"/>
                  </a:lnTo>
                  <a:lnTo>
                    <a:pt x="27423" y="15813"/>
                  </a:lnTo>
                  <a:lnTo>
                    <a:pt x="27546" y="15967"/>
                  </a:lnTo>
                  <a:lnTo>
                    <a:pt x="27676" y="16120"/>
                  </a:lnTo>
                  <a:lnTo>
                    <a:pt x="27792" y="16274"/>
                  </a:lnTo>
                  <a:lnTo>
                    <a:pt x="27907" y="16435"/>
                  </a:lnTo>
                  <a:lnTo>
                    <a:pt x="28022" y="16597"/>
                  </a:lnTo>
                  <a:lnTo>
                    <a:pt x="28130" y="16766"/>
                  </a:lnTo>
                  <a:lnTo>
                    <a:pt x="28237" y="16935"/>
                  </a:lnTo>
                  <a:lnTo>
                    <a:pt x="28337" y="17104"/>
                  </a:lnTo>
                  <a:lnTo>
                    <a:pt x="28437" y="17281"/>
                  </a:lnTo>
                  <a:lnTo>
                    <a:pt x="28529" y="17457"/>
                  </a:lnTo>
                  <a:lnTo>
                    <a:pt x="28621" y="17634"/>
                  </a:lnTo>
                  <a:lnTo>
                    <a:pt x="28706" y="17811"/>
                  </a:lnTo>
                  <a:lnTo>
                    <a:pt x="28783" y="17995"/>
                  </a:lnTo>
                  <a:lnTo>
                    <a:pt x="28860" y="18180"/>
                  </a:lnTo>
                  <a:lnTo>
                    <a:pt x="28929" y="18372"/>
                  </a:lnTo>
                  <a:lnTo>
                    <a:pt x="28998" y="18564"/>
                  </a:lnTo>
                  <a:lnTo>
                    <a:pt x="29059" y="18756"/>
                  </a:lnTo>
                  <a:lnTo>
                    <a:pt x="29121" y="18948"/>
                  </a:lnTo>
                  <a:lnTo>
                    <a:pt x="29175" y="19140"/>
                  </a:lnTo>
                  <a:lnTo>
                    <a:pt x="29221" y="19340"/>
                  </a:lnTo>
                  <a:lnTo>
                    <a:pt x="29267" y="19540"/>
                  </a:lnTo>
                  <a:lnTo>
                    <a:pt x="29305" y="19739"/>
                  </a:lnTo>
                  <a:lnTo>
                    <a:pt x="29336" y="19947"/>
                  </a:lnTo>
                  <a:lnTo>
                    <a:pt x="29367" y="20154"/>
                  </a:lnTo>
                  <a:lnTo>
                    <a:pt x="29390" y="20354"/>
                  </a:lnTo>
                  <a:lnTo>
                    <a:pt x="29405" y="20569"/>
                  </a:lnTo>
                  <a:lnTo>
                    <a:pt x="29420" y="20777"/>
                  </a:lnTo>
                  <a:lnTo>
                    <a:pt x="29428" y="20984"/>
                  </a:lnTo>
                  <a:lnTo>
                    <a:pt x="29428" y="21199"/>
                  </a:lnTo>
                  <a:lnTo>
                    <a:pt x="29428" y="21407"/>
                  </a:lnTo>
                  <a:lnTo>
                    <a:pt x="29420" y="21622"/>
                  </a:lnTo>
                  <a:lnTo>
                    <a:pt x="29405" y="21829"/>
                  </a:lnTo>
                  <a:lnTo>
                    <a:pt x="29390" y="22037"/>
                  </a:lnTo>
                  <a:lnTo>
                    <a:pt x="29367" y="22244"/>
                  </a:lnTo>
                  <a:lnTo>
                    <a:pt x="29336" y="22452"/>
                  </a:lnTo>
                  <a:lnTo>
                    <a:pt x="29305" y="22651"/>
                  </a:lnTo>
                  <a:lnTo>
                    <a:pt x="29267" y="22851"/>
                  </a:lnTo>
                  <a:lnTo>
                    <a:pt x="29221" y="23059"/>
                  </a:lnTo>
                  <a:lnTo>
                    <a:pt x="29175" y="23251"/>
                  </a:lnTo>
                  <a:lnTo>
                    <a:pt x="29121" y="23450"/>
                  </a:lnTo>
                  <a:lnTo>
                    <a:pt x="29059" y="23643"/>
                  </a:lnTo>
                  <a:lnTo>
                    <a:pt x="28998" y="23835"/>
                  </a:lnTo>
                  <a:lnTo>
                    <a:pt x="28929" y="24027"/>
                  </a:lnTo>
                  <a:lnTo>
                    <a:pt x="28860" y="24211"/>
                  </a:lnTo>
                  <a:lnTo>
                    <a:pt x="28783" y="24395"/>
                  </a:lnTo>
                  <a:lnTo>
                    <a:pt x="28706" y="24580"/>
                  </a:lnTo>
                  <a:lnTo>
                    <a:pt x="28621" y="24764"/>
                  </a:lnTo>
                  <a:lnTo>
                    <a:pt x="28529" y="24941"/>
                  </a:lnTo>
                  <a:lnTo>
                    <a:pt x="28437" y="25118"/>
                  </a:lnTo>
                  <a:lnTo>
                    <a:pt x="28337" y="25294"/>
                  </a:lnTo>
                  <a:lnTo>
                    <a:pt x="28237" y="25463"/>
                  </a:lnTo>
                  <a:lnTo>
                    <a:pt x="28130" y="25633"/>
                  </a:lnTo>
                  <a:lnTo>
                    <a:pt x="28022" y="25794"/>
                  </a:lnTo>
                  <a:lnTo>
                    <a:pt x="27907" y="25963"/>
                  </a:lnTo>
                  <a:lnTo>
                    <a:pt x="27792" y="26117"/>
                  </a:lnTo>
                  <a:lnTo>
                    <a:pt x="27676" y="26278"/>
                  </a:lnTo>
                  <a:lnTo>
                    <a:pt x="27546" y="26432"/>
                  </a:lnTo>
                  <a:lnTo>
                    <a:pt x="27423" y="26585"/>
                  </a:lnTo>
                  <a:lnTo>
                    <a:pt x="27292" y="26731"/>
                  </a:lnTo>
                  <a:lnTo>
                    <a:pt x="27154" y="26877"/>
                  </a:lnTo>
                  <a:lnTo>
                    <a:pt x="27016" y="27016"/>
                  </a:lnTo>
                  <a:lnTo>
                    <a:pt x="26877" y="27154"/>
                  </a:lnTo>
                  <a:lnTo>
                    <a:pt x="26731" y="27284"/>
                  </a:lnTo>
                  <a:lnTo>
                    <a:pt x="26585" y="27423"/>
                  </a:lnTo>
                  <a:lnTo>
                    <a:pt x="26432" y="27546"/>
                  </a:lnTo>
                  <a:lnTo>
                    <a:pt x="26278" y="27669"/>
                  </a:lnTo>
                  <a:lnTo>
                    <a:pt x="26124" y="27792"/>
                  </a:lnTo>
                  <a:lnTo>
                    <a:pt x="25963" y="27907"/>
                  </a:lnTo>
                  <a:lnTo>
                    <a:pt x="25802" y="28022"/>
                  </a:lnTo>
                  <a:lnTo>
                    <a:pt x="25633" y="28130"/>
                  </a:lnTo>
                  <a:lnTo>
                    <a:pt x="25464" y="28237"/>
                  </a:lnTo>
                  <a:lnTo>
                    <a:pt x="25294" y="28337"/>
                  </a:lnTo>
                  <a:lnTo>
                    <a:pt x="25118" y="28437"/>
                  </a:lnTo>
                  <a:lnTo>
                    <a:pt x="24941" y="28529"/>
                  </a:lnTo>
                  <a:lnTo>
                    <a:pt x="24764" y="28614"/>
                  </a:lnTo>
                  <a:lnTo>
                    <a:pt x="24588" y="28698"/>
                  </a:lnTo>
                  <a:lnTo>
                    <a:pt x="24403" y="28783"/>
                  </a:lnTo>
                  <a:lnTo>
                    <a:pt x="24219" y="28860"/>
                  </a:lnTo>
                  <a:lnTo>
                    <a:pt x="24027" y="28929"/>
                  </a:lnTo>
                  <a:lnTo>
                    <a:pt x="23835" y="28998"/>
                  </a:lnTo>
                  <a:lnTo>
                    <a:pt x="23643" y="29059"/>
                  </a:lnTo>
                  <a:lnTo>
                    <a:pt x="23450" y="29113"/>
                  </a:lnTo>
                  <a:lnTo>
                    <a:pt x="23258" y="29167"/>
                  </a:lnTo>
                  <a:lnTo>
                    <a:pt x="23059" y="29221"/>
                  </a:lnTo>
                  <a:lnTo>
                    <a:pt x="22859" y="29259"/>
                  </a:lnTo>
                  <a:lnTo>
                    <a:pt x="22659" y="29298"/>
                  </a:lnTo>
                  <a:lnTo>
                    <a:pt x="22452" y="29336"/>
                  </a:lnTo>
                  <a:lnTo>
                    <a:pt x="22244" y="29359"/>
                  </a:lnTo>
                  <a:lnTo>
                    <a:pt x="22044" y="29390"/>
                  </a:lnTo>
                  <a:lnTo>
                    <a:pt x="21829" y="29405"/>
                  </a:lnTo>
                  <a:lnTo>
                    <a:pt x="21622" y="29420"/>
                  </a:lnTo>
                  <a:lnTo>
                    <a:pt x="21414" y="29428"/>
                  </a:lnTo>
                  <a:lnTo>
                    <a:pt x="20992" y="29428"/>
                  </a:lnTo>
                  <a:lnTo>
                    <a:pt x="20777" y="29420"/>
                  </a:lnTo>
                  <a:lnTo>
                    <a:pt x="20569" y="29405"/>
                  </a:lnTo>
                  <a:lnTo>
                    <a:pt x="20362" y="29390"/>
                  </a:lnTo>
                  <a:lnTo>
                    <a:pt x="20154" y="29359"/>
                  </a:lnTo>
                  <a:lnTo>
                    <a:pt x="19947" y="29336"/>
                  </a:lnTo>
                  <a:lnTo>
                    <a:pt x="19747" y="29298"/>
                  </a:lnTo>
                  <a:lnTo>
                    <a:pt x="19547" y="29259"/>
                  </a:lnTo>
                  <a:lnTo>
                    <a:pt x="19340" y="29221"/>
                  </a:lnTo>
                  <a:lnTo>
                    <a:pt x="19148" y="29167"/>
                  </a:lnTo>
                  <a:lnTo>
                    <a:pt x="18948" y="29113"/>
                  </a:lnTo>
                  <a:lnTo>
                    <a:pt x="18756" y="29059"/>
                  </a:lnTo>
                  <a:lnTo>
                    <a:pt x="18564" y="28998"/>
                  </a:lnTo>
                  <a:lnTo>
                    <a:pt x="18372" y="28929"/>
                  </a:lnTo>
                  <a:lnTo>
                    <a:pt x="18187" y="28860"/>
                  </a:lnTo>
                  <a:lnTo>
                    <a:pt x="18003" y="28783"/>
                  </a:lnTo>
                  <a:lnTo>
                    <a:pt x="17819" y="28698"/>
                  </a:lnTo>
                  <a:lnTo>
                    <a:pt x="17634" y="28614"/>
                  </a:lnTo>
                  <a:lnTo>
                    <a:pt x="17457" y="28529"/>
                  </a:lnTo>
                  <a:lnTo>
                    <a:pt x="17281" y="28437"/>
                  </a:lnTo>
                  <a:lnTo>
                    <a:pt x="17104" y="28337"/>
                  </a:lnTo>
                  <a:lnTo>
                    <a:pt x="16935" y="28237"/>
                  </a:lnTo>
                  <a:lnTo>
                    <a:pt x="16766" y="28130"/>
                  </a:lnTo>
                  <a:lnTo>
                    <a:pt x="16605" y="28022"/>
                  </a:lnTo>
                  <a:lnTo>
                    <a:pt x="16436" y="27907"/>
                  </a:lnTo>
                  <a:lnTo>
                    <a:pt x="16282" y="27792"/>
                  </a:lnTo>
                  <a:lnTo>
                    <a:pt x="16121" y="27669"/>
                  </a:lnTo>
                  <a:lnTo>
                    <a:pt x="15967" y="27546"/>
                  </a:lnTo>
                  <a:lnTo>
                    <a:pt x="15813" y="27423"/>
                  </a:lnTo>
                  <a:lnTo>
                    <a:pt x="15667" y="27284"/>
                  </a:lnTo>
                  <a:lnTo>
                    <a:pt x="15521" y="27154"/>
                  </a:lnTo>
                  <a:lnTo>
                    <a:pt x="15383" y="27016"/>
                  </a:lnTo>
                  <a:lnTo>
                    <a:pt x="15245" y="26877"/>
                  </a:lnTo>
                  <a:lnTo>
                    <a:pt x="15114" y="26731"/>
                  </a:lnTo>
                  <a:lnTo>
                    <a:pt x="14976" y="26585"/>
                  </a:lnTo>
                  <a:lnTo>
                    <a:pt x="14853" y="26432"/>
                  </a:lnTo>
                  <a:lnTo>
                    <a:pt x="14730" y="26278"/>
                  </a:lnTo>
                  <a:lnTo>
                    <a:pt x="14607" y="26117"/>
                  </a:lnTo>
                  <a:lnTo>
                    <a:pt x="14492" y="25963"/>
                  </a:lnTo>
                  <a:lnTo>
                    <a:pt x="14376" y="25794"/>
                  </a:lnTo>
                  <a:lnTo>
                    <a:pt x="14269" y="25633"/>
                  </a:lnTo>
                  <a:lnTo>
                    <a:pt x="14161" y="25463"/>
                  </a:lnTo>
                  <a:lnTo>
                    <a:pt x="14061" y="25294"/>
                  </a:lnTo>
                  <a:lnTo>
                    <a:pt x="13961" y="25118"/>
                  </a:lnTo>
                  <a:lnTo>
                    <a:pt x="13869" y="24941"/>
                  </a:lnTo>
                  <a:lnTo>
                    <a:pt x="13785" y="24764"/>
                  </a:lnTo>
                  <a:lnTo>
                    <a:pt x="13700" y="24580"/>
                  </a:lnTo>
                  <a:lnTo>
                    <a:pt x="13616" y="24395"/>
                  </a:lnTo>
                  <a:lnTo>
                    <a:pt x="13539" y="24211"/>
                  </a:lnTo>
                  <a:lnTo>
                    <a:pt x="13470" y="24027"/>
                  </a:lnTo>
                  <a:lnTo>
                    <a:pt x="13401" y="23835"/>
                  </a:lnTo>
                  <a:lnTo>
                    <a:pt x="13339" y="23643"/>
                  </a:lnTo>
                  <a:lnTo>
                    <a:pt x="13285" y="23450"/>
                  </a:lnTo>
                  <a:lnTo>
                    <a:pt x="13232" y="23251"/>
                  </a:lnTo>
                  <a:lnTo>
                    <a:pt x="13178" y="23059"/>
                  </a:lnTo>
                  <a:lnTo>
                    <a:pt x="13139" y="22851"/>
                  </a:lnTo>
                  <a:lnTo>
                    <a:pt x="13101" y="22651"/>
                  </a:lnTo>
                  <a:lnTo>
                    <a:pt x="13063" y="22452"/>
                  </a:lnTo>
                  <a:lnTo>
                    <a:pt x="13039" y="22244"/>
                  </a:lnTo>
                  <a:lnTo>
                    <a:pt x="13009" y="22037"/>
                  </a:lnTo>
                  <a:lnTo>
                    <a:pt x="12993" y="21829"/>
                  </a:lnTo>
                  <a:lnTo>
                    <a:pt x="12978" y="21622"/>
                  </a:lnTo>
                  <a:lnTo>
                    <a:pt x="12970" y="21407"/>
                  </a:lnTo>
                  <a:lnTo>
                    <a:pt x="12970" y="21199"/>
                  </a:lnTo>
                  <a:lnTo>
                    <a:pt x="12970" y="20984"/>
                  </a:lnTo>
                  <a:lnTo>
                    <a:pt x="12978" y="20777"/>
                  </a:lnTo>
                  <a:lnTo>
                    <a:pt x="12993" y="20569"/>
                  </a:lnTo>
                  <a:lnTo>
                    <a:pt x="13009" y="20354"/>
                  </a:lnTo>
                  <a:lnTo>
                    <a:pt x="13039" y="20154"/>
                  </a:lnTo>
                  <a:lnTo>
                    <a:pt x="13063" y="19947"/>
                  </a:lnTo>
                  <a:lnTo>
                    <a:pt x="13101" y="19739"/>
                  </a:lnTo>
                  <a:lnTo>
                    <a:pt x="13139" y="19540"/>
                  </a:lnTo>
                  <a:lnTo>
                    <a:pt x="13178" y="19340"/>
                  </a:lnTo>
                  <a:lnTo>
                    <a:pt x="13232" y="19140"/>
                  </a:lnTo>
                  <a:lnTo>
                    <a:pt x="13285" y="18948"/>
                  </a:lnTo>
                  <a:lnTo>
                    <a:pt x="13339" y="18756"/>
                  </a:lnTo>
                  <a:lnTo>
                    <a:pt x="13401" y="18564"/>
                  </a:lnTo>
                  <a:lnTo>
                    <a:pt x="13470" y="18372"/>
                  </a:lnTo>
                  <a:lnTo>
                    <a:pt x="13539" y="18180"/>
                  </a:lnTo>
                  <a:lnTo>
                    <a:pt x="13616" y="17995"/>
                  </a:lnTo>
                  <a:lnTo>
                    <a:pt x="13700" y="17811"/>
                  </a:lnTo>
                  <a:lnTo>
                    <a:pt x="13785" y="17634"/>
                  </a:lnTo>
                  <a:lnTo>
                    <a:pt x="13869" y="17457"/>
                  </a:lnTo>
                  <a:lnTo>
                    <a:pt x="13961" y="17281"/>
                  </a:lnTo>
                  <a:lnTo>
                    <a:pt x="14061" y="17104"/>
                  </a:lnTo>
                  <a:lnTo>
                    <a:pt x="14161" y="16935"/>
                  </a:lnTo>
                  <a:lnTo>
                    <a:pt x="14269" y="16766"/>
                  </a:lnTo>
                  <a:lnTo>
                    <a:pt x="14376" y="16597"/>
                  </a:lnTo>
                  <a:lnTo>
                    <a:pt x="14492" y="16435"/>
                  </a:lnTo>
                  <a:lnTo>
                    <a:pt x="14607" y="16274"/>
                  </a:lnTo>
                  <a:lnTo>
                    <a:pt x="14730" y="16120"/>
                  </a:lnTo>
                  <a:lnTo>
                    <a:pt x="14853" y="15967"/>
                  </a:lnTo>
                  <a:lnTo>
                    <a:pt x="14976" y="15813"/>
                  </a:lnTo>
                  <a:lnTo>
                    <a:pt x="15114" y="15667"/>
                  </a:lnTo>
                  <a:lnTo>
                    <a:pt x="15245" y="15521"/>
                  </a:lnTo>
                  <a:lnTo>
                    <a:pt x="15383" y="15383"/>
                  </a:lnTo>
                  <a:lnTo>
                    <a:pt x="15521" y="15245"/>
                  </a:lnTo>
                  <a:lnTo>
                    <a:pt x="15667" y="15106"/>
                  </a:lnTo>
                  <a:lnTo>
                    <a:pt x="15813" y="14976"/>
                  </a:lnTo>
                  <a:lnTo>
                    <a:pt x="15967" y="14853"/>
                  </a:lnTo>
                  <a:lnTo>
                    <a:pt x="16121" y="14722"/>
                  </a:lnTo>
                  <a:lnTo>
                    <a:pt x="16282" y="14607"/>
                  </a:lnTo>
                  <a:lnTo>
                    <a:pt x="16436" y="14492"/>
                  </a:lnTo>
                  <a:lnTo>
                    <a:pt x="16605" y="14376"/>
                  </a:lnTo>
                  <a:lnTo>
                    <a:pt x="16766" y="14269"/>
                  </a:lnTo>
                  <a:lnTo>
                    <a:pt x="16935" y="14161"/>
                  </a:lnTo>
                  <a:lnTo>
                    <a:pt x="17104" y="14061"/>
                  </a:lnTo>
                  <a:lnTo>
                    <a:pt x="17281" y="13961"/>
                  </a:lnTo>
                  <a:lnTo>
                    <a:pt x="17457" y="13869"/>
                  </a:lnTo>
                  <a:lnTo>
                    <a:pt x="17634" y="13777"/>
                  </a:lnTo>
                  <a:lnTo>
                    <a:pt x="17819" y="13692"/>
                  </a:lnTo>
                  <a:lnTo>
                    <a:pt x="18003" y="13616"/>
                  </a:lnTo>
                  <a:lnTo>
                    <a:pt x="18187" y="13539"/>
                  </a:lnTo>
                  <a:lnTo>
                    <a:pt x="18372" y="13470"/>
                  </a:lnTo>
                  <a:lnTo>
                    <a:pt x="18564" y="13401"/>
                  </a:lnTo>
                  <a:lnTo>
                    <a:pt x="18756" y="13339"/>
                  </a:lnTo>
                  <a:lnTo>
                    <a:pt x="18948" y="13278"/>
                  </a:lnTo>
                  <a:lnTo>
                    <a:pt x="19148" y="13224"/>
                  </a:lnTo>
                  <a:lnTo>
                    <a:pt x="19340" y="13178"/>
                  </a:lnTo>
                  <a:lnTo>
                    <a:pt x="19547" y="13132"/>
                  </a:lnTo>
                  <a:lnTo>
                    <a:pt x="19747" y="13093"/>
                  </a:lnTo>
                  <a:lnTo>
                    <a:pt x="19947" y="13062"/>
                  </a:lnTo>
                  <a:lnTo>
                    <a:pt x="20154" y="13032"/>
                  </a:lnTo>
                  <a:lnTo>
                    <a:pt x="20362" y="13009"/>
                  </a:lnTo>
                  <a:lnTo>
                    <a:pt x="20569" y="12993"/>
                  </a:lnTo>
                  <a:lnTo>
                    <a:pt x="20777" y="12978"/>
                  </a:lnTo>
                  <a:lnTo>
                    <a:pt x="20992" y="12970"/>
                  </a:lnTo>
                  <a:close/>
                  <a:moveTo>
                    <a:pt x="21199" y="1"/>
                  </a:moveTo>
                  <a:lnTo>
                    <a:pt x="20654" y="8"/>
                  </a:lnTo>
                  <a:lnTo>
                    <a:pt x="20108" y="31"/>
                  </a:lnTo>
                  <a:lnTo>
                    <a:pt x="19570" y="62"/>
                  </a:lnTo>
                  <a:lnTo>
                    <a:pt x="19033" y="108"/>
                  </a:lnTo>
                  <a:lnTo>
                    <a:pt x="18502" y="170"/>
                  </a:lnTo>
                  <a:lnTo>
                    <a:pt x="17980" y="246"/>
                  </a:lnTo>
                  <a:lnTo>
                    <a:pt x="17450" y="331"/>
                  </a:lnTo>
                  <a:lnTo>
                    <a:pt x="16935" y="431"/>
                  </a:lnTo>
                  <a:lnTo>
                    <a:pt x="16420" y="546"/>
                  </a:lnTo>
                  <a:lnTo>
                    <a:pt x="15905" y="669"/>
                  </a:lnTo>
                  <a:lnTo>
                    <a:pt x="15406" y="807"/>
                  </a:lnTo>
                  <a:lnTo>
                    <a:pt x="14907" y="953"/>
                  </a:lnTo>
                  <a:lnTo>
                    <a:pt x="14407" y="1115"/>
                  </a:lnTo>
                  <a:lnTo>
                    <a:pt x="13915" y="1291"/>
                  </a:lnTo>
                  <a:lnTo>
                    <a:pt x="13439" y="1476"/>
                  </a:lnTo>
                  <a:lnTo>
                    <a:pt x="12955" y="1668"/>
                  </a:lnTo>
                  <a:lnTo>
                    <a:pt x="12486" y="1875"/>
                  </a:lnTo>
                  <a:lnTo>
                    <a:pt x="12018" y="2091"/>
                  </a:lnTo>
                  <a:lnTo>
                    <a:pt x="11557" y="2321"/>
                  </a:lnTo>
                  <a:lnTo>
                    <a:pt x="11103" y="2559"/>
                  </a:lnTo>
                  <a:lnTo>
                    <a:pt x="10658" y="2813"/>
                  </a:lnTo>
                  <a:lnTo>
                    <a:pt x="10220" y="3074"/>
                  </a:lnTo>
                  <a:lnTo>
                    <a:pt x="9782" y="3343"/>
                  </a:lnTo>
                  <a:lnTo>
                    <a:pt x="9359" y="3627"/>
                  </a:lnTo>
                  <a:lnTo>
                    <a:pt x="8937" y="3919"/>
                  </a:lnTo>
                  <a:lnTo>
                    <a:pt x="8522" y="4219"/>
                  </a:lnTo>
                  <a:lnTo>
                    <a:pt x="8122" y="4526"/>
                  </a:lnTo>
                  <a:lnTo>
                    <a:pt x="7723" y="4849"/>
                  </a:lnTo>
                  <a:lnTo>
                    <a:pt x="7338" y="5179"/>
                  </a:lnTo>
                  <a:lnTo>
                    <a:pt x="6954" y="5517"/>
                  </a:lnTo>
                  <a:lnTo>
                    <a:pt x="6585" y="5863"/>
                  </a:lnTo>
                  <a:lnTo>
                    <a:pt x="6217" y="6217"/>
                  </a:lnTo>
                  <a:lnTo>
                    <a:pt x="5863" y="6578"/>
                  </a:lnTo>
                  <a:lnTo>
                    <a:pt x="5517" y="6954"/>
                  </a:lnTo>
                  <a:lnTo>
                    <a:pt x="5179" y="7331"/>
                  </a:lnTo>
                  <a:lnTo>
                    <a:pt x="4849" y="7722"/>
                  </a:lnTo>
                  <a:lnTo>
                    <a:pt x="4526" y="8122"/>
                  </a:lnTo>
                  <a:lnTo>
                    <a:pt x="4219" y="8522"/>
                  </a:lnTo>
                  <a:lnTo>
                    <a:pt x="3919" y="8936"/>
                  </a:lnTo>
                  <a:lnTo>
                    <a:pt x="3627" y="9351"/>
                  </a:lnTo>
                  <a:lnTo>
                    <a:pt x="3343" y="9782"/>
                  </a:lnTo>
                  <a:lnTo>
                    <a:pt x="3074" y="10212"/>
                  </a:lnTo>
                  <a:lnTo>
                    <a:pt x="2813" y="10658"/>
                  </a:lnTo>
                  <a:lnTo>
                    <a:pt x="2567" y="11103"/>
                  </a:lnTo>
                  <a:lnTo>
                    <a:pt x="2321" y="11556"/>
                  </a:lnTo>
                  <a:lnTo>
                    <a:pt x="2098" y="12017"/>
                  </a:lnTo>
                  <a:lnTo>
                    <a:pt x="1875" y="12486"/>
                  </a:lnTo>
                  <a:lnTo>
                    <a:pt x="1668" y="12955"/>
                  </a:lnTo>
                  <a:lnTo>
                    <a:pt x="1476" y="13431"/>
                  </a:lnTo>
                  <a:lnTo>
                    <a:pt x="1292" y="13915"/>
                  </a:lnTo>
                  <a:lnTo>
                    <a:pt x="1115" y="14407"/>
                  </a:lnTo>
                  <a:lnTo>
                    <a:pt x="953" y="14899"/>
                  </a:lnTo>
                  <a:lnTo>
                    <a:pt x="807" y="15398"/>
                  </a:lnTo>
                  <a:lnTo>
                    <a:pt x="669" y="15905"/>
                  </a:lnTo>
                  <a:lnTo>
                    <a:pt x="546" y="16420"/>
                  </a:lnTo>
                  <a:lnTo>
                    <a:pt x="431" y="16935"/>
                  </a:lnTo>
                  <a:lnTo>
                    <a:pt x="331" y="17450"/>
                  </a:lnTo>
                  <a:lnTo>
                    <a:pt x="247" y="17972"/>
                  </a:lnTo>
                  <a:lnTo>
                    <a:pt x="170" y="18502"/>
                  </a:lnTo>
                  <a:lnTo>
                    <a:pt x="108" y="19032"/>
                  </a:lnTo>
                  <a:lnTo>
                    <a:pt x="62" y="19570"/>
                  </a:lnTo>
                  <a:lnTo>
                    <a:pt x="31" y="20108"/>
                  </a:lnTo>
                  <a:lnTo>
                    <a:pt x="8" y="20654"/>
                  </a:lnTo>
                  <a:lnTo>
                    <a:pt x="1" y="21199"/>
                  </a:lnTo>
                  <a:lnTo>
                    <a:pt x="8" y="21745"/>
                  </a:lnTo>
                  <a:lnTo>
                    <a:pt x="31" y="22290"/>
                  </a:lnTo>
                  <a:lnTo>
                    <a:pt x="62" y="22828"/>
                  </a:lnTo>
                  <a:lnTo>
                    <a:pt x="108" y="23366"/>
                  </a:lnTo>
                  <a:lnTo>
                    <a:pt x="170" y="23896"/>
                  </a:lnTo>
                  <a:lnTo>
                    <a:pt x="247" y="24419"/>
                  </a:lnTo>
                  <a:lnTo>
                    <a:pt x="331" y="24949"/>
                  </a:lnTo>
                  <a:lnTo>
                    <a:pt x="431" y="25463"/>
                  </a:lnTo>
                  <a:lnTo>
                    <a:pt x="546" y="25978"/>
                  </a:lnTo>
                  <a:lnTo>
                    <a:pt x="669" y="26493"/>
                  </a:lnTo>
                  <a:lnTo>
                    <a:pt x="807" y="26992"/>
                  </a:lnTo>
                  <a:lnTo>
                    <a:pt x="953" y="27492"/>
                  </a:lnTo>
                  <a:lnTo>
                    <a:pt x="1115" y="27991"/>
                  </a:lnTo>
                  <a:lnTo>
                    <a:pt x="1292" y="28483"/>
                  </a:lnTo>
                  <a:lnTo>
                    <a:pt x="1476" y="28959"/>
                  </a:lnTo>
                  <a:lnTo>
                    <a:pt x="1668" y="29443"/>
                  </a:lnTo>
                  <a:lnTo>
                    <a:pt x="1875" y="29912"/>
                  </a:lnTo>
                  <a:lnTo>
                    <a:pt x="2098" y="30381"/>
                  </a:lnTo>
                  <a:lnTo>
                    <a:pt x="2321" y="30842"/>
                  </a:lnTo>
                  <a:lnTo>
                    <a:pt x="2567" y="31295"/>
                  </a:lnTo>
                  <a:lnTo>
                    <a:pt x="2813" y="31741"/>
                  </a:lnTo>
                  <a:lnTo>
                    <a:pt x="3074" y="32179"/>
                  </a:lnTo>
                  <a:lnTo>
                    <a:pt x="3343" y="32617"/>
                  </a:lnTo>
                  <a:lnTo>
                    <a:pt x="3627" y="33039"/>
                  </a:lnTo>
                  <a:lnTo>
                    <a:pt x="3919" y="33462"/>
                  </a:lnTo>
                  <a:lnTo>
                    <a:pt x="4219" y="33877"/>
                  </a:lnTo>
                  <a:lnTo>
                    <a:pt x="4526" y="34276"/>
                  </a:lnTo>
                  <a:lnTo>
                    <a:pt x="4849" y="34676"/>
                  </a:lnTo>
                  <a:lnTo>
                    <a:pt x="5179" y="35060"/>
                  </a:lnTo>
                  <a:lnTo>
                    <a:pt x="5517" y="35444"/>
                  </a:lnTo>
                  <a:lnTo>
                    <a:pt x="5863" y="35813"/>
                  </a:lnTo>
                  <a:lnTo>
                    <a:pt x="6217" y="36182"/>
                  </a:lnTo>
                  <a:lnTo>
                    <a:pt x="6585" y="36535"/>
                  </a:lnTo>
                  <a:lnTo>
                    <a:pt x="6954" y="36881"/>
                  </a:lnTo>
                  <a:lnTo>
                    <a:pt x="7338" y="37219"/>
                  </a:lnTo>
                  <a:lnTo>
                    <a:pt x="7723" y="37550"/>
                  </a:lnTo>
                  <a:lnTo>
                    <a:pt x="8122" y="37872"/>
                  </a:lnTo>
                  <a:lnTo>
                    <a:pt x="8522" y="38180"/>
                  </a:lnTo>
                  <a:lnTo>
                    <a:pt x="8937" y="38479"/>
                  </a:lnTo>
                  <a:lnTo>
                    <a:pt x="9359" y="38771"/>
                  </a:lnTo>
                  <a:lnTo>
                    <a:pt x="9782" y="39055"/>
                  </a:lnTo>
                  <a:lnTo>
                    <a:pt x="10220" y="39324"/>
                  </a:lnTo>
                  <a:lnTo>
                    <a:pt x="10658" y="39586"/>
                  </a:lnTo>
                  <a:lnTo>
                    <a:pt x="11103" y="39831"/>
                  </a:lnTo>
                  <a:lnTo>
                    <a:pt x="11557" y="40077"/>
                  </a:lnTo>
                  <a:lnTo>
                    <a:pt x="12018" y="40300"/>
                  </a:lnTo>
                  <a:lnTo>
                    <a:pt x="12486" y="40523"/>
                  </a:lnTo>
                  <a:lnTo>
                    <a:pt x="12955" y="40730"/>
                  </a:lnTo>
                  <a:lnTo>
                    <a:pt x="13439" y="40923"/>
                  </a:lnTo>
                  <a:lnTo>
                    <a:pt x="13915" y="41107"/>
                  </a:lnTo>
                  <a:lnTo>
                    <a:pt x="14407" y="41284"/>
                  </a:lnTo>
                  <a:lnTo>
                    <a:pt x="14907" y="41445"/>
                  </a:lnTo>
                  <a:lnTo>
                    <a:pt x="15406" y="41591"/>
                  </a:lnTo>
                  <a:lnTo>
                    <a:pt x="15905" y="41729"/>
                  </a:lnTo>
                  <a:lnTo>
                    <a:pt x="16420" y="41852"/>
                  </a:lnTo>
                  <a:lnTo>
                    <a:pt x="16935" y="41967"/>
                  </a:lnTo>
                  <a:lnTo>
                    <a:pt x="17450" y="42067"/>
                  </a:lnTo>
                  <a:lnTo>
                    <a:pt x="17980" y="42152"/>
                  </a:lnTo>
                  <a:lnTo>
                    <a:pt x="18502" y="42229"/>
                  </a:lnTo>
                  <a:lnTo>
                    <a:pt x="19033" y="42290"/>
                  </a:lnTo>
                  <a:lnTo>
                    <a:pt x="19570" y="42336"/>
                  </a:lnTo>
                  <a:lnTo>
                    <a:pt x="20108" y="42367"/>
                  </a:lnTo>
                  <a:lnTo>
                    <a:pt x="20654" y="42390"/>
                  </a:lnTo>
                  <a:lnTo>
                    <a:pt x="21199" y="42398"/>
                  </a:lnTo>
                  <a:lnTo>
                    <a:pt x="21745" y="42390"/>
                  </a:lnTo>
                  <a:lnTo>
                    <a:pt x="22290" y="42367"/>
                  </a:lnTo>
                  <a:lnTo>
                    <a:pt x="22828" y="42336"/>
                  </a:lnTo>
                  <a:lnTo>
                    <a:pt x="23366" y="42290"/>
                  </a:lnTo>
                  <a:lnTo>
                    <a:pt x="23896" y="42229"/>
                  </a:lnTo>
                  <a:lnTo>
                    <a:pt x="24426" y="42152"/>
                  </a:lnTo>
                  <a:lnTo>
                    <a:pt x="24949" y="42067"/>
                  </a:lnTo>
                  <a:lnTo>
                    <a:pt x="25464" y="41967"/>
                  </a:lnTo>
                  <a:lnTo>
                    <a:pt x="25978" y="41852"/>
                  </a:lnTo>
                  <a:lnTo>
                    <a:pt x="26493" y="41729"/>
                  </a:lnTo>
                  <a:lnTo>
                    <a:pt x="27000" y="41591"/>
                  </a:lnTo>
                  <a:lnTo>
                    <a:pt x="27500" y="41445"/>
                  </a:lnTo>
                  <a:lnTo>
                    <a:pt x="27991" y="41284"/>
                  </a:lnTo>
                  <a:lnTo>
                    <a:pt x="28483" y="41107"/>
                  </a:lnTo>
                  <a:lnTo>
                    <a:pt x="28967" y="40923"/>
                  </a:lnTo>
                  <a:lnTo>
                    <a:pt x="29444" y="40730"/>
                  </a:lnTo>
                  <a:lnTo>
                    <a:pt x="29912" y="40523"/>
                  </a:lnTo>
                  <a:lnTo>
                    <a:pt x="30381" y="40300"/>
                  </a:lnTo>
                  <a:lnTo>
                    <a:pt x="30842" y="40077"/>
                  </a:lnTo>
                  <a:lnTo>
                    <a:pt x="31295" y="39831"/>
                  </a:lnTo>
                  <a:lnTo>
                    <a:pt x="31741" y="39586"/>
                  </a:lnTo>
                  <a:lnTo>
                    <a:pt x="32187" y="39324"/>
                  </a:lnTo>
                  <a:lnTo>
                    <a:pt x="32617" y="39055"/>
                  </a:lnTo>
                  <a:lnTo>
                    <a:pt x="33047" y="38771"/>
                  </a:lnTo>
                  <a:lnTo>
                    <a:pt x="33462" y="38479"/>
                  </a:lnTo>
                  <a:lnTo>
                    <a:pt x="33877" y="38180"/>
                  </a:lnTo>
                  <a:lnTo>
                    <a:pt x="34276" y="37872"/>
                  </a:lnTo>
                  <a:lnTo>
                    <a:pt x="34676" y="37550"/>
                  </a:lnTo>
                  <a:lnTo>
                    <a:pt x="35068" y="37219"/>
                  </a:lnTo>
                  <a:lnTo>
                    <a:pt x="35444" y="36881"/>
                  </a:lnTo>
                  <a:lnTo>
                    <a:pt x="35821" y="36535"/>
                  </a:lnTo>
                  <a:lnTo>
                    <a:pt x="36182" y="36182"/>
                  </a:lnTo>
                  <a:lnTo>
                    <a:pt x="36535" y="35813"/>
                  </a:lnTo>
                  <a:lnTo>
                    <a:pt x="36881" y="35444"/>
                  </a:lnTo>
                  <a:lnTo>
                    <a:pt x="37219" y="35060"/>
                  </a:lnTo>
                  <a:lnTo>
                    <a:pt x="37550" y="34676"/>
                  </a:lnTo>
                  <a:lnTo>
                    <a:pt x="37872" y="34276"/>
                  </a:lnTo>
                  <a:lnTo>
                    <a:pt x="38180" y="33877"/>
                  </a:lnTo>
                  <a:lnTo>
                    <a:pt x="38479" y="33462"/>
                  </a:lnTo>
                  <a:lnTo>
                    <a:pt x="38771" y="33039"/>
                  </a:lnTo>
                  <a:lnTo>
                    <a:pt x="39055" y="32617"/>
                  </a:lnTo>
                  <a:lnTo>
                    <a:pt x="39324" y="32179"/>
                  </a:lnTo>
                  <a:lnTo>
                    <a:pt x="39586" y="31741"/>
                  </a:lnTo>
                  <a:lnTo>
                    <a:pt x="39839" y="31295"/>
                  </a:lnTo>
                  <a:lnTo>
                    <a:pt x="40077" y="30842"/>
                  </a:lnTo>
                  <a:lnTo>
                    <a:pt x="40308" y="30381"/>
                  </a:lnTo>
                  <a:lnTo>
                    <a:pt x="40523" y="29912"/>
                  </a:lnTo>
                  <a:lnTo>
                    <a:pt x="40730" y="29443"/>
                  </a:lnTo>
                  <a:lnTo>
                    <a:pt x="40923" y="28959"/>
                  </a:lnTo>
                  <a:lnTo>
                    <a:pt x="41107" y="28483"/>
                  </a:lnTo>
                  <a:lnTo>
                    <a:pt x="41284" y="27991"/>
                  </a:lnTo>
                  <a:lnTo>
                    <a:pt x="41445" y="27492"/>
                  </a:lnTo>
                  <a:lnTo>
                    <a:pt x="41591" y="26992"/>
                  </a:lnTo>
                  <a:lnTo>
                    <a:pt x="41729" y="26493"/>
                  </a:lnTo>
                  <a:lnTo>
                    <a:pt x="41852" y="25978"/>
                  </a:lnTo>
                  <a:lnTo>
                    <a:pt x="41968" y="25463"/>
                  </a:lnTo>
                  <a:lnTo>
                    <a:pt x="42067" y="24949"/>
                  </a:lnTo>
                  <a:lnTo>
                    <a:pt x="42152" y="24419"/>
                  </a:lnTo>
                  <a:lnTo>
                    <a:pt x="42229" y="23896"/>
                  </a:lnTo>
                  <a:lnTo>
                    <a:pt x="42290" y="23366"/>
                  </a:lnTo>
                  <a:lnTo>
                    <a:pt x="42336" y="22828"/>
                  </a:lnTo>
                  <a:lnTo>
                    <a:pt x="42367" y="22290"/>
                  </a:lnTo>
                  <a:lnTo>
                    <a:pt x="42390" y="21745"/>
                  </a:lnTo>
                  <a:lnTo>
                    <a:pt x="42398" y="21199"/>
                  </a:lnTo>
                  <a:lnTo>
                    <a:pt x="42390" y="20654"/>
                  </a:lnTo>
                  <a:lnTo>
                    <a:pt x="42367" y="20108"/>
                  </a:lnTo>
                  <a:lnTo>
                    <a:pt x="42336" y="19570"/>
                  </a:lnTo>
                  <a:lnTo>
                    <a:pt x="42290" y="19032"/>
                  </a:lnTo>
                  <a:lnTo>
                    <a:pt x="42229" y="18502"/>
                  </a:lnTo>
                  <a:lnTo>
                    <a:pt x="42152" y="17972"/>
                  </a:lnTo>
                  <a:lnTo>
                    <a:pt x="42067" y="17450"/>
                  </a:lnTo>
                  <a:lnTo>
                    <a:pt x="41968" y="16935"/>
                  </a:lnTo>
                  <a:lnTo>
                    <a:pt x="41852" y="16420"/>
                  </a:lnTo>
                  <a:lnTo>
                    <a:pt x="41729" y="15905"/>
                  </a:lnTo>
                  <a:lnTo>
                    <a:pt x="41591" y="15398"/>
                  </a:lnTo>
                  <a:lnTo>
                    <a:pt x="41445" y="14899"/>
                  </a:lnTo>
                  <a:lnTo>
                    <a:pt x="41284" y="14407"/>
                  </a:lnTo>
                  <a:lnTo>
                    <a:pt x="41107" y="13915"/>
                  </a:lnTo>
                  <a:lnTo>
                    <a:pt x="40923" y="13431"/>
                  </a:lnTo>
                  <a:lnTo>
                    <a:pt x="40730" y="12955"/>
                  </a:lnTo>
                  <a:lnTo>
                    <a:pt x="40523" y="12486"/>
                  </a:lnTo>
                  <a:lnTo>
                    <a:pt x="40308" y="12017"/>
                  </a:lnTo>
                  <a:lnTo>
                    <a:pt x="40077" y="11556"/>
                  </a:lnTo>
                  <a:lnTo>
                    <a:pt x="39839" y="11103"/>
                  </a:lnTo>
                  <a:lnTo>
                    <a:pt x="39586" y="10658"/>
                  </a:lnTo>
                  <a:lnTo>
                    <a:pt x="39324" y="10212"/>
                  </a:lnTo>
                  <a:lnTo>
                    <a:pt x="39055" y="9782"/>
                  </a:lnTo>
                  <a:lnTo>
                    <a:pt x="38771" y="9351"/>
                  </a:lnTo>
                  <a:lnTo>
                    <a:pt x="38479" y="8936"/>
                  </a:lnTo>
                  <a:lnTo>
                    <a:pt x="38180" y="8522"/>
                  </a:lnTo>
                  <a:lnTo>
                    <a:pt x="37872" y="8122"/>
                  </a:lnTo>
                  <a:lnTo>
                    <a:pt x="37550" y="7722"/>
                  </a:lnTo>
                  <a:lnTo>
                    <a:pt x="37219" y="7331"/>
                  </a:lnTo>
                  <a:lnTo>
                    <a:pt x="36881" y="6954"/>
                  </a:lnTo>
                  <a:lnTo>
                    <a:pt x="36535" y="6578"/>
                  </a:lnTo>
                  <a:lnTo>
                    <a:pt x="36182" y="6217"/>
                  </a:lnTo>
                  <a:lnTo>
                    <a:pt x="35821" y="5863"/>
                  </a:lnTo>
                  <a:lnTo>
                    <a:pt x="35444" y="5517"/>
                  </a:lnTo>
                  <a:lnTo>
                    <a:pt x="35068" y="5179"/>
                  </a:lnTo>
                  <a:lnTo>
                    <a:pt x="34676" y="4849"/>
                  </a:lnTo>
                  <a:lnTo>
                    <a:pt x="34276" y="4526"/>
                  </a:lnTo>
                  <a:lnTo>
                    <a:pt x="33877" y="4219"/>
                  </a:lnTo>
                  <a:lnTo>
                    <a:pt x="33462" y="3919"/>
                  </a:lnTo>
                  <a:lnTo>
                    <a:pt x="33047" y="3627"/>
                  </a:lnTo>
                  <a:lnTo>
                    <a:pt x="32617" y="3343"/>
                  </a:lnTo>
                  <a:lnTo>
                    <a:pt x="32187" y="3074"/>
                  </a:lnTo>
                  <a:lnTo>
                    <a:pt x="31741" y="2813"/>
                  </a:lnTo>
                  <a:lnTo>
                    <a:pt x="31295" y="2559"/>
                  </a:lnTo>
                  <a:lnTo>
                    <a:pt x="30842" y="2321"/>
                  </a:lnTo>
                  <a:lnTo>
                    <a:pt x="30381" y="2091"/>
                  </a:lnTo>
                  <a:lnTo>
                    <a:pt x="29912" y="1875"/>
                  </a:lnTo>
                  <a:lnTo>
                    <a:pt x="29444" y="1668"/>
                  </a:lnTo>
                  <a:lnTo>
                    <a:pt x="28967" y="1476"/>
                  </a:lnTo>
                  <a:lnTo>
                    <a:pt x="28483" y="1291"/>
                  </a:lnTo>
                  <a:lnTo>
                    <a:pt x="27991" y="1115"/>
                  </a:lnTo>
                  <a:lnTo>
                    <a:pt x="27500" y="953"/>
                  </a:lnTo>
                  <a:lnTo>
                    <a:pt x="27000" y="807"/>
                  </a:lnTo>
                  <a:lnTo>
                    <a:pt x="26493" y="669"/>
                  </a:lnTo>
                  <a:lnTo>
                    <a:pt x="25978" y="546"/>
                  </a:lnTo>
                  <a:lnTo>
                    <a:pt x="25464" y="431"/>
                  </a:lnTo>
                  <a:lnTo>
                    <a:pt x="24949" y="331"/>
                  </a:lnTo>
                  <a:lnTo>
                    <a:pt x="24426" y="246"/>
                  </a:lnTo>
                  <a:lnTo>
                    <a:pt x="23896" y="170"/>
                  </a:lnTo>
                  <a:lnTo>
                    <a:pt x="23366" y="108"/>
                  </a:lnTo>
                  <a:lnTo>
                    <a:pt x="22828" y="62"/>
                  </a:lnTo>
                  <a:lnTo>
                    <a:pt x="22290" y="31"/>
                  </a:lnTo>
                  <a:lnTo>
                    <a:pt x="21745" y="8"/>
                  </a:lnTo>
                  <a:lnTo>
                    <a:pt x="2119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7" name="Google Shape;697;p96"/>
            <p:cNvSpPr/>
            <p:nvPr/>
          </p:nvSpPr>
          <p:spPr>
            <a:xfrm>
              <a:off x="2305750" y="409450"/>
              <a:ext cx="1059950" cy="1059950"/>
            </a:xfrm>
            <a:custGeom>
              <a:avLst/>
              <a:gdLst/>
              <a:ahLst/>
              <a:cxnLst/>
              <a:rect l="l" t="t" r="r" b="b"/>
              <a:pathLst>
                <a:path w="42398" h="42398" fill="none" extrusionOk="0">
                  <a:moveTo>
                    <a:pt x="21199" y="42398"/>
                  </a:moveTo>
                  <a:lnTo>
                    <a:pt x="21199" y="42398"/>
                  </a:lnTo>
                  <a:lnTo>
                    <a:pt x="21745" y="42390"/>
                  </a:lnTo>
                  <a:lnTo>
                    <a:pt x="22290" y="42367"/>
                  </a:lnTo>
                  <a:lnTo>
                    <a:pt x="22828" y="42336"/>
                  </a:lnTo>
                  <a:lnTo>
                    <a:pt x="23366" y="42290"/>
                  </a:lnTo>
                  <a:lnTo>
                    <a:pt x="23896" y="42229"/>
                  </a:lnTo>
                  <a:lnTo>
                    <a:pt x="24426" y="42152"/>
                  </a:lnTo>
                  <a:lnTo>
                    <a:pt x="24949" y="42067"/>
                  </a:lnTo>
                  <a:lnTo>
                    <a:pt x="25464" y="41967"/>
                  </a:lnTo>
                  <a:lnTo>
                    <a:pt x="25978" y="41852"/>
                  </a:lnTo>
                  <a:lnTo>
                    <a:pt x="26493" y="41729"/>
                  </a:lnTo>
                  <a:lnTo>
                    <a:pt x="27000" y="41591"/>
                  </a:lnTo>
                  <a:lnTo>
                    <a:pt x="27500" y="41445"/>
                  </a:lnTo>
                  <a:lnTo>
                    <a:pt x="27991" y="41284"/>
                  </a:lnTo>
                  <a:lnTo>
                    <a:pt x="28483" y="41107"/>
                  </a:lnTo>
                  <a:lnTo>
                    <a:pt x="28967" y="40923"/>
                  </a:lnTo>
                  <a:lnTo>
                    <a:pt x="29444" y="40730"/>
                  </a:lnTo>
                  <a:lnTo>
                    <a:pt x="29912" y="40523"/>
                  </a:lnTo>
                  <a:lnTo>
                    <a:pt x="30381" y="40300"/>
                  </a:lnTo>
                  <a:lnTo>
                    <a:pt x="30842" y="40077"/>
                  </a:lnTo>
                  <a:lnTo>
                    <a:pt x="31295" y="39831"/>
                  </a:lnTo>
                  <a:lnTo>
                    <a:pt x="31741" y="39586"/>
                  </a:lnTo>
                  <a:lnTo>
                    <a:pt x="32187" y="39324"/>
                  </a:lnTo>
                  <a:lnTo>
                    <a:pt x="32617" y="39055"/>
                  </a:lnTo>
                  <a:lnTo>
                    <a:pt x="33047" y="38771"/>
                  </a:lnTo>
                  <a:lnTo>
                    <a:pt x="33462" y="38479"/>
                  </a:lnTo>
                  <a:lnTo>
                    <a:pt x="33877" y="38180"/>
                  </a:lnTo>
                  <a:lnTo>
                    <a:pt x="34276" y="37872"/>
                  </a:lnTo>
                  <a:lnTo>
                    <a:pt x="34676" y="37550"/>
                  </a:lnTo>
                  <a:lnTo>
                    <a:pt x="35068" y="37219"/>
                  </a:lnTo>
                  <a:lnTo>
                    <a:pt x="35444" y="36881"/>
                  </a:lnTo>
                  <a:lnTo>
                    <a:pt x="35821" y="36535"/>
                  </a:lnTo>
                  <a:lnTo>
                    <a:pt x="36182" y="36182"/>
                  </a:lnTo>
                  <a:lnTo>
                    <a:pt x="36535" y="35813"/>
                  </a:lnTo>
                  <a:lnTo>
                    <a:pt x="36881" y="35444"/>
                  </a:lnTo>
                  <a:lnTo>
                    <a:pt x="37219" y="35060"/>
                  </a:lnTo>
                  <a:lnTo>
                    <a:pt x="37550" y="34676"/>
                  </a:lnTo>
                  <a:lnTo>
                    <a:pt x="37872" y="34276"/>
                  </a:lnTo>
                  <a:lnTo>
                    <a:pt x="38180" y="33877"/>
                  </a:lnTo>
                  <a:lnTo>
                    <a:pt x="38479" y="33462"/>
                  </a:lnTo>
                  <a:lnTo>
                    <a:pt x="38771" y="33039"/>
                  </a:lnTo>
                  <a:lnTo>
                    <a:pt x="39055" y="32617"/>
                  </a:lnTo>
                  <a:lnTo>
                    <a:pt x="39324" y="32179"/>
                  </a:lnTo>
                  <a:lnTo>
                    <a:pt x="39586" y="31741"/>
                  </a:lnTo>
                  <a:lnTo>
                    <a:pt x="39839" y="31295"/>
                  </a:lnTo>
                  <a:lnTo>
                    <a:pt x="40077" y="30842"/>
                  </a:lnTo>
                  <a:lnTo>
                    <a:pt x="40308" y="30381"/>
                  </a:lnTo>
                  <a:lnTo>
                    <a:pt x="40523" y="29912"/>
                  </a:lnTo>
                  <a:lnTo>
                    <a:pt x="40730" y="29443"/>
                  </a:lnTo>
                  <a:lnTo>
                    <a:pt x="40923" y="28959"/>
                  </a:lnTo>
                  <a:lnTo>
                    <a:pt x="41107" y="28483"/>
                  </a:lnTo>
                  <a:lnTo>
                    <a:pt x="41284" y="27991"/>
                  </a:lnTo>
                  <a:lnTo>
                    <a:pt x="41445" y="27492"/>
                  </a:lnTo>
                  <a:lnTo>
                    <a:pt x="41591" y="26992"/>
                  </a:lnTo>
                  <a:lnTo>
                    <a:pt x="41729" y="26493"/>
                  </a:lnTo>
                  <a:lnTo>
                    <a:pt x="41852" y="25978"/>
                  </a:lnTo>
                  <a:lnTo>
                    <a:pt x="41968" y="25463"/>
                  </a:lnTo>
                  <a:lnTo>
                    <a:pt x="42067" y="24949"/>
                  </a:lnTo>
                  <a:lnTo>
                    <a:pt x="42152" y="24419"/>
                  </a:lnTo>
                  <a:lnTo>
                    <a:pt x="42229" y="23896"/>
                  </a:lnTo>
                  <a:lnTo>
                    <a:pt x="42290" y="23366"/>
                  </a:lnTo>
                  <a:lnTo>
                    <a:pt x="42336" y="22828"/>
                  </a:lnTo>
                  <a:lnTo>
                    <a:pt x="42367" y="22290"/>
                  </a:lnTo>
                  <a:lnTo>
                    <a:pt x="42390" y="21745"/>
                  </a:lnTo>
                  <a:lnTo>
                    <a:pt x="42398" y="21199"/>
                  </a:lnTo>
                  <a:lnTo>
                    <a:pt x="42398" y="21199"/>
                  </a:lnTo>
                  <a:lnTo>
                    <a:pt x="42390" y="20654"/>
                  </a:lnTo>
                  <a:lnTo>
                    <a:pt x="42367" y="20108"/>
                  </a:lnTo>
                  <a:lnTo>
                    <a:pt x="42336" y="19570"/>
                  </a:lnTo>
                  <a:lnTo>
                    <a:pt x="42290" y="19032"/>
                  </a:lnTo>
                  <a:lnTo>
                    <a:pt x="42229" y="18502"/>
                  </a:lnTo>
                  <a:lnTo>
                    <a:pt x="42152" y="17972"/>
                  </a:lnTo>
                  <a:lnTo>
                    <a:pt x="42067" y="17450"/>
                  </a:lnTo>
                  <a:lnTo>
                    <a:pt x="41968" y="16935"/>
                  </a:lnTo>
                  <a:lnTo>
                    <a:pt x="41852" y="16420"/>
                  </a:lnTo>
                  <a:lnTo>
                    <a:pt x="41729" y="15905"/>
                  </a:lnTo>
                  <a:lnTo>
                    <a:pt x="41591" y="15398"/>
                  </a:lnTo>
                  <a:lnTo>
                    <a:pt x="41445" y="14899"/>
                  </a:lnTo>
                  <a:lnTo>
                    <a:pt x="41284" y="14407"/>
                  </a:lnTo>
                  <a:lnTo>
                    <a:pt x="41107" y="13915"/>
                  </a:lnTo>
                  <a:lnTo>
                    <a:pt x="40923" y="13431"/>
                  </a:lnTo>
                  <a:lnTo>
                    <a:pt x="40730" y="12955"/>
                  </a:lnTo>
                  <a:lnTo>
                    <a:pt x="40523" y="12486"/>
                  </a:lnTo>
                  <a:lnTo>
                    <a:pt x="40308" y="12017"/>
                  </a:lnTo>
                  <a:lnTo>
                    <a:pt x="40077" y="11556"/>
                  </a:lnTo>
                  <a:lnTo>
                    <a:pt x="39839" y="11103"/>
                  </a:lnTo>
                  <a:lnTo>
                    <a:pt x="39586" y="10658"/>
                  </a:lnTo>
                  <a:lnTo>
                    <a:pt x="39324" y="10212"/>
                  </a:lnTo>
                  <a:lnTo>
                    <a:pt x="39055" y="9782"/>
                  </a:lnTo>
                  <a:lnTo>
                    <a:pt x="38771" y="9351"/>
                  </a:lnTo>
                  <a:lnTo>
                    <a:pt x="38479" y="8936"/>
                  </a:lnTo>
                  <a:lnTo>
                    <a:pt x="38180" y="8522"/>
                  </a:lnTo>
                  <a:lnTo>
                    <a:pt x="37872" y="8122"/>
                  </a:lnTo>
                  <a:lnTo>
                    <a:pt x="37550" y="7722"/>
                  </a:lnTo>
                  <a:lnTo>
                    <a:pt x="37219" y="7331"/>
                  </a:lnTo>
                  <a:lnTo>
                    <a:pt x="36881" y="6954"/>
                  </a:lnTo>
                  <a:lnTo>
                    <a:pt x="36535" y="6578"/>
                  </a:lnTo>
                  <a:lnTo>
                    <a:pt x="36182" y="6217"/>
                  </a:lnTo>
                  <a:lnTo>
                    <a:pt x="35821" y="5863"/>
                  </a:lnTo>
                  <a:lnTo>
                    <a:pt x="35444" y="5517"/>
                  </a:lnTo>
                  <a:lnTo>
                    <a:pt x="35068" y="5179"/>
                  </a:lnTo>
                  <a:lnTo>
                    <a:pt x="34676" y="4849"/>
                  </a:lnTo>
                  <a:lnTo>
                    <a:pt x="34276" y="4526"/>
                  </a:lnTo>
                  <a:lnTo>
                    <a:pt x="33877" y="4219"/>
                  </a:lnTo>
                  <a:lnTo>
                    <a:pt x="33462" y="3919"/>
                  </a:lnTo>
                  <a:lnTo>
                    <a:pt x="33047" y="3627"/>
                  </a:lnTo>
                  <a:lnTo>
                    <a:pt x="32617" y="3343"/>
                  </a:lnTo>
                  <a:lnTo>
                    <a:pt x="32187" y="3074"/>
                  </a:lnTo>
                  <a:lnTo>
                    <a:pt x="31741" y="2813"/>
                  </a:lnTo>
                  <a:lnTo>
                    <a:pt x="31295" y="2559"/>
                  </a:lnTo>
                  <a:lnTo>
                    <a:pt x="30842" y="2321"/>
                  </a:lnTo>
                  <a:lnTo>
                    <a:pt x="30381" y="2091"/>
                  </a:lnTo>
                  <a:lnTo>
                    <a:pt x="29912" y="1875"/>
                  </a:lnTo>
                  <a:lnTo>
                    <a:pt x="29444" y="1668"/>
                  </a:lnTo>
                  <a:lnTo>
                    <a:pt x="28967" y="1476"/>
                  </a:lnTo>
                  <a:lnTo>
                    <a:pt x="28483" y="1291"/>
                  </a:lnTo>
                  <a:lnTo>
                    <a:pt x="27991" y="1115"/>
                  </a:lnTo>
                  <a:lnTo>
                    <a:pt x="27500" y="953"/>
                  </a:lnTo>
                  <a:lnTo>
                    <a:pt x="27000" y="807"/>
                  </a:lnTo>
                  <a:lnTo>
                    <a:pt x="26493" y="669"/>
                  </a:lnTo>
                  <a:lnTo>
                    <a:pt x="25978" y="546"/>
                  </a:lnTo>
                  <a:lnTo>
                    <a:pt x="25464" y="431"/>
                  </a:lnTo>
                  <a:lnTo>
                    <a:pt x="24949" y="331"/>
                  </a:lnTo>
                  <a:lnTo>
                    <a:pt x="24426" y="246"/>
                  </a:lnTo>
                  <a:lnTo>
                    <a:pt x="23896" y="170"/>
                  </a:lnTo>
                  <a:lnTo>
                    <a:pt x="23366" y="108"/>
                  </a:lnTo>
                  <a:lnTo>
                    <a:pt x="22828" y="62"/>
                  </a:lnTo>
                  <a:lnTo>
                    <a:pt x="22290" y="31"/>
                  </a:lnTo>
                  <a:lnTo>
                    <a:pt x="21745" y="8"/>
                  </a:lnTo>
                  <a:lnTo>
                    <a:pt x="21199" y="1"/>
                  </a:lnTo>
                  <a:lnTo>
                    <a:pt x="21199" y="1"/>
                  </a:lnTo>
                  <a:lnTo>
                    <a:pt x="20654" y="8"/>
                  </a:lnTo>
                  <a:lnTo>
                    <a:pt x="20108" y="31"/>
                  </a:lnTo>
                  <a:lnTo>
                    <a:pt x="19570" y="62"/>
                  </a:lnTo>
                  <a:lnTo>
                    <a:pt x="19033" y="108"/>
                  </a:lnTo>
                  <a:lnTo>
                    <a:pt x="18502" y="170"/>
                  </a:lnTo>
                  <a:lnTo>
                    <a:pt x="17980" y="246"/>
                  </a:lnTo>
                  <a:lnTo>
                    <a:pt x="17450" y="331"/>
                  </a:lnTo>
                  <a:lnTo>
                    <a:pt x="16935" y="431"/>
                  </a:lnTo>
                  <a:lnTo>
                    <a:pt x="16420" y="546"/>
                  </a:lnTo>
                  <a:lnTo>
                    <a:pt x="15905" y="669"/>
                  </a:lnTo>
                  <a:lnTo>
                    <a:pt x="15406" y="807"/>
                  </a:lnTo>
                  <a:lnTo>
                    <a:pt x="14907" y="953"/>
                  </a:lnTo>
                  <a:lnTo>
                    <a:pt x="14407" y="1115"/>
                  </a:lnTo>
                  <a:lnTo>
                    <a:pt x="13915" y="1291"/>
                  </a:lnTo>
                  <a:lnTo>
                    <a:pt x="13439" y="1476"/>
                  </a:lnTo>
                  <a:lnTo>
                    <a:pt x="12955" y="1668"/>
                  </a:lnTo>
                  <a:lnTo>
                    <a:pt x="12486" y="1875"/>
                  </a:lnTo>
                  <a:lnTo>
                    <a:pt x="12018" y="2091"/>
                  </a:lnTo>
                  <a:lnTo>
                    <a:pt x="11557" y="2321"/>
                  </a:lnTo>
                  <a:lnTo>
                    <a:pt x="11103" y="2559"/>
                  </a:lnTo>
                  <a:lnTo>
                    <a:pt x="10658" y="2813"/>
                  </a:lnTo>
                  <a:lnTo>
                    <a:pt x="10220" y="3074"/>
                  </a:lnTo>
                  <a:lnTo>
                    <a:pt x="9782" y="3343"/>
                  </a:lnTo>
                  <a:lnTo>
                    <a:pt x="9359" y="3627"/>
                  </a:lnTo>
                  <a:lnTo>
                    <a:pt x="8937" y="3919"/>
                  </a:lnTo>
                  <a:lnTo>
                    <a:pt x="8522" y="4219"/>
                  </a:lnTo>
                  <a:lnTo>
                    <a:pt x="8122" y="4526"/>
                  </a:lnTo>
                  <a:lnTo>
                    <a:pt x="7723" y="4849"/>
                  </a:lnTo>
                  <a:lnTo>
                    <a:pt x="7338" y="5179"/>
                  </a:lnTo>
                  <a:lnTo>
                    <a:pt x="6954" y="5517"/>
                  </a:lnTo>
                  <a:lnTo>
                    <a:pt x="6585" y="5863"/>
                  </a:lnTo>
                  <a:lnTo>
                    <a:pt x="6217" y="6217"/>
                  </a:lnTo>
                  <a:lnTo>
                    <a:pt x="5863" y="6578"/>
                  </a:lnTo>
                  <a:lnTo>
                    <a:pt x="5517" y="6954"/>
                  </a:lnTo>
                  <a:lnTo>
                    <a:pt x="5179" y="7331"/>
                  </a:lnTo>
                  <a:lnTo>
                    <a:pt x="4849" y="7722"/>
                  </a:lnTo>
                  <a:lnTo>
                    <a:pt x="4526" y="8122"/>
                  </a:lnTo>
                  <a:lnTo>
                    <a:pt x="4219" y="8522"/>
                  </a:lnTo>
                  <a:lnTo>
                    <a:pt x="3919" y="8936"/>
                  </a:lnTo>
                  <a:lnTo>
                    <a:pt x="3627" y="9351"/>
                  </a:lnTo>
                  <a:lnTo>
                    <a:pt x="3343" y="9782"/>
                  </a:lnTo>
                  <a:lnTo>
                    <a:pt x="3074" y="10212"/>
                  </a:lnTo>
                  <a:lnTo>
                    <a:pt x="2813" y="10658"/>
                  </a:lnTo>
                  <a:lnTo>
                    <a:pt x="2567" y="11103"/>
                  </a:lnTo>
                  <a:lnTo>
                    <a:pt x="2321" y="11556"/>
                  </a:lnTo>
                  <a:lnTo>
                    <a:pt x="2098" y="12017"/>
                  </a:lnTo>
                  <a:lnTo>
                    <a:pt x="1875" y="12486"/>
                  </a:lnTo>
                  <a:lnTo>
                    <a:pt x="1668" y="12955"/>
                  </a:lnTo>
                  <a:lnTo>
                    <a:pt x="1476" y="13431"/>
                  </a:lnTo>
                  <a:lnTo>
                    <a:pt x="1292" y="13915"/>
                  </a:lnTo>
                  <a:lnTo>
                    <a:pt x="1115" y="14407"/>
                  </a:lnTo>
                  <a:lnTo>
                    <a:pt x="953" y="14899"/>
                  </a:lnTo>
                  <a:lnTo>
                    <a:pt x="807" y="15398"/>
                  </a:lnTo>
                  <a:lnTo>
                    <a:pt x="669" y="15905"/>
                  </a:lnTo>
                  <a:lnTo>
                    <a:pt x="546" y="16420"/>
                  </a:lnTo>
                  <a:lnTo>
                    <a:pt x="431" y="16935"/>
                  </a:lnTo>
                  <a:lnTo>
                    <a:pt x="331" y="17450"/>
                  </a:lnTo>
                  <a:lnTo>
                    <a:pt x="247" y="17972"/>
                  </a:lnTo>
                  <a:lnTo>
                    <a:pt x="170" y="18502"/>
                  </a:lnTo>
                  <a:lnTo>
                    <a:pt x="108" y="19032"/>
                  </a:lnTo>
                  <a:lnTo>
                    <a:pt x="62" y="19570"/>
                  </a:lnTo>
                  <a:lnTo>
                    <a:pt x="31" y="20108"/>
                  </a:lnTo>
                  <a:lnTo>
                    <a:pt x="8" y="20654"/>
                  </a:lnTo>
                  <a:lnTo>
                    <a:pt x="1" y="21199"/>
                  </a:lnTo>
                  <a:lnTo>
                    <a:pt x="1" y="21199"/>
                  </a:lnTo>
                  <a:lnTo>
                    <a:pt x="8" y="21745"/>
                  </a:lnTo>
                  <a:lnTo>
                    <a:pt x="31" y="22290"/>
                  </a:lnTo>
                  <a:lnTo>
                    <a:pt x="62" y="22828"/>
                  </a:lnTo>
                  <a:lnTo>
                    <a:pt x="108" y="23366"/>
                  </a:lnTo>
                  <a:lnTo>
                    <a:pt x="170" y="23896"/>
                  </a:lnTo>
                  <a:lnTo>
                    <a:pt x="247" y="24419"/>
                  </a:lnTo>
                  <a:lnTo>
                    <a:pt x="331" y="24949"/>
                  </a:lnTo>
                  <a:lnTo>
                    <a:pt x="431" y="25463"/>
                  </a:lnTo>
                  <a:lnTo>
                    <a:pt x="546" y="25978"/>
                  </a:lnTo>
                  <a:lnTo>
                    <a:pt x="669" y="26493"/>
                  </a:lnTo>
                  <a:lnTo>
                    <a:pt x="807" y="26992"/>
                  </a:lnTo>
                  <a:lnTo>
                    <a:pt x="953" y="27492"/>
                  </a:lnTo>
                  <a:lnTo>
                    <a:pt x="1115" y="27991"/>
                  </a:lnTo>
                  <a:lnTo>
                    <a:pt x="1292" y="28483"/>
                  </a:lnTo>
                  <a:lnTo>
                    <a:pt x="1476" y="28959"/>
                  </a:lnTo>
                  <a:lnTo>
                    <a:pt x="1668" y="29443"/>
                  </a:lnTo>
                  <a:lnTo>
                    <a:pt x="1875" y="29912"/>
                  </a:lnTo>
                  <a:lnTo>
                    <a:pt x="2098" y="30381"/>
                  </a:lnTo>
                  <a:lnTo>
                    <a:pt x="2321" y="30842"/>
                  </a:lnTo>
                  <a:lnTo>
                    <a:pt x="2567" y="31295"/>
                  </a:lnTo>
                  <a:lnTo>
                    <a:pt x="2813" y="31741"/>
                  </a:lnTo>
                  <a:lnTo>
                    <a:pt x="3074" y="32179"/>
                  </a:lnTo>
                  <a:lnTo>
                    <a:pt x="3343" y="32617"/>
                  </a:lnTo>
                  <a:lnTo>
                    <a:pt x="3627" y="33039"/>
                  </a:lnTo>
                  <a:lnTo>
                    <a:pt x="3919" y="33462"/>
                  </a:lnTo>
                  <a:lnTo>
                    <a:pt x="4219" y="33877"/>
                  </a:lnTo>
                  <a:lnTo>
                    <a:pt x="4526" y="34276"/>
                  </a:lnTo>
                  <a:lnTo>
                    <a:pt x="4849" y="34676"/>
                  </a:lnTo>
                  <a:lnTo>
                    <a:pt x="5179" y="35060"/>
                  </a:lnTo>
                  <a:lnTo>
                    <a:pt x="5517" y="35444"/>
                  </a:lnTo>
                  <a:lnTo>
                    <a:pt x="5863" y="35813"/>
                  </a:lnTo>
                  <a:lnTo>
                    <a:pt x="6217" y="36182"/>
                  </a:lnTo>
                  <a:lnTo>
                    <a:pt x="6585" y="36535"/>
                  </a:lnTo>
                  <a:lnTo>
                    <a:pt x="6954" y="36881"/>
                  </a:lnTo>
                  <a:lnTo>
                    <a:pt x="7338" y="37219"/>
                  </a:lnTo>
                  <a:lnTo>
                    <a:pt x="7723" y="37550"/>
                  </a:lnTo>
                  <a:lnTo>
                    <a:pt x="8122" y="37872"/>
                  </a:lnTo>
                  <a:lnTo>
                    <a:pt x="8522" y="38180"/>
                  </a:lnTo>
                  <a:lnTo>
                    <a:pt x="8937" y="38479"/>
                  </a:lnTo>
                  <a:lnTo>
                    <a:pt x="9359" y="38771"/>
                  </a:lnTo>
                  <a:lnTo>
                    <a:pt x="9782" y="39055"/>
                  </a:lnTo>
                  <a:lnTo>
                    <a:pt x="10220" y="39324"/>
                  </a:lnTo>
                  <a:lnTo>
                    <a:pt x="10658" y="39586"/>
                  </a:lnTo>
                  <a:lnTo>
                    <a:pt x="11103" y="39831"/>
                  </a:lnTo>
                  <a:lnTo>
                    <a:pt x="11557" y="40077"/>
                  </a:lnTo>
                  <a:lnTo>
                    <a:pt x="12018" y="40300"/>
                  </a:lnTo>
                  <a:lnTo>
                    <a:pt x="12486" y="40523"/>
                  </a:lnTo>
                  <a:lnTo>
                    <a:pt x="12955" y="40730"/>
                  </a:lnTo>
                  <a:lnTo>
                    <a:pt x="13439" y="40923"/>
                  </a:lnTo>
                  <a:lnTo>
                    <a:pt x="13915" y="41107"/>
                  </a:lnTo>
                  <a:lnTo>
                    <a:pt x="14407" y="41284"/>
                  </a:lnTo>
                  <a:lnTo>
                    <a:pt x="14907" y="41445"/>
                  </a:lnTo>
                  <a:lnTo>
                    <a:pt x="15406" y="41591"/>
                  </a:lnTo>
                  <a:lnTo>
                    <a:pt x="15905" y="41729"/>
                  </a:lnTo>
                  <a:lnTo>
                    <a:pt x="16420" y="41852"/>
                  </a:lnTo>
                  <a:lnTo>
                    <a:pt x="16935" y="41967"/>
                  </a:lnTo>
                  <a:lnTo>
                    <a:pt x="17450" y="42067"/>
                  </a:lnTo>
                  <a:lnTo>
                    <a:pt x="17980" y="42152"/>
                  </a:lnTo>
                  <a:lnTo>
                    <a:pt x="18502" y="42229"/>
                  </a:lnTo>
                  <a:lnTo>
                    <a:pt x="19033" y="42290"/>
                  </a:lnTo>
                  <a:lnTo>
                    <a:pt x="19570" y="42336"/>
                  </a:lnTo>
                  <a:lnTo>
                    <a:pt x="20108" y="42367"/>
                  </a:lnTo>
                  <a:lnTo>
                    <a:pt x="20654" y="42390"/>
                  </a:lnTo>
                  <a:lnTo>
                    <a:pt x="21199" y="42398"/>
                  </a:lnTo>
                  <a:lnTo>
                    <a:pt x="21199" y="42398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8" name="Google Shape;698;p96"/>
            <p:cNvSpPr/>
            <p:nvPr/>
          </p:nvSpPr>
          <p:spPr>
            <a:xfrm>
              <a:off x="2630000" y="733700"/>
              <a:ext cx="411475" cy="411475"/>
            </a:xfrm>
            <a:custGeom>
              <a:avLst/>
              <a:gdLst/>
              <a:ahLst/>
              <a:cxnLst/>
              <a:rect l="l" t="t" r="r" b="b"/>
              <a:pathLst>
                <a:path w="16459" h="16459" fill="none" extrusionOk="0">
                  <a:moveTo>
                    <a:pt x="8229" y="0"/>
                  </a:moveTo>
                  <a:lnTo>
                    <a:pt x="8229" y="0"/>
                  </a:lnTo>
                  <a:lnTo>
                    <a:pt x="8444" y="0"/>
                  </a:lnTo>
                  <a:lnTo>
                    <a:pt x="8652" y="8"/>
                  </a:lnTo>
                  <a:lnTo>
                    <a:pt x="8859" y="23"/>
                  </a:lnTo>
                  <a:lnTo>
                    <a:pt x="9074" y="39"/>
                  </a:lnTo>
                  <a:lnTo>
                    <a:pt x="9274" y="62"/>
                  </a:lnTo>
                  <a:lnTo>
                    <a:pt x="9482" y="92"/>
                  </a:lnTo>
                  <a:lnTo>
                    <a:pt x="9689" y="123"/>
                  </a:lnTo>
                  <a:lnTo>
                    <a:pt x="9889" y="162"/>
                  </a:lnTo>
                  <a:lnTo>
                    <a:pt x="10089" y="208"/>
                  </a:lnTo>
                  <a:lnTo>
                    <a:pt x="10288" y="254"/>
                  </a:lnTo>
                  <a:lnTo>
                    <a:pt x="10480" y="308"/>
                  </a:lnTo>
                  <a:lnTo>
                    <a:pt x="10673" y="369"/>
                  </a:lnTo>
                  <a:lnTo>
                    <a:pt x="10865" y="431"/>
                  </a:lnTo>
                  <a:lnTo>
                    <a:pt x="11057" y="500"/>
                  </a:lnTo>
                  <a:lnTo>
                    <a:pt x="11249" y="569"/>
                  </a:lnTo>
                  <a:lnTo>
                    <a:pt x="11433" y="646"/>
                  </a:lnTo>
                  <a:lnTo>
                    <a:pt x="11618" y="722"/>
                  </a:lnTo>
                  <a:lnTo>
                    <a:pt x="11794" y="807"/>
                  </a:lnTo>
                  <a:lnTo>
                    <a:pt x="11971" y="899"/>
                  </a:lnTo>
                  <a:lnTo>
                    <a:pt x="12148" y="991"/>
                  </a:lnTo>
                  <a:lnTo>
                    <a:pt x="12324" y="1091"/>
                  </a:lnTo>
                  <a:lnTo>
                    <a:pt x="12494" y="1191"/>
                  </a:lnTo>
                  <a:lnTo>
                    <a:pt x="12663" y="1299"/>
                  </a:lnTo>
                  <a:lnTo>
                    <a:pt x="12832" y="1406"/>
                  </a:lnTo>
                  <a:lnTo>
                    <a:pt x="12993" y="1522"/>
                  </a:lnTo>
                  <a:lnTo>
                    <a:pt x="13154" y="1637"/>
                  </a:lnTo>
                  <a:lnTo>
                    <a:pt x="13308" y="1752"/>
                  </a:lnTo>
                  <a:lnTo>
                    <a:pt x="13462" y="1883"/>
                  </a:lnTo>
                  <a:lnTo>
                    <a:pt x="13615" y="2006"/>
                  </a:lnTo>
                  <a:lnTo>
                    <a:pt x="13761" y="2136"/>
                  </a:lnTo>
                  <a:lnTo>
                    <a:pt x="13907" y="2275"/>
                  </a:lnTo>
                  <a:lnTo>
                    <a:pt x="14046" y="2413"/>
                  </a:lnTo>
                  <a:lnTo>
                    <a:pt x="14184" y="2551"/>
                  </a:lnTo>
                  <a:lnTo>
                    <a:pt x="14322" y="2697"/>
                  </a:lnTo>
                  <a:lnTo>
                    <a:pt x="14453" y="2843"/>
                  </a:lnTo>
                  <a:lnTo>
                    <a:pt x="14576" y="2997"/>
                  </a:lnTo>
                  <a:lnTo>
                    <a:pt x="14706" y="3150"/>
                  </a:lnTo>
                  <a:lnTo>
                    <a:pt x="14822" y="3304"/>
                  </a:lnTo>
                  <a:lnTo>
                    <a:pt x="14937" y="3465"/>
                  </a:lnTo>
                  <a:lnTo>
                    <a:pt x="15052" y="3627"/>
                  </a:lnTo>
                  <a:lnTo>
                    <a:pt x="15160" y="3796"/>
                  </a:lnTo>
                  <a:lnTo>
                    <a:pt x="15267" y="3965"/>
                  </a:lnTo>
                  <a:lnTo>
                    <a:pt x="15367" y="4134"/>
                  </a:lnTo>
                  <a:lnTo>
                    <a:pt x="15467" y="4311"/>
                  </a:lnTo>
                  <a:lnTo>
                    <a:pt x="15559" y="4487"/>
                  </a:lnTo>
                  <a:lnTo>
                    <a:pt x="15651" y="4664"/>
                  </a:lnTo>
                  <a:lnTo>
                    <a:pt x="15736" y="4841"/>
                  </a:lnTo>
                  <a:lnTo>
                    <a:pt x="15813" y="5025"/>
                  </a:lnTo>
                  <a:lnTo>
                    <a:pt x="15890" y="5210"/>
                  </a:lnTo>
                  <a:lnTo>
                    <a:pt x="15959" y="5402"/>
                  </a:lnTo>
                  <a:lnTo>
                    <a:pt x="16028" y="5594"/>
                  </a:lnTo>
                  <a:lnTo>
                    <a:pt x="16089" y="5786"/>
                  </a:lnTo>
                  <a:lnTo>
                    <a:pt x="16151" y="5978"/>
                  </a:lnTo>
                  <a:lnTo>
                    <a:pt x="16205" y="6170"/>
                  </a:lnTo>
                  <a:lnTo>
                    <a:pt x="16251" y="6370"/>
                  </a:lnTo>
                  <a:lnTo>
                    <a:pt x="16297" y="6570"/>
                  </a:lnTo>
                  <a:lnTo>
                    <a:pt x="16335" y="6769"/>
                  </a:lnTo>
                  <a:lnTo>
                    <a:pt x="16366" y="6977"/>
                  </a:lnTo>
                  <a:lnTo>
                    <a:pt x="16397" y="7184"/>
                  </a:lnTo>
                  <a:lnTo>
                    <a:pt x="16420" y="7384"/>
                  </a:lnTo>
                  <a:lnTo>
                    <a:pt x="16435" y="7599"/>
                  </a:lnTo>
                  <a:lnTo>
                    <a:pt x="16450" y="7807"/>
                  </a:lnTo>
                  <a:lnTo>
                    <a:pt x="16458" y="8014"/>
                  </a:lnTo>
                  <a:lnTo>
                    <a:pt x="16458" y="8229"/>
                  </a:lnTo>
                  <a:lnTo>
                    <a:pt x="16458" y="8229"/>
                  </a:lnTo>
                  <a:lnTo>
                    <a:pt x="16458" y="8437"/>
                  </a:lnTo>
                  <a:lnTo>
                    <a:pt x="16450" y="8652"/>
                  </a:lnTo>
                  <a:lnTo>
                    <a:pt x="16435" y="8859"/>
                  </a:lnTo>
                  <a:lnTo>
                    <a:pt x="16420" y="9067"/>
                  </a:lnTo>
                  <a:lnTo>
                    <a:pt x="16397" y="9274"/>
                  </a:lnTo>
                  <a:lnTo>
                    <a:pt x="16366" y="9482"/>
                  </a:lnTo>
                  <a:lnTo>
                    <a:pt x="16335" y="9681"/>
                  </a:lnTo>
                  <a:lnTo>
                    <a:pt x="16297" y="9881"/>
                  </a:lnTo>
                  <a:lnTo>
                    <a:pt x="16251" y="10089"/>
                  </a:lnTo>
                  <a:lnTo>
                    <a:pt x="16205" y="10281"/>
                  </a:lnTo>
                  <a:lnTo>
                    <a:pt x="16151" y="10480"/>
                  </a:lnTo>
                  <a:lnTo>
                    <a:pt x="16089" y="10673"/>
                  </a:lnTo>
                  <a:lnTo>
                    <a:pt x="16028" y="10865"/>
                  </a:lnTo>
                  <a:lnTo>
                    <a:pt x="15959" y="11057"/>
                  </a:lnTo>
                  <a:lnTo>
                    <a:pt x="15890" y="11241"/>
                  </a:lnTo>
                  <a:lnTo>
                    <a:pt x="15813" y="11425"/>
                  </a:lnTo>
                  <a:lnTo>
                    <a:pt x="15736" y="11610"/>
                  </a:lnTo>
                  <a:lnTo>
                    <a:pt x="15651" y="11794"/>
                  </a:lnTo>
                  <a:lnTo>
                    <a:pt x="15559" y="11971"/>
                  </a:lnTo>
                  <a:lnTo>
                    <a:pt x="15467" y="12148"/>
                  </a:lnTo>
                  <a:lnTo>
                    <a:pt x="15367" y="12324"/>
                  </a:lnTo>
                  <a:lnTo>
                    <a:pt x="15267" y="12493"/>
                  </a:lnTo>
                  <a:lnTo>
                    <a:pt x="15160" y="12663"/>
                  </a:lnTo>
                  <a:lnTo>
                    <a:pt x="15052" y="12824"/>
                  </a:lnTo>
                  <a:lnTo>
                    <a:pt x="14937" y="12993"/>
                  </a:lnTo>
                  <a:lnTo>
                    <a:pt x="14822" y="13147"/>
                  </a:lnTo>
                  <a:lnTo>
                    <a:pt x="14706" y="13308"/>
                  </a:lnTo>
                  <a:lnTo>
                    <a:pt x="14576" y="13462"/>
                  </a:lnTo>
                  <a:lnTo>
                    <a:pt x="14453" y="13615"/>
                  </a:lnTo>
                  <a:lnTo>
                    <a:pt x="14322" y="13761"/>
                  </a:lnTo>
                  <a:lnTo>
                    <a:pt x="14184" y="13907"/>
                  </a:lnTo>
                  <a:lnTo>
                    <a:pt x="14046" y="14046"/>
                  </a:lnTo>
                  <a:lnTo>
                    <a:pt x="13907" y="14184"/>
                  </a:lnTo>
                  <a:lnTo>
                    <a:pt x="13761" y="14314"/>
                  </a:lnTo>
                  <a:lnTo>
                    <a:pt x="13615" y="14453"/>
                  </a:lnTo>
                  <a:lnTo>
                    <a:pt x="13462" y="14576"/>
                  </a:lnTo>
                  <a:lnTo>
                    <a:pt x="13308" y="14699"/>
                  </a:lnTo>
                  <a:lnTo>
                    <a:pt x="13154" y="14822"/>
                  </a:lnTo>
                  <a:lnTo>
                    <a:pt x="12993" y="14937"/>
                  </a:lnTo>
                  <a:lnTo>
                    <a:pt x="12832" y="15052"/>
                  </a:lnTo>
                  <a:lnTo>
                    <a:pt x="12663" y="15160"/>
                  </a:lnTo>
                  <a:lnTo>
                    <a:pt x="12494" y="15267"/>
                  </a:lnTo>
                  <a:lnTo>
                    <a:pt x="12324" y="15367"/>
                  </a:lnTo>
                  <a:lnTo>
                    <a:pt x="12148" y="15467"/>
                  </a:lnTo>
                  <a:lnTo>
                    <a:pt x="11971" y="15559"/>
                  </a:lnTo>
                  <a:lnTo>
                    <a:pt x="11794" y="15644"/>
                  </a:lnTo>
                  <a:lnTo>
                    <a:pt x="11618" y="15728"/>
                  </a:lnTo>
                  <a:lnTo>
                    <a:pt x="11433" y="15813"/>
                  </a:lnTo>
                  <a:lnTo>
                    <a:pt x="11249" y="15890"/>
                  </a:lnTo>
                  <a:lnTo>
                    <a:pt x="11057" y="15959"/>
                  </a:lnTo>
                  <a:lnTo>
                    <a:pt x="10865" y="16028"/>
                  </a:lnTo>
                  <a:lnTo>
                    <a:pt x="10673" y="16089"/>
                  </a:lnTo>
                  <a:lnTo>
                    <a:pt x="10480" y="16143"/>
                  </a:lnTo>
                  <a:lnTo>
                    <a:pt x="10288" y="16197"/>
                  </a:lnTo>
                  <a:lnTo>
                    <a:pt x="10089" y="16251"/>
                  </a:lnTo>
                  <a:lnTo>
                    <a:pt x="9889" y="16289"/>
                  </a:lnTo>
                  <a:lnTo>
                    <a:pt x="9689" y="16328"/>
                  </a:lnTo>
                  <a:lnTo>
                    <a:pt x="9482" y="16366"/>
                  </a:lnTo>
                  <a:lnTo>
                    <a:pt x="9274" y="16389"/>
                  </a:lnTo>
                  <a:lnTo>
                    <a:pt x="9074" y="16420"/>
                  </a:lnTo>
                  <a:lnTo>
                    <a:pt x="8859" y="16435"/>
                  </a:lnTo>
                  <a:lnTo>
                    <a:pt x="8652" y="16450"/>
                  </a:lnTo>
                  <a:lnTo>
                    <a:pt x="8444" y="16458"/>
                  </a:lnTo>
                  <a:lnTo>
                    <a:pt x="8229" y="16458"/>
                  </a:lnTo>
                  <a:lnTo>
                    <a:pt x="8229" y="16458"/>
                  </a:lnTo>
                  <a:lnTo>
                    <a:pt x="8022" y="16458"/>
                  </a:lnTo>
                  <a:lnTo>
                    <a:pt x="7807" y="16450"/>
                  </a:lnTo>
                  <a:lnTo>
                    <a:pt x="7599" y="16435"/>
                  </a:lnTo>
                  <a:lnTo>
                    <a:pt x="7392" y="16420"/>
                  </a:lnTo>
                  <a:lnTo>
                    <a:pt x="7184" y="16389"/>
                  </a:lnTo>
                  <a:lnTo>
                    <a:pt x="6977" y="16366"/>
                  </a:lnTo>
                  <a:lnTo>
                    <a:pt x="6777" y="16328"/>
                  </a:lnTo>
                  <a:lnTo>
                    <a:pt x="6577" y="16289"/>
                  </a:lnTo>
                  <a:lnTo>
                    <a:pt x="6370" y="16251"/>
                  </a:lnTo>
                  <a:lnTo>
                    <a:pt x="6178" y="16197"/>
                  </a:lnTo>
                  <a:lnTo>
                    <a:pt x="5978" y="16143"/>
                  </a:lnTo>
                  <a:lnTo>
                    <a:pt x="5786" y="16089"/>
                  </a:lnTo>
                  <a:lnTo>
                    <a:pt x="5594" y="16028"/>
                  </a:lnTo>
                  <a:lnTo>
                    <a:pt x="5402" y="15959"/>
                  </a:lnTo>
                  <a:lnTo>
                    <a:pt x="5217" y="15890"/>
                  </a:lnTo>
                  <a:lnTo>
                    <a:pt x="5033" y="15813"/>
                  </a:lnTo>
                  <a:lnTo>
                    <a:pt x="4849" y="15728"/>
                  </a:lnTo>
                  <a:lnTo>
                    <a:pt x="4664" y="15644"/>
                  </a:lnTo>
                  <a:lnTo>
                    <a:pt x="4487" y="15559"/>
                  </a:lnTo>
                  <a:lnTo>
                    <a:pt x="4311" y="15467"/>
                  </a:lnTo>
                  <a:lnTo>
                    <a:pt x="4134" y="15367"/>
                  </a:lnTo>
                  <a:lnTo>
                    <a:pt x="3965" y="15267"/>
                  </a:lnTo>
                  <a:lnTo>
                    <a:pt x="3796" y="15160"/>
                  </a:lnTo>
                  <a:lnTo>
                    <a:pt x="3635" y="15052"/>
                  </a:lnTo>
                  <a:lnTo>
                    <a:pt x="3466" y="14937"/>
                  </a:lnTo>
                  <a:lnTo>
                    <a:pt x="3312" y="14822"/>
                  </a:lnTo>
                  <a:lnTo>
                    <a:pt x="3151" y="14699"/>
                  </a:lnTo>
                  <a:lnTo>
                    <a:pt x="2997" y="14576"/>
                  </a:lnTo>
                  <a:lnTo>
                    <a:pt x="2843" y="14453"/>
                  </a:lnTo>
                  <a:lnTo>
                    <a:pt x="2697" y="14314"/>
                  </a:lnTo>
                  <a:lnTo>
                    <a:pt x="2551" y="14184"/>
                  </a:lnTo>
                  <a:lnTo>
                    <a:pt x="2413" y="14046"/>
                  </a:lnTo>
                  <a:lnTo>
                    <a:pt x="2275" y="13907"/>
                  </a:lnTo>
                  <a:lnTo>
                    <a:pt x="2144" y="13761"/>
                  </a:lnTo>
                  <a:lnTo>
                    <a:pt x="2006" y="13615"/>
                  </a:lnTo>
                  <a:lnTo>
                    <a:pt x="1883" y="13462"/>
                  </a:lnTo>
                  <a:lnTo>
                    <a:pt x="1760" y="13308"/>
                  </a:lnTo>
                  <a:lnTo>
                    <a:pt x="1637" y="13147"/>
                  </a:lnTo>
                  <a:lnTo>
                    <a:pt x="1522" y="12993"/>
                  </a:lnTo>
                  <a:lnTo>
                    <a:pt x="1406" y="12824"/>
                  </a:lnTo>
                  <a:lnTo>
                    <a:pt x="1299" y="12663"/>
                  </a:lnTo>
                  <a:lnTo>
                    <a:pt x="1191" y="12493"/>
                  </a:lnTo>
                  <a:lnTo>
                    <a:pt x="1091" y="12324"/>
                  </a:lnTo>
                  <a:lnTo>
                    <a:pt x="991" y="12148"/>
                  </a:lnTo>
                  <a:lnTo>
                    <a:pt x="899" y="11971"/>
                  </a:lnTo>
                  <a:lnTo>
                    <a:pt x="815" y="11794"/>
                  </a:lnTo>
                  <a:lnTo>
                    <a:pt x="730" y="11610"/>
                  </a:lnTo>
                  <a:lnTo>
                    <a:pt x="646" y="11425"/>
                  </a:lnTo>
                  <a:lnTo>
                    <a:pt x="569" y="11241"/>
                  </a:lnTo>
                  <a:lnTo>
                    <a:pt x="500" y="11057"/>
                  </a:lnTo>
                  <a:lnTo>
                    <a:pt x="431" y="10865"/>
                  </a:lnTo>
                  <a:lnTo>
                    <a:pt x="369" y="10673"/>
                  </a:lnTo>
                  <a:lnTo>
                    <a:pt x="315" y="10480"/>
                  </a:lnTo>
                  <a:lnTo>
                    <a:pt x="262" y="10281"/>
                  </a:lnTo>
                  <a:lnTo>
                    <a:pt x="208" y="10089"/>
                  </a:lnTo>
                  <a:lnTo>
                    <a:pt x="169" y="9881"/>
                  </a:lnTo>
                  <a:lnTo>
                    <a:pt x="131" y="9681"/>
                  </a:lnTo>
                  <a:lnTo>
                    <a:pt x="93" y="9482"/>
                  </a:lnTo>
                  <a:lnTo>
                    <a:pt x="69" y="9274"/>
                  </a:lnTo>
                  <a:lnTo>
                    <a:pt x="39" y="9067"/>
                  </a:lnTo>
                  <a:lnTo>
                    <a:pt x="23" y="8859"/>
                  </a:lnTo>
                  <a:lnTo>
                    <a:pt x="8" y="8652"/>
                  </a:lnTo>
                  <a:lnTo>
                    <a:pt x="0" y="8437"/>
                  </a:lnTo>
                  <a:lnTo>
                    <a:pt x="0" y="8229"/>
                  </a:lnTo>
                  <a:lnTo>
                    <a:pt x="0" y="8229"/>
                  </a:lnTo>
                  <a:lnTo>
                    <a:pt x="0" y="8014"/>
                  </a:lnTo>
                  <a:lnTo>
                    <a:pt x="8" y="7807"/>
                  </a:lnTo>
                  <a:lnTo>
                    <a:pt x="23" y="7599"/>
                  </a:lnTo>
                  <a:lnTo>
                    <a:pt x="39" y="7384"/>
                  </a:lnTo>
                  <a:lnTo>
                    <a:pt x="69" y="7184"/>
                  </a:lnTo>
                  <a:lnTo>
                    <a:pt x="93" y="6977"/>
                  </a:lnTo>
                  <a:lnTo>
                    <a:pt x="131" y="6769"/>
                  </a:lnTo>
                  <a:lnTo>
                    <a:pt x="169" y="6570"/>
                  </a:lnTo>
                  <a:lnTo>
                    <a:pt x="208" y="6370"/>
                  </a:lnTo>
                  <a:lnTo>
                    <a:pt x="262" y="6170"/>
                  </a:lnTo>
                  <a:lnTo>
                    <a:pt x="315" y="5978"/>
                  </a:lnTo>
                  <a:lnTo>
                    <a:pt x="369" y="5786"/>
                  </a:lnTo>
                  <a:lnTo>
                    <a:pt x="431" y="5594"/>
                  </a:lnTo>
                  <a:lnTo>
                    <a:pt x="500" y="5402"/>
                  </a:lnTo>
                  <a:lnTo>
                    <a:pt x="569" y="5210"/>
                  </a:lnTo>
                  <a:lnTo>
                    <a:pt x="646" y="5025"/>
                  </a:lnTo>
                  <a:lnTo>
                    <a:pt x="730" y="4841"/>
                  </a:lnTo>
                  <a:lnTo>
                    <a:pt x="815" y="4664"/>
                  </a:lnTo>
                  <a:lnTo>
                    <a:pt x="899" y="4487"/>
                  </a:lnTo>
                  <a:lnTo>
                    <a:pt x="991" y="4311"/>
                  </a:lnTo>
                  <a:lnTo>
                    <a:pt x="1091" y="4134"/>
                  </a:lnTo>
                  <a:lnTo>
                    <a:pt x="1191" y="3965"/>
                  </a:lnTo>
                  <a:lnTo>
                    <a:pt x="1299" y="3796"/>
                  </a:lnTo>
                  <a:lnTo>
                    <a:pt x="1406" y="3627"/>
                  </a:lnTo>
                  <a:lnTo>
                    <a:pt x="1522" y="3465"/>
                  </a:lnTo>
                  <a:lnTo>
                    <a:pt x="1637" y="3304"/>
                  </a:lnTo>
                  <a:lnTo>
                    <a:pt x="1760" y="3150"/>
                  </a:lnTo>
                  <a:lnTo>
                    <a:pt x="1883" y="2997"/>
                  </a:lnTo>
                  <a:lnTo>
                    <a:pt x="2006" y="2843"/>
                  </a:lnTo>
                  <a:lnTo>
                    <a:pt x="2144" y="2697"/>
                  </a:lnTo>
                  <a:lnTo>
                    <a:pt x="2275" y="2551"/>
                  </a:lnTo>
                  <a:lnTo>
                    <a:pt x="2413" y="2413"/>
                  </a:lnTo>
                  <a:lnTo>
                    <a:pt x="2551" y="2275"/>
                  </a:lnTo>
                  <a:lnTo>
                    <a:pt x="2697" y="2136"/>
                  </a:lnTo>
                  <a:lnTo>
                    <a:pt x="2843" y="2006"/>
                  </a:lnTo>
                  <a:lnTo>
                    <a:pt x="2997" y="1883"/>
                  </a:lnTo>
                  <a:lnTo>
                    <a:pt x="3151" y="1752"/>
                  </a:lnTo>
                  <a:lnTo>
                    <a:pt x="3312" y="1637"/>
                  </a:lnTo>
                  <a:lnTo>
                    <a:pt x="3466" y="1522"/>
                  </a:lnTo>
                  <a:lnTo>
                    <a:pt x="3635" y="1406"/>
                  </a:lnTo>
                  <a:lnTo>
                    <a:pt x="3796" y="1299"/>
                  </a:lnTo>
                  <a:lnTo>
                    <a:pt x="3965" y="1191"/>
                  </a:lnTo>
                  <a:lnTo>
                    <a:pt x="4134" y="1091"/>
                  </a:lnTo>
                  <a:lnTo>
                    <a:pt x="4311" y="991"/>
                  </a:lnTo>
                  <a:lnTo>
                    <a:pt x="4487" y="899"/>
                  </a:lnTo>
                  <a:lnTo>
                    <a:pt x="4664" y="807"/>
                  </a:lnTo>
                  <a:lnTo>
                    <a:pt x="4849" y="722"/>
                  </a:lnTo>
                  <a:lnTo>
                    <a:pt x="5033" y="646"/>
                  </a:lnTo>
                  <a:lnTo>
                    <a:pt x="5217" y="569"/>
                  </a:lnTo>
                  <a:lnTo>
                    <a:pt x="5402" y="500"/>
                  </a:lnTo>
                  <a:lnTo>
                    <a:pt x="5594" y="431"/>
                  </a:lnTo>
                  <a:lnTo>
                    <a:pt x="5786" y="369"/>
                  </a:lnTo>
                  <a:lnTo>
                    <a:pt x="5978" y="308"/>
                  </a:lnTo>
                  <a:lnTo>
                    <a:pt x="6178" y="254"/>
                  </a:lnTo>
                  <a:lnTo>
                    <a:pt x="6370" y="208"/>
                  </a:lnTo>
                  <a:lnTo>
                    <a:pt x="6577" y="162"/>
                  </a:lnTo>
                  <a:lnTo>
                    <a:pt x="6777" y="123"/>
                  </a:lnTo>
                  <a:lnTo>
                    <a:pt x="6977" y="92"/>
                  </a:lnTo>
                  <a:lnTo>
                    <a:pt x="7184" y="62"/>
                  </a:lnTo>
                  <a:lnTo>
                    <a:pt x="7392" y="39"/>
                  </a:lnTo>
                  <a:lnTo>
                    <a:pt x="7599" y="23"/>
                  </a:lnTo>
                  <a:lnTo>
                    <a:pt x="7807" y="8"/>
                  </a:lnTo>
                  <a:lnTo>
                    <a:pt x="8022" y="0"/>
                  </a:lnTo>
                  <a:lnTo>
                    <a:pt x="8229" y="0"/>
                  </a:lnTo>
                  <a:lnTo>
                    <a:pt x="8229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9" name="Google Shape;699;p96"/>
            <p:cNvSpPr/>
            <p:nvPr/>
          </p:nvSpPr>
          <p:spPr>
            <a:xfrm>
              <a:off x="2835725" y="73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0" name="Google Shape;700;p96"/>
            <p:cNvSpPr/>
            <p:nvPr/>
          </p:nvSpPr>
          <p:spPr>
            <a:xfrm>
              <a:off x="4368175" y="980900"/>
              <a:ext cx="1057850" cy="652750"/>
            </a:xfrm>
            <a:custGeom>
              <a:avLst/>
              <a:gdLst/>
              <a:ahLst/>
              <a:cxnLst/>
              <a:rect l="l" t="t" r="r" b="b"/>
              <a:pathLst>
                <a:path w="42314" h="26110" extrusionOk="0">
                  <a:moveTo>
                    <a:pt x="7707" y="1"/>
                  </a:moveTo>
                  <a:lnTo>
                    <a:pt x="1" y="10427"/>
                  </a:lnTo>
                  <a:lnTo>
                    <a:pt x="21230" y="26109"/>
                  </a:lnTo>
                  <a:lnTo>
                    <a:pt x="42313" y="10504"/>
                  </a:lnTo>
                  <a:lnTo>
                    <a:pt x="34591" y="78"/>
                  </a:lnTo>
                  <a:lnTo>
                    <a:pt x="21222" y="9982"/>
                  </a:lnTo>
                  <a:lnTo>
                    <a:pt x="7707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1" name="Google Shape;701;p96"/>
            <p:cNvSpPr/>
            <p:nvPr/>
          </p:nvSpPr>
          <p:spPr>
            <a:xfrm>
              <a:off x="4368175" y="980900"/>
              <a:ext cx="1057850" cy="652750"/>
            </a:xfrm>
            <a:custGeom>
              <a:avLst/>
              <a:gdLst/>
              <a:ahLst/>
              <a:cxnLst/>
              <a:rect l="l" t="t" r="r" b="b"/>
              <a:pathLst>
                <a:path w="42314" h="26110" fill="none" extrusionOk="0">
                  <a:moveTo>
                    <a:pt x="42313" y="10504"/>
                  </a:moveTo>
                  <a:lnTo>
                    <a:pt x="34591" y="78"/>
                  </a:lnTo>
                  <a:lnTo>
                    <a:pt x="21222" y="9982"/>
                  </a:lnTo>
                  <a:lnTo>
                    <a:pt x="7707" y="1"/>
                  </a:lnTo>
                  <a:lnTo>
                    <a:pt x="1" y="10427"/>
                  </a:lnTo>
                  <a:lnTo>
                    <a:pt x="21230" y="26109"/>
                  </a:lnTo>
                  <a:lnTo>
                    <a:pt x="42313" y="10504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2" name="Google Shape;702;p96"/>
            <p:cNvSpPr/>
            <p:nvPr/>
          </p:nvSpPr>
          <p:spPr>
            <a:xfrm>
              <a:off x="5426000" y="124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3" name="Google Shape;703;p96"/>
            <p:cNvSpPr/>
            <p:nvPr/>
          </p:nvSpPr>
          <p:spPr>
            <a:xfrm>
              <a:off x="5327075" y="238125"/>
              <a:ext cx="1057625" cy="652725"/>
            </a:xfrm>
            <a:custGeom>
              <a:avLst/>
              <a:gdLst/>
              <a:ahLst/>
              <a:cxnLst/>
              <a:rect l="l" t="t" r="r" b="b"/>
              <a:pathLst>
                <a:path w="42305" h="26109" extrusionOk="0">
                  <a:moveTo>
                    <a:pt x="7707" y="0"/>
                  </a:moveTo>
                  <a:lnTo>
                    <a:pt x="0" y="10434"/>
                  </a:lnTo>
                  <a:lnTo>
                    <a:pt x="21222" y="26108"/>
                  </a:lnTo>
                  <a:lnTo>
                    <a:pt x="42305" y="10511"/>
                  </a:lnTo>
                  <a:lnTo>
                    <a:pt x="34591" y="85"/>
                  </a:lnTo>
                  <a:lnTo>
                    <a:pt x="21214" y="9981"/>
                  </a:lnTo>
                  <a:lnTo>
                    <a:pt x="770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" name="Google Shape;704;p96"/>
            <p:cNvSpPr/>
            <p:nvPr/>
          </p:nvSpPr>
          <p:spPr>
            <a:xfrm>
              <a:off x="5327075" y="238125"/>
              <a:ext cx="1057625" cy="652725"/>
            </a:xfrm>
            <a:custGeom>
              <a:avLst/>
              <a:gdLst/>
              <a:ahLst/>
              <a:cxnLst/>
              <a:rect l="l" t="t" r="r" b="b"/>
              <a:pathLst>
                <a:path w="42305" h="26109" fill="none" extrusionOk="0">
                  <a:moveTo>
                    <a:pt x="42305" y="10511"/>
                  </a:moveTo>
                  <a:lnTo>
                    <a:pt x="34591" y="85"/>
                  </a:lnTo>
                  <a:lnTo>
                    <a:pt x="21214" y="9981"/>
                  </a:lnTo>
                  <a:lnTo>
                    <a:pt x="7707" y="0"/>
                  </a:lnTo>
                  <a:lnTo>
                    <a:pt x="0" y="10434"/>
                  </a:lnTo>
                  <a:lnTo>
                    <a:pt x="21222" y="26108"/>
                  </a:lnTo>
                  <a:lnTo>
                    <a:pt x="42305" y="10511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5" name="Google Shape;705;p96"/>
            <p:cNvSpPr/>
            <p:nvPr/>
          </p:nvSpPr>
          <p:spPr>
            <a:xfrm>
              <a:off x="6384675" y="50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706" name="Google Shape;706;p96"/>
          <p:cNvCxnSpPr/>
          <p:nvPr/>
        </p:nvCxnSpPr>
        <p:spPr>
          <a:xfrm rot="10800000" flipH="1">
            <a:off x="314025" y="4851150"/>
            <a:ext cx="7569000" cy="10800"/>
          </a:xfrm>
          <a:prstGeom prst="straightConnector1">
            <a:avLst/>
          </a:prstGeom>
          <a:noFill/>
          <a:ln w="38100" cap="flat" cmpd="sng">
            <a:solidFill>
              <a:srgbClr val="435D7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7" name="Google Shape;707;p96"/>
          <p:cNvSpPr txBox="1"/>
          <p:nvPr/>
        </p:nvSpPr>
        <p:spPr>
          <a:xfrm>
            <a:off x="371825" y="1518250"/>
            <a:ext cx="3000000" cy="21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Char char="●"/>
            </a:pPr>
            <a:r>
              <a:rPr lang="en" sz="29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Bingo</a:t>
            </a:r>
            <a:endParaRPr sz="2900">
              <a:solidFill>
                <a:schemeClr val="dk2"/>
              </a:solidFill>
            </a:endParaRPr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Char char="●"/>
            </a:pPr>
            <a:r>
              <a:rPr lang="en" sz="29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défi des prismes</a:t>
            </a:r>
            <a:endParaRPr sz="2900"/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Char char="●"/>
            </a:pPr>
            <a:r>
              <a:rPr lang="en" sz="2900" u="sng">
                <a:solidFill>
                  <a:schemeClr val="hlink"/>
                </a:solidFill>
                <a:hlinkClick r:id="rId5"/>
              </a:rPr>
              <a:t>Catalogue</a:t>
            </a:r>
            <a:r>
              <a:rPr lang="en" sz="2900"/>
              <a:t> </a:t>
            </a:r>
            <a:endParaRPr/>
          </a:p>
        </p:txBody>
      </p:sp>
      <p:pic>
        <p:nvPicPr>
          <p:cNvPr id="708" name="Google Shape;708;p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40200" y="1164038"/>
            <a:ext cx="4578500" cy="280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98"/>
          <p:cNvSpPr txBox="1">
            <a:spLocks noGrp="1"/>
          </p:cNvSpPr>
          <p:nvPr>
            <p:ph type="title" idx="4294967295"/>
          </p:nvPr>
        </p:nvSpPr>
        <p:spPr>
          <a:xfrm>
            <a:off x="422750" y="0"/>
            <a:ext cx="8334600" cy="48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LIENS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Darker Grotesque"/>
              <a:buChar char="-"/>
            </a:pPr>
            <a:r>
              <a:rPr lang="en" sz="3000" u="sng">
                <a:solidFill>
                  <a:schemeClr val="hlink"/>
                </a:solidFill>
                <a:latin typeface="Darker Grotesque"/>
                <a:ea typeface="Darker Grotesque"/>
                <a:cs typeface="Darker Grotesque"/>
                <a:sym typeface="Darker Grotesque"/>
                <a:hlinkClick r:id="rId3"/>
              </a:rPr>
              <a:t>Quel est l’intrus</a:t>
            </a:r>
            <a:r>
              <a:rPr lang="en" sz="3000">
                <a:latin typeface="Darker Grotesque"/>
                <a:ea typeface="Darker Grotesque"/>
                <a:cs typeface="Darker Grotesque"/>
                <a:sym typeface="Darker Grotesque"/>
              </a:rPr>
              <a:t> (sans mots) </a:t>
            </a:r>
            <a:endParaRPr sz="3000"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Darker Grotesque"/>
              <a:buChar char="-"/>
            </a:pPr>
            <a:r>
              <a:rPr lang="en" sz="3000" u="sng">
                <a:solidFill>
                  <a:schemeClr val="hlink"/>
                </a:solidFill>
                <a:latin typeface="Darker Grotesque"/>
                <a:ea typeface="Darker Grotesque"/>
                <a:cs typeface="Darker Grotesque"/>
                <a:sym typeface="Darker Grotesque"/>
                <a:hlinkClick r:id="rId4"/>
              </a:rPr>
              <a:t>Formes</a:t>
            </a:r>
            <a:endParaRPr sz="3000"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Darker Grotesque"/>
              <a:buChar char="-"/>
            </a:pPr>
            <a:r>
              <a:rPr lang="en" sz="3000" u="sng">
                <a:solidFill>
                  <a:schemeClr val="hlink"/>
                </a:solidFill>
                <a:latin typeface="Darker Grotesque"/>
                <a:ea typeface="Darker Grotesque"/>
                <a:cs typeface="Darker Grotesque"/>
                <a:sym typeface="Darker Grotesque"/>
                <a:hlinkClick r:id="rId5"/>
              </a:rPr>
              <a:t>Graphiques/expressions algebriques</a:t>
            </a:r>
            <a:r>
              <a:rPr lang="en" sz="3000"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endParaRPr sz="3000"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Darker Grotesque"/>
              <a:buChar char="-"/>
            </a:pPr>
            <a:r>
              <a:rPr lang="en" sz="3000" u="sng">
                <a:solidFill>
                  <a:schemeClr val="hlink"/>
                </a:solidFill>
                <a:latin typeface="Darker Grotesque"/>
                <a:ea typeface="Darker Grotesque"/>
                <a:cs typeface="Darker Grotesque"/>
                <a:sym typeface="Darker Grotesque"/>
                <a:hlinkClick r:id="rId6"/>
              </a:rPr>
              <a:t>Gabarit pour créer Quel est L’intrus</a:t>
            </a:r>
            <a:r>
              <a:rPr lang="en" sz="3000">
                <a:latin typeface="Darker Grotesque"/>
                <a:ea typeface="Darker Grotesque"/>
                <a:cs typeface="Darker Grotesque"/>
                <a:sym typeface="Darker Grotesque"/>
              </a:rPr>
              <a:t> (français)</a:t>
            </a:r>
            <a:endParaRPr sz="3000"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Darker Grotesque"/>
              <a:buChar char="-"/>
            </a:pPr>
            <a:r>
              <a:rPr lang="en" sz="3000" u="sng">
                <a:solidFill>
                  <a:schemeClr val="hlink"/>
                </a:solidFill>
                <a:latin typeface="Darker Grotesque"/>
                <a:ea typeface="Darker Grotesque"/>
                <a:cs typeface="Darker Grotesque"/>
                <a:sym typeface="Darker Grotesque"/>
                <a:hlinkClick r:id="rId7"/>
              </a:rPr>
              <a:t>Activités Splach</a:t>
            </a:r>
            <a:r>
              <a:rPr lang="en" sz="3000">
                <a:latin typeface="Darker Grotesque"/>
                <a:ea typeface="Darker Grotesque"/>
                <a:cs typeface="Darker Grotesque"/>
                <a:sym typeface="Darker Grotesque"/>
              </a:rPr>
              <a:t> (français) </a:t>
            </a:r>
            <a:endParaRPr sz="3000"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Darker Grotesque"/>
              <a:buChar char="-"/>
            </a:pPr>
            <a:r>
              <a:rPr lang="en" sz="3000" u="sng">
                <a:solidFill>
                  <a:schemeClr val="hlink"/>
                </a:solidFill>
                <a:latin typeface="Darker Grotesque"/>
                <a:ea typeface="Darker Grotesque"/>
                <a:cs typeface="Darker Grotesque"/>
                <a:sym typeface="Darker Grotesque"/>
                <a:hlinkClick r:id="rId8"/>
              </a:rPr>
              <a:t>Esti-mystères</a:t>
            </a:r>
            <a:r>
              <a:rPr lang="en" sz="3000">
                <a:latin typeface="Darker Grotesque"/>
                <a:ea typeface="Darker Grotesque"/>
                <a:cs typeface="Darker Grotesque"/>
                <a:sym typeface="Darker Grotesque"/>
              </a:rPr>
              <a:t> (français)</a:t>
            </a:r>
            <a:endParaRPr sz="3000"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Darker Grotesque"/>
                <a:ea typeface="Darker Grotesque"/>
                <a:cs typeface="Darker Grotesque"/>
                <a:sym typeface="Darker Grotesque"/>
              </a:rPr>
              <a:t>Les images: (sans mots) </a:t>
            </a:r>
            <a:endParaRPr sz="3000"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Darker Grotesque"/>
              <a:buChar char="-"/>
            </a:pPr>
            <a:r>
              <a:rPr lang="en" sz="3000">
                <a:latin typeface="Darker Grotesque"/>
                <a:ea typeface="Darker Grotesque"/>
                <a:cs typeface="Darker Grotesque"/>
                <a:sym typeface="Darker Grotesque"/>
              </a:rPr>
              <a:t>Les </a:t>
            </a:r>
            <a:r>
              <a:rPr lang="en" sz="3000" u="sng">
                <a:solidFill>
                  <a:schemeClr val="hlink"/>
                </a:solidFill>
                <a:latin typeface="Darker Grotesque"/>
                <a:ea typeface="Darker Grotesque"/>
                <a:cs typeface="Darker Grotesque"/>
                <a:sym typeface="Darker Grotesque"/>
                <a:hlinkClick r:id="rId9"/>
              </a:rPr>
              <a:t>Fractions</a:t>
            </a:r>
            <a:r>
              <a:rPr lang="en" sz="3000"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endParaRPr sz="3000"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Darker Grotesque"/>
              <a:buChar char="-"/>
            </a:pPr>
            <a:r>
              <a:rPr lang="en" sz="3000" u="sng">
                <a:solidFill>
                  <a:schemeClr val="hlink"/>
                </a:solidFill>
                <a:latin typeface="Darker Grotesque"/>
                <a:ea typeface="Darker Grotesque"/>
                <a:cs typeface="Darker Grotesque"/>
                <a:sym typeface="Darker Grotesque"/>
                <a:hlinkClick r:id="rId10"/>
              </a:rPr>
              <a:t>Dans le monde</a:t>
            </a:r>
            <a:endParaRPr sz="3000"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Darker Grotesque"/>
              <a:buChar char="-"/>
            </a:pPr>
            <a:r>
              <a:rPr lang="en" sz="3000" u="sng">
                <a:solidFill>
                  <a:schemeClr val="hlink"/>
                </a:solidFill>
                <a:latin typeface="Darker Grotesque"/>
                <a:ea typeface="Darker Grotesque"/>
                <a:cs typeface="Darker Grotesque"/>
                <a:sym typeface="Darker Grotesque"/>
                <a:hlinkClick r:id="rId11"/>
              </a:rPr>
              <a:t>Autres</a:t>
            </a:r>
            <a:endParaRPr sz="300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99"/>
          <p:cNvSpPr txBox="1">
            <a:spLocks noGrp="1"/>
          </p:cNvSpPr>
          <p:nvPr>
            <p:ph type="title" idx="4294967295"/>
          </p:nvPr>
        </p:nvSpPr>
        <p:spPr>
          <a:xfrm>
            <a:off x="134275" y="0"/>
            <a:ext cx="8622900" cy="55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Darker Grotesque"/>
                <a:ea typeface="Darker Grotesque"/>
                <a:cs typeface="Darker Grotesque"/>
                <a:sym typeface="Darker Grotesque"/>
                <a:hlinkClick r:id="rId3"/>
              </a:rPr>
              <a:t>Les causeries mathématiques: une collection de ressources en français </a:t>
            </a:r>
            <a:endParaRPr sz="3000"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pic>
        <p:nvPicPr>
          <p:cNvPr id="724" name="Google Shape;724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775" y="1162575"/>
            <a:ext cx="4026224" cy="219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3750" y="1898900"/>
            <a:ext cx="5840251" cy="316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526" y="3114200"/>
            <a:ext cx="1477400" cy="1952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7" name="Google Shape;727;p99"/>
          <p:cNvCxnSpPr/>
          <p:nvPr/>
        </p:nvCxnSpPr>
        <p:spPr>
          <a:xfrm flipH="1">
            <a:off x="1298350" y="2868675"/>
            <a:ext cx="996600" cy="855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8" name="Google Shape;728;p99"/>
          <p:cNvCxnSpPr/>
          <p:nvPr/>
        </p:nvCxnSpPr>
        <p:spPr>
          <a:xfrm>
            <a:off x="2224500" y="2395600"/>
            <a:ext cx="1449300" cy="37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7350" y="79250"/>
            <a:ext cx="5048250" cy="50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101"/>
          <p:cNvSpPr txBox="1"/>
          <p:nvPr/>
        </p:nvSpPr>
        <p:spPr>
          <a:xfrm>
            <a:off x="0" y="0"/>
            <a:ext cx="2476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Les diapos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02"/>
          <p:cNvSpPr txBox="1">
            <a:spLocks noGrp="1"/>
          </p:cNvSpPr>
          <p:nvPr>
            <p:ph type="ctrTitle"/>
          </p:nvPr>
        </p:nvSpPr>
        <p:spPr>
          <a:xfrm>
            <a:off x="374575" y="1186425"/>
            <a:ext cx="5495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chemeClr val="accent2"/>
                </a:solidFill>
              </a:rPr>
              <a:t>Merci. </a:t>
            </a:r>
            <a:endParaRPr sz="56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chemeClr val="accent2"/>
                </a:solidFill>
              </a:rPr>
              <a:t>Questions?</a:t>
            </a:r>
            <a:endParaRPr sz="5200">
              <a:solidFill>
                <a:schemeClr val="accent2"/>
              </a:solidFill>
            </a:endParaRPr>
          </a:p>
        </p:txBody>
      </p:sp>
      <p:sp>
        <p:nvSpPr>
          <p:cNvPr id="745" name="Google Shape;745;p102"/>
          <p:cNvSpPr txBox="1"/>
          <p:nvPr/>
        </p:nvSpPr>
        <p:spPr>
          <a:xfrm>
            <a:off x="2545800" y="233800"/>
            <a:ext cx="64164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accent2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Beth Peddle</a:t>
            </a:r>
            <a:endParaRPr sz="3500">
              <a:solidFill>
                <a:schemeClr val="accent2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accent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beth.peddle@sd71.bc.ca</a:t>
            </a:r>
            <a:endParaRPr sz="3500">
              <a:solidFill>
                <a:schemeClr val="accent2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accent2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83"/>
          <p:cNvSpPr txBox="1">
            <a:spLocks noGrp="1"/>
          </p:cNvSpPr>
          <p:nvPr>
            <p:ph type="body" idx="1"/>
          </p:nvPr>
        </p:nvSpPr>
        <p:spPr>
          <a:xfrm>
            <a:off x="-38800" y="270600"/>
            <a:ext cx="5400600" cy="44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rker Grotesque SemiBold"/>
              <a:buChar char="-"/>
            </a:pPr>
            <a:r>
              <a:rPr lang="en" sz="2400">
                <a:solidFill>
                  <a:schemeClr val="dk1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Routines 15-20 minutes que tu fais 3-5 fois par semaine  </a:t>
            </a:r>
            <a:endParaRPr sz="2400">
              <a:solidFill>
                <a:schemeClr val="dk1"/>
              </a:solidFill>
              <a:latin typeface="Darker Grotesque SemiBold"/>
              <a:ea typeface="Darker Grotesque SemiBold"/>
              <a:cs typeface="Darker Grotesque SemiBold"/>
              <a:sym typeface="Darker Grotesque SemiBold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rker Grotesque SemiBold"/>
              <a:buChar char="-"/>
            </a:pPr>
            <a:r>
              <a:rPr lang="en" sz="2400">
                <a:solidFill>
                  <a:schemeClr val="dk1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Des thématiques variées: des fois visuels, d’autres pour travailler la facilité à manipuler les nombres  </a:t>
            </a:r>
            <a:endParaRPr sz="2400">
              <a:solidFill>
                <a:schemeClr val="dk1"/>
              </a:solidFill>
              <a:latin typeface="Darker Grotesque SemiBold"/>
              <a:ea typeface="Darker Grotesque SemiBold"/>
              <a:cs typeface="Darker Grotesque SemiBold"/>
              <a:sym typeface="Darker Grotesque SemiBold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rker Grotesque SemiBold"/>
              <a:buChar char="-"/>
            </a:pPr>
            <a:r>
              <a:rPr lang="en" sz="2400">
                <a:solidFill>
                  <a:schemeClr val="dk1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Encourage la pensée créative (“out of the box thinking</a:t>
            </a:r>
            <a:r>
              <a:rPr lang="en"/>
              <a:t>”</a:t>
            </a:r>
            <a:r>
              <a:rPr lang="en" sz="2400">
                <a:solidFill>
                  <a:schemeClr val="dk1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)</a:t>
            </a:r>
            <a:endParaRPr sz="2400">
              <a:solidFill>
                <a:schemeClr val="dk1"/>
              </a:solidFill>
              <a:latin typeface="Darker Grotesque SemiBold"/>
              <a:ea typeface="Darker Grotesque SemiBold"/>
              <a:cs typeface="Darker Grotesque SemiBold"/>
              <a:sym typeface="Darker Grotesque SemiBold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rker Grotesque SemiBold"/>
              <a:buChar char="-"/>
            </a:pPr>
            <a:r>
              <a:rPr lang="en" sz="2400">
                <a:solidFill>
                  <a:schemeClr val="dk1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Plancher bas, plafond haut</a:t>
            </a:r>
            <a:endParaRPr sz="2400">
              <a:solidFill>
                <a:schemeClr val="dk1"/>
              </a:solidFill>
              <a:latin typeface="Darker Grotesque SemiBold"/>
              <a:ea typeface="Darker Grotesque SemiBold"/>
              <a:cs typeface="Darker Grotesque SemiBold"/>
              <a:sym typeface="Darker Grotesque SemiBold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Darker Grotesque SemiBold"/>
              <a:buChar char="-"/>
            </a:pPr>
            <a:r>
              <a:rPr lang="en" sz="2400">
                <a:solidFill>
                  <a:schemeClr val="dk1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Super pour le développement de vocabulaire et la participation orale  </a:t>
            </a:r>
            <a:endParaRPr sz="2400">
              <a:solidFill>
                <a:schemeClr val="dk1"/>
              </a:solidFill>
              <a:latin typeface="Darker Grotesque SemiBold"/>
              <a:ea typeface="Darker Grotesque SemiBold"/>
              <a:cs typeface="Darker Grotesque SemiBold"/>
              <a:sym typeface="Darker Grotesque SemiBold"/>
            </a:endParaRPr>
          </a:p>
        </p:txBody>
      </p:sp>
      <p:grpSp>
        <p:nvGrpSpPr>
          <p:cNvPr id="448" name="Google Shape;448;p83"/>
          <p:cNvGrpSpPr/>
          <p:nvPr/>
        </p:nvGrpSpPr>
        <p:grpSpPr>
          <a:xfrm>
            <a:off x="8208634" y="4266034"/>
            <a:ext cx="692156" cy="662178"/>
            <a:chOff x="1043575" y="238125"/>
            <a:chExt cx="5532825" cy="5238750"/>
          </a:xfrm>
        </p:grpSpPr>
        <p:sp>
          <p:nvSpPr>
            <p:cNvPr id="449" name="Google Shape;449;p83"/>
            <p:cNvSpPr/>
            <p:nvPr/>
          </p:nvSpPr>
          <p:spPr>
            <a:xfrm>
              <a:off x="1043575" y="1552175"/>
              <a:ext cx="5532825" cy="3924700"/>
            </a:xfrm>
            <a:custGeom>
              <a:avLst/>
              <a:gdLst/>
              <a:ahLst/>
              <a:cxnLst/>
              <a:rect l="l" t="t" r="r" b="b"/>
              <a:pathLst>
                <a:path w="221313" h="156988" extrusionOk="0">
                  <a:moveTo>
                    <a:pt x="110657" y="23281"/>
                  </a:moveTo>
                  <a:lnTo>
                    <a:pt x="132201" y="55398"/>
                  </a:lnTo>
                  <a:lnTo>
                    <a:pt x="126577" y="58717"/>
                  </a:lnTo>
                  <a:lnTo>
                    <a:pt x="110295" y="50165"/>
                  </a:lnTo>
                  <a:lnTo>
                    <a:pt x="93838" y="58817"/>
                  </a:lnTo>
                  <a:lnTo>
                    <a:pt x="88651" y="56089"/>
                  </a:lnTo>
                  <a:lnTo>
                    <a:pt x="110657" y="23281"/>
                  </a:lnTo>
                  <a:close/>
                  <a:moveTo>
                    <a:pt x="44902" y="41983"/>
                  </a:moveTo>
                  <a:lnTo>
                    <a:pt x="53799" y="55252"/>
                  </a:lnTo>
                  <a:lnTo>
                    <a:pt x="45225" y="60008"/>
                  </a:lnTo>
                  <a:lnTo>
                    <a:pt x="36074" y="55137"/>
                  </a:lnTo>
                  <a:lnTo>
                    <a:pt x="44902" y="41983"/>
                  </a:lnTo>
                  <a:close/>
                  <a:moveTo>
                    <a:pt x="176411" y="41983"/>
                  </a:moveTo>
                  <a:lnTo>
                    <a:pt x="185309" y="55244"/>
                  </a:lnTo>
                  <a:lnTo>
                    <a:pt x="176726" y="60008"/>
                  </a:lnTo>
                  <a:lnTo>
                    <a:pt x="167583" y="55144"/>
                  </a:lnTo>
                  <a:lnTo>
                    <a:pt x="176411" y="41983"/>
                  </a:lnTo>
                  <a:close/>
                  <a:moveTo>
                    <a:pt x="28813" y="65962"/>
                  </a:moveTo>
                  <a:lnTo>
                    <a:pt x="45355" y="74768"/>
                  </a:lnTo>
                  <a:lnTo>
                    <a:pt x="61052" y="66055"/>
                  </a:lnTo>
                  <a:lnTo>
                    <a:pt x="63703" y="70004"/>
                  </a:lnTo>
                  <a:lnTo>
                    <a:pt x="32416" y="116642"/>
                  </a:lnTo>
                  <a:lnTo>
                    <a:pt x="12970" y="116642"/>
                  </a:lnTo>
                  <a:lnTo>
                    <a:pt x="12970" y="89581"/>
                  </a:lnTo>
                  <a:lnTo>
                    <a:pt x="28813" y="65962"/>
                  </a:lnTo>
                  <a:close/>
                  <a:moveTo>
                    <a:pt x="110295" y="64818"/>
                  </a:moveTo>
                  <a:lnTo>
                    <a:pt x="126945" y="73561"/>
                  </a:lnTo>
                  <a:lnTo>
                    <a:pt x="139439" y="66193"/>
                  </a:lnTo>
                  <a:lnTo>
                    <a:pt x="173276" y="116642"/>
                  </a:lnTo>
                  <a:lnTo>
                    <a:pt x="48037" y="116642"/>
                  </a:lnTo>
                  <a:lnTo>
                    <a:pt x="81383" y="66923"/>
                  </a:lnTo>
                  <a:lnTo>
                    <a:pt x="93838" y="73462"/>
                  </a:lnTo>
                  <a:lnTo>
                    <a:pt x="110295" y="64818"/>
                  </a:lnTo>
                  <a:close/>
                  <a:moveTo>
                    <a:pt x="160322" y="65970"/>
                  </a:moveTo>
                  <a:lnTo>
                    <a:pt x="176857" y="74768"/>
                  </a:lnTo>
                  <a:lnTo>
                    <a:pt x="192562" y="66055"/>
                  </a:lnTo>
                  <a:lnTo>
                    <a:pt x="208343" y="89581"/>
                  </a:lnTo>
                  <a:lnTo>
                    <a:pt x="208343" y="116642"/>
                  </a:lnTo>
                  <a:lnTo>
                    <a:pt x="188897" y="116642"/>
                  </a:lnTo>
                  <a:lnTo>
                    <a:pt x="157610" y="70004"/>
                  </a:lnTo>
                  <a:lnTo>
                    <a:pt x="160322" y="65970"/>
                  </a:lnTo>
                  <a:close/>
                  <a:moveTo>
                    <a:pt x="208343" y="129612"/>
                  </a:moveTo>
                  <a:lnTo>
                    <a:pt x="208343" y="144018"/>
                  </a:lnTo>
                  <a:lnTo>
                    <a:pt x="12970" y="144018"/>
                  </a:lnTo>
                  <a:lnTo>
                    <a:pt x="12970" y="129612"/>
                  </a:lnTo>
                  <a:close/>
                  <a:moveTo>
                    <a:pt x="110657" y="0"/>
                  </a:moveTo>
                  <a:lnTo>
                    <a:pt x="71510" y="58371"/>
                  </a:lnTo>
                  <a:lnTo>
                    <a:pt x="44902" y="18702"/>
                  </a:lnTo>
                  <a:lnTo>
                    <a:pt x="0" y="85640"/>
                  </a:lnTo>
                  <a:lnTo>
                    <a:pt x="0" y="156988"/>
                  </a:lnTo>
                  <a:lnTo>
                    <a:pt x="221313" y="156988"/>
                  </a:lnTo>
                  <a:lnTo>
                    <a:pt x="221313" y="85640"/>
                  </a:lnTo>
                  <a:lnTo>
                    <a:pt x="176411" y="18702"/>
                  </a:lnTo>
                  <a:lnTo>
                    <a:pt x="149803" y="58371"/>
                  </a:lnTo>
                  <a:lnTo>
                    <a:pt x="11065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0" name="Google Shape;450;p83"/>
            <p:cNvSpPr/>
            <p:nvPr/>
          </p:nvSpPr>
          <p:spPr>
            <a:xfrm>
              <a:off x="1043575" y="1552175"/>
              <a:ext cx="5532825" cy="3924700"/>
            </a:xfrm>
            <a:custGeom>
              <a:avLst/>
              <a:gdLst/>
              <a:ahLst/>
              <a:cxnLst/>
              <a:rect l="l" t="t" r="r" b="b"/>
              <a:pathLst>
                <a:path w="221313" h="156988" fill="none" extrusionOk="0">
                  <a:moveTo>
                    <a:pt x="176411" y="18702"/>
                  </a:moveTo>
                  <a:lnTo>
                    <a:pt x="149803" y="58371"/>
                  </a:lnTo>
                  <a:lnTo>
                    <a:pt x="110657" y="0"/>
                  </a:lnTo>
                  <a:lnTo>
                    <a:pt x="71510" y="58371"/>
                  </a:lnTo>
                  <a:lnTo>
                    <a:pt x="44902" y="18702"/>
                  </a:lnTo>
                  <a:lnTo>
                    <a:pt x="0" y="85640"/>
                  </a:lnTo>
                  <a:lnTo>
                    <a:pt x="0" y="156988"/>
                  </a:lnTo>
                  <a:lnTo>
                    <a:pt x="221313" y="156988"/>
                  </a:lnTo>
                  <a:lnTo>
                    <a:pt x="221313" y="85640"/>
                  </a:lnTo>
                  <a:lnTo>
                    <a:pt x="176411" y="18702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1" name="Google Shape;451;p83"/>
            <p:cNvSpPr/>
            <p:nvPr/>
          </p:nvSpPr>
          <p:spPr>
            <a:xfrm>
              <a:off x="5233125" y="2601725"/>
              <a:ext cx="443175" cy="450650"/>
            </a:xfrm>
            <a:custGeom>
              <a:avLst/>
              <a:gdLst/>
              <a:ahLst/>
              <a:cxnLst/>
              <a:rect l="l" t="t" r="r" b="b"/>
              <a:pathLst>
                <a:path w="17727" h="18026" fill="none" extrusionOk="0">
                  <a:moveTo>
                    <a:pt x="17727" y="13262"/>
                  </a:moveTo>
                  <a:lnTo>
                    <a:pt x="9144" y="18026"/>
                  </a:lnTo>
                  <a:lnTo>
                    <a:pt x="1" y="13162"/>
                  </a:lnTo>
                  <a:lnTo>
                    <a:pt x="8829" y="1"/>
                  </a:lnTo>
                  <a:lnTo>
                    <a:pt x="17727" y="13262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2" name="Google Shape;452;p83"/>
            <p:cNvSpPr/>
            <p:nvPr/>
          </p:nvSpPr>
          <p:spPr>
            <a:xfrm>
              <a:off x="2244475" y="3172600"/>
              <a:ext cx="3131025" cy="1295650"/>
            </a:xfrm>
            <a:custGeom>
              <a:avLst/>
              <a:gdLst/>
              <a:ahLst/>
              <a:cxnLst/>
              <a:rect l="l" t="t" r="r" b="b"/>
              <a:pathLst>
                <a:path w="125241" h="51826" fill="none" extrusionOk="0">
                  <a:moveTo>
                    <a:pt x="125240" y="51825"/>
                  </a:moveTo>
                  <a:lnTo>
                    <a:pt x="1" y="51825"/>
                  </a:lnTo>
                  <a:lnTo>
                    <a:pt x="33347" y="2106"/>
                  </a:lnTo>
                  <a:lnTo>
                    <a:pt x="45802" y="8645"/>
                  </a:lnTo>
                  <a:lnTo>
                    <a:pt x="62259" y="1"/>
                  </a:lnTo>
                  <a:lnTo>
                    <a:pt x="78909" y="8744"/>
                  </a:lnTo>
                  <a:lnTo>
                    <a:pt x="91403" y="1376"/>
                  </a:lnTo>
                  <a:lnTo>
                    <a:pt x="125240" y="51825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3" name="Google Shape;453;p83"/>
            <p:cNvSpPr/>
            <p:nvPr/>
          </p:nvSpPr>
          <p:spPr>
            <a:xfrm>
              <a:off x="3259850" y="2134200"/>
              <a:ext cx="1088750" cy="888400"/>
            </a:xfrm>
            <a:custGeom>
              <a:avLst/>
              <a:gdLst/>
              <a:ahLst/>
              <a:cxnLst/>
              <a:rect l="l" t="t" r="r" b="b"/>
              <a:pathLst>
                <a:path w="43550" h="35536" fill="none" extrusionOk="0">
                  <a:moveTo>
                    <a:pt x="43550" y="32117"/>
                  </a:moveTo>
                  <a:lnTo>
                    <a:pt x="37926" y="35436"/>
                  </a:lnTo>
                  <a:lnTo>
                    <a:pt x="21644" y="26884"/>
                  </a:lnTo>
                  <a:lnTo>
                    <a:pt x="5187" y="35536"/>
                  </a:lnTo>
                  <a:lnTo>
                    <a:pt x="0" y="32808"/>
                  </a:lnTo>
                  <a:lnTo>
                    <a:pt x="22006" y="0"/>
                  </a:lnTo>
                  <a:lnTo>
                    <a:pt x="43550" y="32117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4" name="Google Shape;454;p83"/>
            <p:cNvSpPr/>
            <p:nvPr/>
          </p:nvSpPr>
          <p:spPr>
            <a:xfrm>
              <a:off x="1945400" y="2601725"/>
              <a:ext cx="443175" cy="450650"/>
            </a:xfrm>
            <a:custGeom>
              <a:avLst/>
              <a:gdLst/>
              <a:ahLst/>
              <a:cxnLst/>
              <a:rect l="l" t="t" r="r" b="b"/>
              <a:pathLst>
                <a:path w="17727" h="18026" fill="none" extrusionOk="0">
                  <a:moveTo>
                    <a:pt x="17726" y="13270"/>
                  </a:moveTo>
                  <a:lnTo>
                    <a:pt x="9152" y="18026"/>
                  </a:lnTo>
                  <a:lnTo>
                    <a:pt x="1" y="13155"/>
                  </a:lnTo>
                  <a:lnTo>
                    <a:pt x="8829" y="1"/>
                  </a:lnTo>
                  <a:lnTo>
                    <a:pt x="17726" y="1327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5" name="Google Shape;455;p83"/>
            <p:cNvSpPr/>
            <p:nvPr/>
          </p:nvSpPr>
          <p:spPr>
            <a:xfrm>
              <a:off x="1367800" y="3201225"/>
              <a:ext cx="1268375" cy="1267025"/>
            </a:xfrm>
            <a:custGeom>
              <a:avLst/>
              <a:gdLst/>
              <a:ahLst/>
              <a:cxnLst/>
              <a:rect l="l" t="t" r="r" b="b"/>
              <a:pathLst>
                <a:path w="50735" h="50681" fill="none" extrusionOk="0">
                  <a:moveTo>
                    <a:pt x="1" y="23619"/>
                  </a:moveTo>
                  <a:lnTo>
                    <a:pt x="15844" y="0"/>
                  </a:lnTo>
                  <a:lnTo>
                    <a:pt x="32386" y="8806"/>
                  </a:lnTo>
                  <a:lnTo>
                    <a:pt x="48083" y="93"/>
                  </a:lnTo>
                  <a:lnTo>
                    <a:pt x="50734" y="4042"/>
                  </a:lnTo>
                  <a:lnTo>
                    <a:pt x="19447" y="50680"/>
                  </a:lnTo>
                  <a:lnTo>
                    <a:pt x="1" y="50680"/>
                  </a:lnTo>
                  <a:lnTo>
                    <a:pt x="1" y="23619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6" name="Google Shape;456;p83"/>
            <p:cNvSpPr/>
            <p:nvPr/>
          </p:nvSpPr>
          <p:spPr>
            <a:xfrm>
              <a:off x="1367800" y="4792450"/>
              <a:ext cx="4884375" cy="360200"/>
            </a:xfrm>
            <a:custGeom>
              <a:avLst/>
              <a:gdLst/>
              <a:ahLst/>
              <a:cxnLst/>
              <a:rect l="l" t="t" r="r" b="b"/>
              <a:pathLst>
                <a:path w="195375" h="14408" fill="none" extrusionOk="0">
                  <a:moveTo>
                    <a:pt x="195374" y="14407"/>
                  </a:moveTo>
                  <a:lnTo>
                    <a:pt x="1" y="14407"/>
                  </a:lnTo>
                  <a:lnTo>
                    <a:pt x="1" y="1"/>
                  </a:lnTo>
                  <a:lnTo>
                    <a:pt x="195374" y="1"/>
                  </a:lnTo>
                  <a:lnTo>
                    <a:pt x="195374" y="14407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7" name="Google Shape;457;p83"/>
            <p:cNvSpPr/>
            <p:nvPr/>
          </p:nvSpPr>
          <p:spPr>
            <a:xfrm>
              <a:off x="4983800" y="3201425"/>
              <a:ext cx="1268375" cy="1266825"/>
            </a:xfrm>
            <a:custGeom>
              <a:avLst/>
              <a:gdLst/>
              <a:ahLst/>
              <a:cxnLst/>
              <a:rect l="l" t="t" r="r" b="b"/>
              <a:pathLst>
                <a:path w="50735" h="50673" fill="none" extrusionOk="0">
                  <a:moveTo>
                    <a:pt x="31288" y="50672"/>
                  </a:moveTo>
                  <a:lnTo>
                    <a:pt x="1" y="4034"/>
                  </a:lnTo>
                  <a:lnTo>
                    <a:pt x="2713" y="0"/>
                  </a:lnTo>
                  <a:lnTo>
                    <a:pt x="19248" y="8798"/>
                  </a:lnTo>
                  <a:lnTo>
                    <a:pt x="34953" y="85"/>
                  </a:lnTo>
                  <a:lnTo>
                    <a:pt x="50734" y="23611"/>
                  </a:lnTo>
                  <a:lnTo>
                    <a:pt x="50734" y="50672"/>
                  </a:lnTo>
                  <a:lnTo>
                    <a:pt x="31288" y="50672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8" name="Google Shape;458;p83"/>
            <p:cNvSpPr/>
            <p:nvPr/>
          </p:nvSpPr>
          <p:spPr>
            <a:xfrm>
              <a:off x="5765975" y="446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9" name="Google Shape;459;p83"/>
            <p:cNvSpPr/>
            <p:nvPr/>
          </p:nvSpPr>
          <p:spPr>
            <a:xfrm>
              <a:off x="2305750" y="409450"/>
              <a:ext cx="1059950" cy="1059950"/>
            </a:xfrm>
            <a:custGeom>
              <a:avLst/>
              <a:gdLst/>
              <a:ahLst/>
              <a:cxnLst/>
              <a:rect l="l" t="t" r="r" b="b"/>
              <a:pathLst>
                <a:path w="42398" h="42398" extrusionOk="0">
                  <a:moveTo>
                    <a:pt x="21414" y="12970"/>
                  </a:moveTo>
                  <a:lnTo>
                    <a:pt x="21622" y="12978"/>
                  </a:lnTo>
                  <a:lnTo>
                    <a:pt x="21829" y="12993"/>
                  </a:lnTo>
                  <a:lnTo>
                    <a:pt x="22044" y="13009"/>
                  </a:lnTo>
                  <a:lnTo>
                    <a:pt x="22244" y="13032"/>
                  </a:lnTo>
                  <a:lnTo>
                    <a:pt x="22452" y="13062"/>
                  </a:lnTo>
                  <a:lnTo>
                    <a:pt x="22659" y="13093"/>
                  </a:lnTo>
                  <a:lnTo>
                    <a:pt x="22859" y="13132"/>
                  </a:lnTo>
                  <a:lnTo>
                    <a:pt x="23059" y="13178"/>
                  </a:lnTo>
                  <a:lnTo>
                    <a:pt x="23258" y="13224"/>
                  </a:lnTo>
                  <a:lnTo>
                    <a:pt x="23450" y="13278"/>
                  </a:lnTo>
                  <a:lnTo>
                    <a:pt x="23643" y="13339"/>
                  </a:lnTo>
                  <a:lnTo>
                    <a:pt x="23835" y="13401"/>
                  </a:lnTo>
                  <a:lnTo>
                    <a:pt x="24027" y="13470"/>
                  </a:lnTo>
                  <a:lnTo>
                    <a:pt x="24219" y="13539"/>
                  </a:lnTo>
                  <a:lnTo>
                    <a:pt x="24403" y="13616"/>
                  </a:lnTo>
                  <a:lnTo>
                    <a:pt x="24588" y="13692"/>
                  </a:lnTo>
                  <a:lnTo>
                    <a:pt x="24764" y="13777"/>
                  </a:lnTo>
                  <a:lnTo>
                    <a:pt x="24941" y="13869"/>
                  </a:lnTo>
                  <a:lnTo>
                    <a:pt x="25118" y="13961"/>
                  </a:lnTo>
                  <a:lnTo>
                    <a:pt x="25294" y="14061"/>
                  </a:lnTo>
                  <a:lnTo>
                    <a:pt x="25464" y="14161"/>
                  </a:lnTo>
                  <a:lnTo>
                    <a:pt x="25633" y="14269"/>
                  </a:lnTo>
                  <a:lnTo>
                    <a:pt x="25802" y="14376"/>
                  </a:lnTo>
                  <a:lnTo>
                    <a:pt x="25963" y="14492"/>
                  </a:lnTo>
                  <a:lnTo>
                    <a:pt x="26124" y="14607"/>
                  </a:lnTo>
                  <a:lnTo>
                    <a:pt x="26278" y="14722"/>
                  </a:lnTo>
                  <a:lnTo>
                    <a:pt x="26432" y="14853"/>
                  </a:lnTo>
                  <a:lnTo>
                    <a:pt x="26585" y="14976"/>
                  </a:lnTo>
                  <a:lnTo>
                    <a:pt x="26731" y="15106"/>
                  </a:lnTo>
                  <a:lnTo>
                    <a:pt x="26877" y="15245"/>
                  </a:lnTo>
                  <a:lnTo>
                    <a:pt x="27016" y="15383"/>
                  </a:lnTo>
                  <a:lnTo>
                    <a:pt x="27154" y="15521"/>
                  </a:lnTo>
                  <a:lnTo>
                    <a:pt x="27292" y="15667"/>
                  </a:lnTo>
                  <a:lnTo>
                    <a:pt x="27423" y="15813"/>
                  </a:lnTo>
                  <a:lnTo>
                    <a:pt x="27546" y="15967"/>
                  </a:lnTo>
                  <a:lnTo>
                    <a:pt x="27676" y="16120"/>
                  </a:lnTo>
                  <a:lnTo>
                    <a:pt x="27792" y="16274"/>
                  </a:lnTo>
                  <a:lnTo>
                    <a:pt x="27907" y="16435"/>
                  </a:lnTo>
                  <a:lnTo>
                    <a:pt x="28022" y="16597"/>
                  </a:lnTo>
                  <a:lnTo>
                    <a:pt x="28130" y="16766"/>
                  </a:lnTo>
                  <a:lnTo>
                    <a:pt x="28237" y="16935"/>
                  </a:lnTo>
                  <a:lnTo>
                    <a:pt x="28337" y="17104"/>
                  </a:lnTo>
                  <a:lnTo>
                    <a:pt x="28437" y="17281"/>
                  </a:lnTo>
                  <a:lnTo>
                    <a:pt x="28529" y="17457"/>
                  </a:lnTo>
                  <a:lnTo>
                    <a:pt x="28621" y="17634"/>
                  </a:lnTo>
                  <a:lnTo>
                    <a:pt x="28706" y="17811"/>
                  </a:lnTo>
                  <a:lnTo>
                    <a:pt x="28783" y="17995"/>
                  </a:lnTo>
                  <a:lnTo>
                    <a:pt x="28860" y="18180"/>
                  </a:lnTo>
                  <a:lnTo>
                    <a:pt x="28929" y="18372"/>
                  </a:lnTo>
                  <a:lnTo>
                    <a:pt x="28998" y="18564"/>
                  </a:lnTo>
                  <a:lnTo>
                    <a:pt x="29059" y="18756"/>
                  </a:lnTo>
                  <a:lnTo>
                    <a:pt x="29121" y="18948"/>
                  </a:lnTo>
                  <a:lnTo>
                    <a:pt x="29175" y="19140"/>
                  </a:lnTo>
                  <a:lnTo>
                    <a:pt x="29221" y="19340"/>
                  </a:lnTo>
                  <a:lnTo>
                    <a:pt x="29267" y="19540"/>
                  </a:lnTo>
                  <a:lnTo>
                    <a:pt x="29305" y="19739"/>
                  </a:lnTo>
                  <a:lnTo>
                    <a:pt x="29336" y="19947"/>
                  </a:lnTo>
                  <a:lnTo>
                    <a:pt x="29367" y="20154"/>
                  </a:lnTo>
                  <a:lnTo>
                    <a:pt x="29390" y="20354"/>
                  </a:lnTo>
                  <a:lnTo>
                    <a:pt x="29405" y="20569"/>
                  </a:lnTo>
                  <a:lnTo>
                    <a:pt x="29420" y="20777"/>
                  </a:lnTo>
                  <a:lnTo>
                    <a:pt x="29428" y="20984"/>
                  </a:lnTo>
                  <a:lnTo>
                    <a:pt x="29428" y="21199"/>
                  </a:lnTo>
                  <a:lnTo>
                    <a:pt x="29428" y="21407"/>
                  </a:lnTo>
                  <a:lnTo>
                    <a:pt x="29420" y="21622"/>
                  </a:lnTo>
                  <a:lnTo>
                    <a:pt x="29405" y="21829"/>
                  </a:lnTo>
                  <a:lnTo>
                    <a:pt x="29390" y="22037"/>
                  </a:lnTo>
                  <a:lnTo>
                    <a:pt x="29367" y="22244"/>
                  </a:lnTo>
                  <a:lnTo>
                    <a:pt x="29336" y="22452"/>
                  </a:lnTo>
                  <a:lnTo>
                    <a:pt x="29305" y="22651"/>
                  </a:lnTo>
                  <a:lnTo>
                    <a:pt x="29267" y="22851"/>
                  </a:lnTo>
                  <a:lnTo>
                    <a:pt x="29221" y="23059"/>
                  </a:lnTo>
                  <a:lnTo>
                    <a:pt x="29175" y="23251"/>
                  </a:lnTo>
                  <a:lnTo>
                    <a:pt x="29121" y="23450"/>
                  </a:lnTo>
                  <a:lnTo>
                    <a:pt x="29059" y="23643"/>
                  </a:lnTo>
                  <a:lnTo>
                    <a:pt x="28998" y="23835"/>
                  </a:lnTo>
                  <a:lnTo>
                    <a:pt x="28929" y="24027"/>
                  </a:lnTo>
                  <a:lnTo>
                    <a:pt x="28860" y="24211"/>
                  </a:lnTo>
                  <a:lnTo>
                    <a:pt x="28783" y="24395"/>
                  </a:lnTo>
                  <a:lnTo>
                    <a:pt x="28706" y="24580"/>
                  </a:lnTo>
                  <a:lnTo>
                    <a:pt x="28621" y="24764"/>
                  </a:lnTo>
                  <a:lnTo>
                    <a:pt x="28529" y="24941"/>
                  </a:lnTo>
                  <a:lnTo>
                    <a:pt x="28437" y="25118"/>
                  </a:lnTo>
                  <a:lnTo>
                    <a:pt x="28337" y="25294"/>
                  </a:lnTo>
                  <a:lnTo>
                    <a:pt x="28237" y="25463"/>
                  </a:lnTo>
                  <a:lnTo>
                    <a:pt x="28130" y="25633"/>
                  </a:lnTo>
                  <a:lnTo>
                    <a:pt x="28022" y="25794"/>
                  </a:lnTo>
                  <a:lnTo>
                    <a:pt x="27907" y="25963"/>
                  </a:lnTo>
                  <a:lnTo>
                    <a:pt x="27792" y="26117"/>
                  </a:lnTo>
                  <a:lnTo>
                    <a:pt x="27676" y="26278"/>
                  </a:lnTo>
                  <a:lnTo>
                    <a:pt x="27546" y="26432"/>
                  </a:lnTo>
                  <a:lnTo>
                    <a:pt x="27423" y="26585"/>
                  </a:lnTo>
                  <a:lnTo>
                    <a:pt x="27292" y="26731"/>
                  </a:lnTo>
                  <a:lnTo>
                    <a:pt x="27154" y="26877"/>
                  </a:lnTo>
                  <a:lnTo>
                    <a:pt x="27016" y="27016"/>
                  </a:lnTo>
                  <a:lnTo>
                    <a:pt x="26877" y="27154"/>
                  </a:lnTo>
                  <a:lnTo>
                    <a:pt x="26731" y="27284"/>
                  </a:lnTo>
                  <a:lnTo>
                    <a:pt x="26585" y="27423"/>
                  </a:lnTo>
                  <a:lnTo>
                    <a:pt x="26432" y="27546"/>
                  </a:lnTo>
                  <a:lnTo>
                    <a:pt x="26278" y="27669"/>
                  </a:lnTo>
                  <a:lnTo>
                    <a:pt x="26124" y="27792"/>
                  </a:lnTo>
                  <a:lnTo>
                    <a:pt x="25963" y="27907"/>
                  </a:lnTo>
                  <a:lnTo>
                    <a:pt x="25802" y="28022"/>
                  </a:lnTo>
                  <a:lnTo>
                    <a:pt x="25633" y="28130"/>
                  </a:lnTo>
                  <a:lnTo>
                    <a:pt x="25464" y="28237"/>
                  </a:lnTo>
                  <a:lnTo>
                    <a:pt x="25294" y="28337"/>
                  </a:lnTo>
                  <a:lnTo>
                    <a:pt x="25118" y="28437"/>
                  </a:lnTo>
                  <a:lnTo>
                    <a:pt x="24941" y="28529"/>
                  </a:lnTo>
                  <a:lnTo>
                    <a:pt x="24764" y="28614"/>
                  </a:lnTo>
                  <a:lnTo>
                    <a:pt x="24588" y="28698"/>
                  </a:lnTo>
                  <a:lnTo>
                    <a:pt x="24403" y="28783"/>
                  </a:lnTo>
                  <a:lnTo>
                    <a:pt x="24219" y="28860"/>
                  </a:lnTo>
                  <a:lnTo>
                    <a:pt x="24027" y="28929"/>
                  </a:lnTo>
                  <a:lnTo>
                    <a:pt x="23835" y="28998"/>
                  </a:lnTo>
                  <a:lnTo>
                    <a:pt x="23643" y="29059"/>
                  </a:lnTo>
                  <a:lnTo>
                    <a:pt x="23450" y="29113"/>
                  </a:lnTo>
                  <a:lnTo>
                    <a:pt x="23258" y="29167"/>
                  </a:lnTo>
                  <a:lnTo>
                    <a:pt x="23059" y="29221"/>
                  </a:lnTo>
                  <a:lnTo>
                    <a:pt x="22859" y="29259"/>
                  </a:lnTo>
                  <a:lnTo>
                    <a:pt x="22659" y="29298"/>
                  </a:lnTo>
                  <a:lnTo>
                    <a:pt x="22452" y="29336"/>
                  </a:lnTo>
                  <a:lnTo>
                    <a:pt x="22244" y="29359"/>
                  </a:lnTo>
                  <a:lnTo>
                    <a:pt x="22044" y="29390"/>
                  </a:lnTo>
                  <a:lnTo>
                    <a:pt x="21829" y="29405"/>
                  </a:lnTo>
                  <a:lnTo>
                    <a:pt x="21622" y="29420"/>
                  </a:lnTo>
                  <a:lnTo>
                    <a:pt x="21414" y="29428"/>
                  </a:lnTo>
                  <a:lnTo>
                    <a:pt x="20992" y="29428"/>
                  </a:lnTo>
                  <a:lnTo>
                    <a:pt x="20777" y="29420"/>
                  </a:lnTo>
                  <a:lnTo>
                    <a:pt x="20569" y="29405"/>
                  </a:lnTo>
                  <a:lnTo>
                    <a:pt x="20362" y="29390"/>
                  </a:lnTo>
                  <a:lnTo>
                    <a:pt x="20154" y="29359"/>
                  </a:lnTo>
                  <a:lnTo>
                    <a:pt x="19947" y="29336"/>
                  </a:lnTo>
                  <a:lnTo>
                    <a:pt x="19747" y="29298"/>
                  </a:lnTo>
                  <a:lnTo>
                    <a:pt x="19547" y="29259"/>
                  </a:lnTo>
                  <a:lnTo>
                    <a:pt x="19340" y="29221"/>
                  </a:lnTo>
                  <a:lnTo>
                    <a:pt x="19148" y="29167"/>
                  </a:lnTo>
                  <a:lnTo>
                    <a:pt x="18948" y="29113"/>
                  </a:lnTo>
                  <a:lnTo>
                    <a:pt x="18756" y="29059"/>
                  </a:lnTo>
                  <a:lnTo>
                    <a:pt x="18564" y="28998"/>
                  </a:lnTo>
                  <a:lnTo>
                    <a:pt x="18372" y="28929"/>
                  </a:lnTo>
                  <a:lnTo>
                    <a:pt x="18187" y="28860"/>
                  </a:lnTo>
                  <a:lnTo>
                    <a:pt x="18003" y="28783"/>
                  </a:lnTo>
                  <a:lnTo>
                    <a:pt x="17819" y="28698"/>
                  </a:lnTo>
                  <a:lnTo>
                    <a:pt x="17634" y="28614"/>
                  </a:lnTo>
                  <a:lnTo>
                    <a:pt x="17457" y="28529"/>
                  </a:lnTo>
                  <a:lnTo>
                    <a:pt x="17281" y="28437"/>
                  </a:lnTo>
                  <a:lnTo>
                    <a:pt x="17104" y="28337"/>
                  </a:lnTo>
                  <a:lnTo>
                    <a:pt x="16935" y="28237"/>
                  </a:lnTo>
                  <a:lnTo>
                    <a:pt x="16766" y="28130"/>
                  </a:lnTo>
                  <a:lnTo>
                    <a:pt x="16605" y="28022"/>
                  </a:lnTo>
                  <a:lnTo>
                    <a:pt x="16436" y="27907"/>
                  </a:lnTo>
                  <a:lnTo>
                    <a:pt x="16282" y="27792"/>
                  </a:lnTo>
                  <a:lnTo>
                    <a:pt x="16121" y="27669"/>
                  </a:lnTo>
                  <a:lnTo>
                    <a:pt x="15967" y="27546"/>
                  </a:lnTo>
                  <a:lnTo>
                    <a:pt x="15813" y="27423"/>
                  </a:lnTo>
                  <a:lnTo>
                    <a:pt x="15667" y="27284"/>
                  </a:lnTo>
                  <a:lnTo>
                    <a:pt x="15521" y="27154"/>
                  </a:lnTo>
                  <a:lnTo>
                    <a:pt x="15383" y="27016"/>
                  </a:lnTo>
                  <a:lnTo>
                    <a:pt x="15245" y="26877"/>
                  </a:lnTo>
                  <a:lnTo>
                    <a:pt x="15114" y="26731"/>
                  </a:lnTo>
                  <a:lnTo>
                    <a:pt x="14976" y="26585"/>
                  </a:lnTo>
                  <a:lnTo>
                    <a:pt x="14853" y="26432"/>
                  </a:lnTo>
                  <a:lnTo>
                    <a:pt x="14730" y="26278"/>
                  </a:lnTo>
                  <a:lnTo>
                    <a:pt x="14607" y="26117"/>
                  </a:lnTo>
                  <a:lnTo>
                    <a:pt x="14492" y="25963"/>
                  </a:lnTo>
                  <a:lnTo>
                    <a:pt x="14376" y="25794"/>
                  </a:lnTo>
                  <a:lnTo>
                    <a:pt x="14269" y="25633"/>
                  </a:lnTo>
                  <a:lnTo>
                    <a:pt x="14161" y="25463"/>
                  </a:lnTo>
                  <a:lnTo>
                    <a:pt x="14061" y="25294"/>
                  </a:lnTo>
                  <a:lnTo>
                    <a:pt x="13961" y="25118"/>
                  </a:lnTo>
                  <a:lnTo>
                    <a:pt x="13869" y="24941"/>
                  </a:lnTo>
                  <a:lnTo>
                    <a:pt x="13785" y="24764"/>
                  </a:lnTo>
                  <a:lnTo>
                    <a:pt x="13700" y="24580"/>
                  </a:lnTo>
                  <a:lnTo>
                    <a:pt x="13616" y="24395"/>
                  </a:lnTo>
                  <a:lnTo>
                    <a:pt x="13539" y="24211"/>
                  </a:lnTo>
                  <a:lnTo>
                    <a:pt x="13470" y="24027"/>
                  </a:lnTo>
                  <a:lnTo>
                    <a:pt x="13401" y="23835"/>
                  </a:lnTo>
                  <a:lnTo>
                    <a:pt x="13339" y="23643"/>
                  </a:lnTo>
                  <a:lnTo>
                    <a:pt x="13285" y="23450"/>
                  </a:lnTo>
                  <a:lnTo>
                    <a:pt x="13232" y="23251"/>
                  </a:lnTo>
                  <a:lnTo>
                    <a:pt x="13178" y="23059"/>
                  </a:lnTo>
                  <a:lnTo>
                    <a:pt x="13139" y="22851"/>
                  </a:lnTo>
                  <a:lnTo>
                    <a:pt x="13101" y="22651"/>
                  </a:lnTo>
                  <a:lnTo>
                    <a:pt x="13063" y="22452"/>
                  </a:lnTo>
                  <a:lnTo>
                    <a:pt x="13039" y="22244"/>
                  </a:lnTo>
                  <a:lnTo>
                    <a:pt x="13009" y="22037"/>
                  </a:lnTo>
                  <a:lnTo>
                    <a:pt x="12993" y="21829"/>
                  </a:lnTo>
                  <a:lnTo>
                    <a:pt x="12978" y="21622"/>
                  </a:lnTo>
                  <a:lnTo>
                    <a:pt x="12970" y="21407"/>
                  </a:lnTo>
                  <a:lnTo>
                    <a:pt x="12970" y="21199"/>
                  </a:lnTo>
                  <a:lnTo>
                    <a:pt x="12970" y="20984"/>
                  </a:lnTo>
                  <a:lnTo>
                    <a:pt x="12978" y="20777"/>
                  </a:lnTo>
                  <a:lnTo>
                    <a:pt x="12993" y="20569"/>
                  </a:lnTo>
                  <a:lnTo>
                    <a:pt x="13009" y="20354"/>
                  </a:lnTo>
                  <a:lnTo>
                    <a:pt x="13039" y="20154"/>
                  </a:lnTo>
                  <a:lnTo>
                    <a:pt x="13063" y="19947"/>
                  </a:lnTo>
                  <a:lnTo>
                    <a:pt x="13101" y="19739"/>
                  </a:lnTo>
                  <a:lnTo>
                    <a:pt x="13139" y="19540"/>
                  </a:lnTo>
                  <a:lnTo>
                    <a:pt x="13178" y="19340"/>
                  </a:lnTo>
                  <a:lnTo>
                    <a:pt x="13232" y="19140"/>
                  </a:lnTo>
                  <a:lnTo>
                    <a:pt x="13285" y="18948"/>
                  </a:lnTo>
                  <a:lnTo>
                    <a:pt x="13339" y="18756"/>
                  </a:lnTo>
                  <a:lnTo>
                    <a:pt x="13401" y="18564"/>
                  </a:lnTo>
                  <a:lnTo>
                    <a:pt x="13470" y="18372"/>
                  </a:lnTo>
                  <a:lnTo>
                    <a:pt x="13539" y="18180"/>
                  </a:lnTo>
                  <a:lnTo>
                    <a:pt x="13616" y="17995"/>
                  </a:lnTo>
                  <a:lnTo>
                    <a:pt x="13700" y="17811"/>
                  </a:lnTo>
                  <a:lnTo>
                    <a:pt x="13785" y="17634"/>
                  </a:lnTo>
                  <a:lnTo>
                    <a:pt x="13869" y="17457"/>
                  </a:lnTo>
                  <a:lnTo>
                    <a:pt x="13961" y="17281"/>
                  </a:lnTo>
                  <a:lnTo>
                    <a:pt x="14061" y="17104"/>
                  </a:lnTo>
                  <a:lnTo>
                    <a:pt x="14161" y="16935"/>
                  </a:lnTo>
                  <a:lnTo>
                    <a:pt x="14269" y="16766"/>
                  </a:lnTo>
                  <a:lnTo>
                    <a:pt x="14376" y="16597"/>
                  </a:lnTo>
                  <a:lnTo>
                    <a:pt x="14492" y="16435"/>
                  </a:lnTo>
                  <a:lnTo>
                    <a:pt x="14607" y="16274"/>
                  </a:lnTo>
                  <a:lnTo>
                    <a:pt x="14730" y="16120"/>
                  </a:lnTo>
                  <a:lnTo>
                    <a:pt x="14853" y="15967"/>
                  </a:lnTo>
                  <a:lnTo>
                    <a:pt x="14976" y="15813"/>
                  </a:lnTo>
                  <a:lnTo>
                    <a:pt x="15114" y="15667"/>
                  </a:lnTo>
                  <a:lnTo>
                    <a:pt x="15245" y="15521"/>
                  </a:lnTo>
                  <a:lnTo>
                    <a:pt x="15383" y="15383"/>
                  </a:lnTo>
                  <a:lnTo>
                    <a:pt x="15521" y="15245"/>
                  </a:lnTo>
                  <a:lnTo>
                    <a:pt x="15667" y="15106"/>
                  </a:lnTo>
                  <a:lnTo>
                    <a:pt x="15813" y="14976"/>
                  </a:lnTo>
                  <a:lnTo>
                    <a:pt x="15967" y="14853"/>
                  </a:lnTo>
                  <a:lnTo>
                    <a:pt x="16121" y="14722"/>
                  </a:lnTo>
                  <a:lnTo>
                    <a:pt x="16282" y="14607"/>
                  </a:lnTo>
                  <a:lnTo>
                    <a:pt x="16436" y="14492"/>
                  </a:lnTo>
                  <a:lnTo>
                    <a:pt x="16605" y="14376"/>
                  </a:lnTo>
                  <a:lnTo>
                    <a:pt x="16766" y="14269"/>
                  </a:lnTo>
                  <a:lnTo>
                    <a:pt x="16935" y="14161"/>
                  </a:lnTo>
                  <a:lnTo>
                    <a:pt x="17104" y="14061"/>
                  </a:lnTo>
                  <a:lnTo>
                    <a:pt x="17281" y="13961"/>
                  </a:lnTo>
                  <a:lnTo>
                    <a:pt x="17457" y="13869"/>
                  </a:lnTo>
                  <a:lnTo>
                    <a:pt x="17634" y="13777"/>
                  </a:lnTo>
                  <a:lnTo>
                    <a:pt x="17819" y="13692"/>
                  </a:lnTo>
                  <a:lnTo>
                    <a:pt x="18003" y="13616"/>
                  </a:lnTo>
                  <a:lnTo>
                    <a:pt x="18187" y="13539"/>
                  </a:lnTo>
                  <a:lnTo>
                    <a:pt x="18372" y="13470"/>
                  </a:lnTo>
                  <a:lnTo>
                    <a:pt x="18564" y="13401"/>
                  </a:lnTo>
                  <a:lnTo>
                    <a:pt x="18756" y="13339"/>
                  </a:lnTo>
                  <a:lnTo>
                    <a:pt x="18948" y="13278"/>
                  </a:lnTo>
                  <a:lnTo>
                    <a:pt x="19148" y="13224"/>
                  </a:lnTo>
                  <a:lnTo>
                    <a:pt x="19340" y="13178"/>
                  </a:lnTo>
                  <a:lnTo>
                    <a:pt x="19547" y="13132"/>
                  </a:lnTo>
                  <a:lnTo>
                    <a:pt x="19747" y="13093"/>
                  </a:lnTo>
                  <a:lnTo>
                    <a:pt x="19947" y="13062"/>
                  </a:lnTo>
                  <a:lnTo>
                    <a:pt x="20154" y="13032"/>
                  </a:lnTo>
                  <a:lnTo>
                    <a:pt x="20362" y="13009"/>
                  </a:lnTo>
                  <a:lnTo>
                    <a:pt x="20569" y="12993"/>
                  </a:lnTo>
                  <a:lnTo>
                    <a:pt x="20777" y="12978"/>
                  </a:lnTo>
                  <a:lnTo>
                    <a:pt x="20992" y="12970"/>
                  </a:lnTo>
                  <a:close/>
                  <a:moveTo>
                    <a:pt x="21199" y="1"/>
                  </a:moveTo>
                  <a:lnTo>
                    <a:pt x="20654" y="8"/>
                  </a:lnTo>
                  <a:lnTo>
                    <a:pt x="20108" y="31"/>
                  </a:lnTo>
                  <a:lnTo>
                    <a:pt x="19570" y="62"/>
                  </a:lnTo>
                  <a:lnTo>
                    <a:pt x="19033" y="108"/>
                  </a:lnTo>
                  <a:lnTo>
                    <a:pt x="18502" y="170"/>
                  </a:lnTo>
                  <a:lnTo>
                    <a:pt x="17980" y="246"/>
                  </a:lnTo>
                  <a:lnTo>
                    <a:pt x="17450" y="331"/>
                  </a:lnTo>
                  <a:lnTo>
                    <a:pt x="16935" y="431"/>
                  </a:lnTo>
                  <a:lnTo>
                    <a:pt x="16420" y="546"/>
                  </a:lnTo>
                  <a:lnTo>
                    <a:pt x="15905" y="669"/>
                  </a:lnTo>
                  <a:lnTo>
                    <a:pt x="15406" y="807"/>
                  </a:lnTo>
                  <a:lnTo>
                    <a:pt x="14907" y="953"/>
                  </a:lnTo>
                  <a:lnTo>
                    <a:pt x="14407" y="1115"/>
                  </a:lnTo>
                  <a:lnTo>
                    <a:pt x="13915" y="1291"/>
                  </a:lnTo>
                  <a:lnTo>
                    <a:pt x="13439" y="1476"/>
                  </a:lnTo>
                  <a:lnTo>
                    <a:pt x="12955" y="1668"/>
                  </a:lnTo>
                  <a:lnTo>
                    <a:pt x="12486" y="1875"/>
                  </a:lnTo>
                  <a:lnTo>
                    <a:pt x="12018" y="2091"/>
                  </a:lnTo>
                  <a:lnTo>
                    <a:pt x="11557" y="2321"/>
                  </a:lnTo>
                  <a:lnTo>
                    <a:pt x="11103" y="2559"/>
                  </a:lnTo>
                  <a:lnTo>
                    <a:pt x="10658" y="2813"/>
                  </a:lnTo>
                  <a:lnTo>
                    <a:pt x="10220" y="3074"/>
                  </a:lnTo>
                  <a:lnTo>
                    <a:pt x="9782" y="3343"/>
                  </a:lnTo>
                  <a:lnTo>
                    <a:pt x="9359" y="3627"/>
                  </a:lnTo>
                  <a:lnTo>
                    <a:pt x="8937" y="3919"/>
                  </a:lnTo>
                  <a:lnTo>
                    <a:pt x="8522" y="4219"/>
                  </a:lnTo>
                  <a:lnTo>
                    <a:pt x="8122" y="4526"/>
                  </a:lnTo>
                  <a:lnTo>
                    <a:pt x="7723" y="4849"/>
                  </a:lnTo>
                  <a:lnTo>
                    <a:pt x="7338" y="5179"/>
                  </a:lnTo>
                  <a:lnTo>
                    <a:pt x="6954" y="5517"/>
                  </a:lnTo>
                  <a:lnTo>
                    <a:pt x="6585" y="5863"/>
                  </a:lnTo>
                  <a:lnTo>
                    <a:pt x="6217" y="6217"/>
                  </a:lnTo>
                  <a:lnTo>
                    <a:pt x="5863" y="6578"/>
                  </a:lnTo>
                  <a:lnTo>
                    <a:pt x="5517" y="6954"/>
                  </a:lnTo>
                  <a:lnTo>
                    <a:pt x="5179" y="7331"/>
                  </a:lnTo>
                  <a:lnTo>
                    <a:pt x="4849" y="7722"/>
                  </a:lnTo>
                  <a:lnTo>
                    <a:pt x="4526" y="8122"/>
                  </a:lnTo>
                  <a:lnTo>
                    <a:pt x="4219" y="8522"/>
                  </a:lnTo>
                  <a:lnTo>
                    <a:pt x="3919" y="8936"/>
                  </a:lnTo>
                  <a:lnTo>
                    <a:pt x="3627" y="9351"/>
                  </a:lnTo>
                  <a:lnTo>
                    <a:pt x="3343" y="9782"/>
                  </a:lnTo>
                  <a:lnTo>
                    <a:pt x="3074" y="10212"/>
                  </a:lnTo>
                  <a:lnTo>
                    <a:pt x="2813" y="10658"/>
                  </a:lnTo>
                  <a:lnTo>
                    <a:pt x="2567" y="11103"/>
                  </a:lnTo>
                  <a:lnTo>
                    <a:pt x="2321" y="11556"/>
                  </a:lnTo>
                  <a:lnTo>
                    <a:pt x="2098" y="12017"/>
                  </a:lnTo>
                  <a:lnTo>
                    <a:pt x="1875" y="12486"/>
                  </a:lnTo>
                  <a:lnTo>
                    <a:pt x="1668" y="12955"/>
                  </a:lnTo>
                  <a:lnTo>
                    <a:pt x="1476" y="13431"/>
                  </a:lnTo>
                  <a:lnTo>
                    <a:pt x="1292" y="13915"/>
                  </a:lnTo>
                  <a:lnTo>
                    <a:pt x="1115" y="14407"/>
                  </a:lnTo>
                  <a:lnTo>
                    <a:pt x="953" y="14899"/>
                  </a:lnTo>
                  <a:lnTo>
                    <a:pt x="807" y="15398"/>
                  </a:lnTo>
                  <a:lnTo>
                    <a:pt x="669" y="15905"/>
                  </a:lnTo>
                  <a:lnTo>
                    <a:pt x="546" y="16420"/>
                  </a:lnTo>
                  <a:lnTo>
                    <a:pt x="431" y="16935"/>
                  </a:lnTo>
                  <a:lnTo>
                    <a:pt x="331" y="17450"/>
                  </a:lnTo>
                  <a:lnTo>
                    <a:pt x="247" y="17972"/>
                  </a:lnTo>
                  <a:lnTo>
                    <a:pt x="170" y="18502"/>
                  </a:lnTo>
                  <a:lnTo>
                    <a:pt x="108" y="19032"/>
                  </a:lnTo>
                  <a:lnTo>
                    <a:pt x="62" y="19570"/>
                  </a:lnTo>
                  <a:lnTo>
                    <a:pt x="31" y="20108"/>
                  </a:lnTo>
                  <a:lnTo>
                    <a:pt x="8" y="20654"/>
                  </a:lnTo>
                  <a:lnTo>
                    <a:pt x="1" y="21199"/>
                  </a:lnTo>
                  <a:lnTo>
                    <a:pt x="8" y="21745"/>
                  </a:lnTo>
                  <a:lnTo>
                    <a:pt x="31" y="22290"/>
                  </a:lnTo>
                  <a:lnTo>
                    <a:pt x="62" y="22828"/>
                  </a:lnTo>
                  <a:lnTo>
                    <a:pt x="108" y="23366"/>
                  </a:lnTo>
                  <a:lnTo>
                    <a:pt x="170" y="23896"/>
                  </a:lnTo>
                  <a:lnTo>
                    <a:pt x="247" y="24419"/>
                  </a:lnTo>
                  <a:lnTo>
                    <a:pt x="331" y="24949"/>
                  </a:lnTo>
                  <a:lnTo>
                    <a:pt x="431" y="25463"/>
                  </a:lnTo>
                  <a:lnTo>
                    <a:pt x="546" y="25978"/>
                  </a:lnTo>
                  <a:lnTo>
                    <a:pt x="669" y="26493"/>
                  </a:lnTo>
                  <a:lnTo>
                    <a:pt x="807" y="26992"/>
                  </a:lnTo>
                  <a:lnTo>
                    <a:pt x="953" y="27492"/>
                  </a:lnTo>
                  <a:lnTo>
                    <a:pt x="1115" y="27991"/>
                  </a:lnTo>
                  <a:lnTo>
                    <a:pt x="1292" y="28483"/>
                  </a:lnTo>
                  <a:lnTo>
                    <a:pt x="1476" y="28959"/>
                  </a:lnTo>
                  <a:lnTo>
                    <a:pt x="1668" y="29443"/>
                  </a:lnTo>
                  <a:lnTo>
                    <a:pt x="1875" y="29912"/>
                  </a:lnTo>
                  <a:lnTo>
                    <a:pt x="2098" y="30381"/>
                  </a:lnTo>
                  <a:lnTo>
                    <a:pt x="2321" y="30842"/>
                  </a:lnTo>
                  <a:lnTo>
                    <a:pt x="2567" y="31295"/>
                  </a:lnTo>
                  <a:lnTo>
                    <a:pt x="2813" y="31741"/>
                  </a:lnTo>
                  <a:lnTo>
                    <a:pt x="3074" y="32179"/>
                  </a:lnTo>
                  <a:lnTo>
                    <a:pt x="3343" y="32617"/>
                  </a:lnTo>
                  <a:lnTo>
                    <a:pt x="3627" y="33039"/>
                  </a:lnTo>
                  <a:lnTo>
                    <a:pt x="3919" y="33462"/>
                  </a:lnTo>
                  <a:lnTo>
                    <a:pt x="4219" y="33877"/>
                  </a:lnTo>
                  <a:lnTo>
                    <a:pt x="4526" y="34276"/>
                  </a:lnTo>
                  <a:lnTo>
                    <a:pt x="4849" y="34676"/>
                  </a:lnTo>
                  <a:lnTo>
                    <a:pt x="5179" y="35060"/>
                  </a:lnTo>
                  <a:lnTo>
                    <a:pt x="5517" y="35444"/>
                  </a:lnTo>
                  <a:lnTo>
                    <a:pt x="5863" y="35813"/>
                  </a:lnTo>
                  <a:lnTo>
                    <a:pt x="6217" y="36182"/>
                  </a:lnTo>
                  <a:lnTo>
                    <a:pt x="6585" y="36535"/>
                  </a:lnTo>
                  <a:lnTo>
                    <a:pt x="6954" y="36881"/>
                  </a:lnTo>
                  <a:lnTo>
                    <a:pt x="7338" y="37219"/>
                  </a:lnTo>
                  <a:lnTo>
                    <a:pt x="7723" y="37550"/>
                  </a:lnTo>
                  <a:lnTo>
                    <a:pt x="8122" y="37872"/>
                  </a:lnTo>
                  <a:lnTo>
                    <a:pt x="8522" y="38180"/>
                  </a:lnTo>
                  <a:lnTo>
                    <a:pt x="8937" y="38479"/>
                  </a:lnTo>
                  <a:lnTo>
                    <a:pt x="9359" y="38771"/>
                  </a:lnTo>
                  <a:lnTo>
                    <a:pt x="9782" y="39055"/>
                  </a:lnTo>
                  <a:lnTo>
                    <a:pt x="10220" y="39324"/>
                  </a:lnTo>
                  <a:lnTo>
                    <a:pt x="10658" y="39586"/>
                  </a:lnTo>
                  <a:lnTo>
                    <a:pt x="11103" y="39831"/>
                  </a:lnTo>
                  <a:lnTo>
                    <a:pt x="11557" y="40077"/>
                  </a:lnTo>
                  <a:lnTo>
                    <a:pt x="12018" y="40300"/>
                  </a:lnTo>
                  <a:lnTo>
                    <a:pt x="12486" y="40523"/>
                  </a:lnTo>
                  <a:lnTo>
                    <a:pt x="12955" y="40730"/>
                  </a:lnTo>
                  <a:lnTo>
                    <a:pt x="13439" y="40923"/>
                  </a:lnTo>
                  <a:lnTo>
                    <a:pt x="13915" y="41107"/>
                  </a:lnTo>
                  <a:lnTo>
                    <a:pt x="14407" y="41284"/>
                  </a:lnTo>
                  <a:lnTo>
                    <a:pt x="14907" y="41445"/>
                  </a:lnTo>
                  <a:lnTo>
                    <a:pt x="15406" y="41591"/>
                  </a:lnTo>
                  <a:lnTo>
                    <a:pt x="15905" y="41729"/>
                  </a:lnTo>
                  <a:lnTo>
                    <a:pt x="16420" y="41852"/>
                  </a:lnTo>
                  <a:lnTo>
                    <a:pt x="16935" y="41967"/>
                  </a:lnTo>
                  <a:lnTo>
                    <a:pt x="17450" y="42067"/>
                  </a:lnTo>
                  <a:lnTo>
                    <a:pt x="17980" y="42152"/>
                  </a:lnTo>
                  <a:lnTo>
                    <a:pt x="18502" y="42229"/>
                  </a:lnTo>
                  <a:lnTo>
                    <a:pt x="19033" y="42290"/>
                  </a:lnTo>
                  <a:lnTo>
                    <a:pt x="19570" y="42336"/>
                  </a:lnTo>
                  <a:lnTo>
                    <a:pt x="20108" y="42367"/>
                  </a:lnTo>
                  <a:lnTo>
                    <a:pt x="20654" y="42390"/>
                  </a:lnTo>
                  <a:lnTo>
                    <a:pt x="21199" y="42398"/>
                  </a:lnTo>
                  <a:lnTo>
                    <a:pt x="21745" y="42390"/>
                  </a:lnTo>
                  <a:lnTo>
                    <a:pt x="22290" y="42367"/>
                  </a:lnTo>
                  <a:lnTo>
                    <a:pt x="22828" y="42336"/>
                  </a:lnTo>
                  <a:lnTo>
                    <a:pt x="23366" y="42290"/>
                  </a:lnTo>
                  <a:lnTo>
                    <a:pt x="23896" y="42229"/>
                  </a:lnTo>
                  <a:lnTo>
                    <a:pt x="24426" y="42152"/>
                  </a:lnTo>
                  <a:lnTo>
                    <a:pt x="24949" y="42067"/>
                  </a:lnTo>
                  <a:lnTo>
                    <a:pt x="25464" y="41967"/>
                  </a:lnTo>
                  <a:lnTo>
                    <a:pt x="25978" y="41852"/>
                  </a:lnTo>
                  <a:lnTo>
                    <a:pt x="26493" y="41729"/>
                  </a:lnTo>
                  <a:lnTo>
                    <a:pt x="27000" y="41591"/>
                  </a:lnTo>
                  <a:lnTo>
                    <a:pt x="27500" y="41445"/>
                  </a:lnTo>
                  <a:lnTo>
                    <a:pt x="27991" y="41284"/>
                  </a:lnTo>
                  <a:lnTo>
                    <a:pt x="28483" y="41107"/>
                  </a:lnTo>
                  <a:lnTo>
                    <a:pt x="28967" y="40923"/>
                  </a:lnTo>
                  <a:lnTo>
                    <a:pt x="29444" y="40730"/>
                  </a:lnTo>
                  <a:lnTo>
                    <a:pt x="29912" y="40523"/>
                  </a:lnTo>
                  <a:lnTo>
                    <a:pt x="30381" y="40300"/>
                  </a:lnTo>
                  <a:lnTo>
                    <a:pt x="30842" y="40077"/>
                  </a:lnTo>
                  <a:lnTo>
                    <a:pt x="31295" y="39831"/>
                  </a:lnTo>
                  <a:lnTo>
                    <a:pt x="31741" y="39586"/>
                  </a:lnTo>
                  <a:lnTo>
                    <a:pt x="32187" y="39324"/>
                  </a:lnTo>
                  <a:lnTo>
                    <a:pt x="32617" y="39055"/>
                  </a:lnTo>
                  <a:lnTo>
                    <a:pt x="33047" y="38771"/>
                  </a:lnTo>
                  <a:lnTo>
                    <a:pt x="33462" y="38479"/>
                  </a:lnTo>
                  <a:lnTo>
                    <a:pt x="33877" y="38180"/>
                  </a:lnTo>
                  <a:lnTo>
                    <a:pt x="34276" y="37872"/>
                  </a:lnTo>
                  <a:lnTo>
                    <a:pt x="34676" y="37550"/>
                  </a:lnTo>
                  <a:lnTo>
                    <a:pt x="35068" y="37219"/>
                  </a:lnTo>
                  <a:lnTo>
                    <a:pt x="35444" y="36881"/>
                  </a:lnTo>
                  <a:lnTo>
                    <a:pt x="35821" y="36535"/>
                  </a:lnTo>
                  <a:lnTo>
                    <a:pt x="36182" y="36182"/>
                  </a:lnTo>
                  <a:lnTo>
                    <a:pt x="36535" y="35813"/>
                  </a:lnTo>
                  <a:lnTo>
                    <a:pt x="36881" y="35444"/>
                  </a:lnTo>
                  <a:lnTo>
                    <a:pt x="37219" y="35060"/>
                  </a:lnTo>
                  <a:lnTo>
                    <a:pt x="37550" y="34676"/>
                  </a:lnTo>
                  <a:lnTo>
                    <a:pt x="37872" y="34276"/>
                  </a:lnTo>
                  <a:lnTo>
                    <a:pt x="38180" y="33877"/>
                  </a:lnTo>
                  <a:lnTo>
                    <a:pt x="38479" y="33462"/>
                  </a:lnTo>
                  <a:lnTo>
                    <a:pt x="38771" y="33039"/>
                  </a:lnTo>
                  <a:lnTo>
                    <a:pt x="39055" y="32617"/>
                  </a:lnTo>
                  <a:lnTo>
                    <a:pt x="39324" y="32179"/>
                  </a:lnTo>
                  <a:lnTo>
                    <a:pt x="39586" y="31741"/>
                  </a:lnTo>
                  <a:lnTo>
                    <a:pt x="39839" y="31295"/>
                  </a:lnTo>
                  <a:lnTo>
                    <a:pt x="40077" y="30842"/>
                  </a:lnTo>
                  <a:lnTo>
                    <a:pt x="40308" y="30381"/>
                  </a:lnTo>
                  <a:lnTo>
                    <a:pt x="40523" y="29912"/>
                  </a:lnTo>
                  <a:lnTo>
                    <a:pt x="40730" y="29443"/>
                  </a:lnTo>
                  <a:lnTo>
                    <a:pt x="40923" y="28959"/>
                  </a:lnTo>
                  <a:lnTo>
                    <a:pt x="41107" y="28483"/>
                  </a:lnTo>
                  <a:lnTo>
                    <a:pt x="41284" y="27991"/>
                  </a:lnTo>
                  <a:lnTo>
                    <a:pt x="41445" y="27492"/>
                  </a:lnTo>
                  <a:lnTo>
                    <a:pt x="41591" y="26992"/>
                  </a:lnTo>
                  <a:lnTo>
                    <a:pt x="41729" y="26493"/>
                  </a:lnTo>
                  <a:lnTo>
                    <a:pt x="41852" y="25978"/>
                  </a:lnTo>
                  <a:lnTo>
                    <a:pt x="41968" y="25463"/>
                  </a:lnTo>
                  <a:lnTo>
                    <a:pt x="42067" y="24949"/>
                  </a:lnTo>
                  <a:lnTo>
                    <a:pt x="42152" y="24419"/>
                  </a:lnTo>
                  <a:lnTo>
                    <a:pt x="42229" y="23896"/>
                  </a:lnTo>
                  <a:lnTo>
                    <a:pt x="42290" y="23366"/>
                  </a:lnTo>
                  <a:lnTo>
                    <a:pt x="42336" y="22828"/>
                  </a:lnTo>
                  <a:lnTo>
                    <a:pt x="42367" y="22290"/>
                  </a:lnTo>
                  <a:lnTo>
                    <a:pt x="42390" y="21745"/>
                  </a:lnTo>
                  <a:lnTo>
                    <a:pt x="42398" y="21199"/>
                  </a:lnTo>
                  <a:lnTo>
                    <a:pt x="42390" y="20654"/>
                  </a:lnTo>
                  <a:lnTo>
                    <a:pt x="42367" y="20108"/>
                  </a:lnTo>
                  <a:lnTo>
                    <a:pt x="42336" y="19570"/>
                  </a:lnTo>
                  <a:lnTo>
                    <a:pt x="42290" y="19032"/>
                  </a:lnTo>
                  <a:lnTo>
                    <a:pt x="42229" y="18502"/>
                  </a:lnTo>
                  <a:lnTo>
                    <a:pt x="42152" y="17972"/>
                  </a:lnTo>
                  <a:lnTo>
                    <a:pt x="42067" y="17450"/>
                  </a:lnTo>
                  <a:lnTo>
                    <a:pt x="41968" y="16935"/>
                  </a:lnTo>
                  <a:lnTo>
                    <a:pt x="41852" y="16420"/>
                  </a:lnTo>
                  <a:lnTo>
                    <a:pt x="41729" y="15905"/>
                  </a:lnTo>
                  <a:lnTo>
                    <a:pt x="41591" y="15398"/>
                  </a:lnTo>
                  <a:lnTo>
                    <a:pt x="41445" y="14899"/>
                  </a:lnTo>
                  <a:lnTo>
                    <a:pt x="41284" y="14407"/>
                  </a:lnTo>
                  <a:lnTo>
                    <a:pt x="41107" y="13915"/>
                  </a:lnTo>
                  <a:lnTo>
                    <a:pt x="40923" y="13431"/>
                  </a:lnTo>
                  <a:lnTo>
                    <a:pt x="40730" y="12955"/>
                  </a:lnTo>
                  <a:lnTo>
                    <a:pt x="40523" y="12486"/>
                  </a:lnTo>
                  <a:lnTo>
                    <a:pt x="40308" y="12017"/>
                  </a:lnTo>
                  <a:lnTo>
                    <a:pt x="40077" y="11556"/>
                  </a:lnTo>
                  <a:lnTo>
                    <a:pt x="39839" y="11103"/>
                  </a:lnTo>
                  <a:lnTo>
                    <a:pt x="39586" y="10658"/>
                  </a:lnTo>
                  <a:lnTo>
                    <a:pt x="39324" y="10212"/>
                  </a:lnTo>
                  <a:lnTo>
                    <a:pt x="39055" y="9782"/>
                  </a:lnTo>
                  <a:lnTo>
                    <a:pt x="38771" y="9351"/>
                  </a:lnTo>
                  <a:lnTo>
                    <a:pt x="38479" y="8936"/>
                  </a:lnTo>
                  <a:lnTo>
                    <a:pt x="38180" y="8522"/>
                  </a:lnTo>
                  <a:lnTo>
                    <a:pt x="37872" y="8122"/>
                  </a:lnTo>
                  <a:lnTo>
                    <a:pt x="37550" y="7722"/>
                  </a:lnTo>
                  <a:lnTo>
                    <a:pt x="37219" y="7331"/>
                  </a:lnTo>
                  <a:lnTo>
                    <a:pt x="36881" y="6954"/>
                  </a:lnTo>
                  <a:lnTo>
                    <a:pt x="36535" y="6578"/>
                  </a:lnTo>
                  <a:lnTo>
                    <a:pt x="36182" y="6217"/>
                  </a:lnTo>
                  <a:lnTo>
                    <a:pt x="35821" y="5863"/>
                  </a:lnTo>
                  <a:lnTo>
                    <a:pt x="35444" y="5517"/>
                  </a:lnTo>
                  <a:lnTo>
                    <a:pt x="35068" y="5179"/>
                  </a:lnTo>
                  <a:lnTo>
                    <a:pt x="34676" y="4849"/>
                  </a:lnTo>
                  <a:lnTo>
                    <a:pt x="34276" y="4526"/>
                  </a:lnTo>
                  <a:lnTo>
                    <a:pt x="33877" y="4219"/>
                  </a:lnTo>
                  <a:lnTo>
                    <a:pt x="33462" y="3919"/>
                  </a:lnTo>
                  <a:lnTo>
                    <a:pt x="33047" y="3627"/>
                  </a:lnTo>
                  <a:lnTo>
                    <a:pt x="32617" y="3343"/>
                  </a:lnTo>
                  <a:lnTo>
                    <a:pt x="32187" y="3074"/>
                  </a:lnTo>
                  <a:lnTo>
                    <a:pt x="31741" y="2813"/>
                  </a:lnTo>
                  <a:lnTo>
                    <a:pt x="31295" y="2559"/>
                  </a:lnTo>
                  <a:lnTo>
                    <a:pt x="30842" y="2321"/>
                  </a:lnTo>
                  <a:lnTo>
                    <a:pt x="30381" y="2091"/>
                  </a:lnTo>
                  <a:lnTo>
                    <a:pt x="29912" y="1875"/>
                  </a:lnTo>
                  <a:lnTo>
                    <a:pt x="29444" y="1668"/>
                  </a:lnTo>
                  <a:lnTo>
                    <a:pt x="28967" y="1476"/>
                  </a:lnTo>
                  <a:lnTo>
                    <a:pt x="28483" y="1291"/>
                  </a:lnTo>
                  <a:lnTo>
                    <a:pt x="27991" y="1115"/>
                  </a:lnTo>
                  <a:lnTo>
                    <a:pt x="27500" y="953"/>
                  </a:lnTo>
                  <a:lnTo>
                    <a:pt x="27000" y="807"/>
                  </a:lnTo>
                  <a:lnTo>
                    <a:pt x="26493" y="669"/>
                  </a:lnTo>
                  <a:lnTo>
                    <a:pt x="25978" y="546"/>
                  </a:lnTo>
                  <a:lnTo>
                    <a:pt x="25464" y="431"/>
                  </a:lnTo>
                  <a:lnTo>
                    <a:pt x="24949" y="331"/>
                  </a:lnTo>
                  <a:lnTo>
                    <a:pt x="24426" y="246"/>
                  </a:lnTo>
                  <a:lnTo>
                    <a:pt x="23896" y="170"/>
                  </a:lnTo>
                  <a:lnTo>
                    <a:pt x="23366" y="108"/>
                  </a:lnTo>
                  <a:lnTo>
                    <a:pt x="22828" y="62"/>
                  </a:lnTo>
                  <a:lnTo>
                    <a:pt x="22290" y="31"/>
                  </a:lnTo>
                  <a:lnTo>
                    <a:pt x="21745" y="8"/>
                  </a:lnTo>
                  <a:lnTo>
                    <a:pt x="2119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0" name="Google Shape;460;p83"/>
            <p:cNvSpPr/>
            <p:nvPr/>
          </p:nvSpPr>
          <p:spPr>
            <a:xfrm>
              <a:off x="2305750" y="409450"/>
              <a:ext cx="1059950" cy="1059950"/>
            </a:xfrm>
            <a:custGeom>
              <a:avLst/>
              <a:gdLst/>
              <a:ahLst/>
              <a:cxnLst/>
              <a:rect l="l" t="t" r="r" b="b"/>
              <a:pathLst>
                <a:path w="42398" h="42398" fill="none" extrusionOk="0">
                  <a:moveTo>
                    <a:pt x="21199" y="42398"/>
                  </a:moveTo>
                  <a:lnTo>
                    <a:pt x="21199" y="42398"/>
                  </a:lnTo>
                  <a:lnTo>
                    <a:pt x="21745" y="42390"/>
                  </a:lnTo>
                  <a:lnTo>
                    <a:pt x="22290" y="42367"/>
                  </a:lnTo>
                  <a:lnTo>
                    <a:pt x="22828" y="42336"/>
                  </a:lnTo>
                  <a:lnTo>
                    <a:pt x="23366" y="42290"/>
                  </a:lnTo>
                  <a:lnTo>
                    <a:pt x="23896" y="42229"/>
                  </a:lnTo>
                  <a:lnTo>
                    <a:pt x="24426" y="42152"/>
                  </a:lnTo>
                  <a:lnTo>
                    <a:pt x="24949" y="42067"/>
                  </a:lnTo>
                  <a:lnTo>
                    <a:pt x="25464" y="41967"/>
                  </a:lnTo>
                  <a:lnTo>
                    <a:pt x="25978" y="41852"/>
                  </a:lnTo>
                  <a:lnTo>
                    <a:pt x="26493" y="41729"/>
                  </a:lnTo>
                  <a:lnTo>
                    <a:pt x="27000" y="41591"/>
                  </a:lnTo>
                  <a:lnTo>
                    <a:pt x="27500" y="41445"/>
                  </a:lnTo>
                  <a:lnTo>
                    <a:pt x="27991" y="41284"/>
                  </a:lnTo>
                  <a:lnTo>
                    <a:pt x="28483" y="41107"/>
                  </a:lnTo>
                  <a:lnTo>
                    <a:pt x="28967" y="40923"/>
                  </a:lnTo>
                  <a:lnTo>
                    <a:pt x="29444" y="40730"/>
                  </a:lnTo>
                  <a:lnTo>
                    <a:pt x="29912" y="40523"/>
                  </a:lnTo>
                  <a:lnTo>
                    <a:pt x="30381" y="40300"/>
                  </a:lnTo>
                  <a:lnTo>
                    <a:pt x="30842" y="40077"/>
                  </a:lnTo>
                  <a:lnTo>
                    <a:pt x="31295" y="39831"/>
                  </a:lnTo>
                  <a:lnTo>
                    <a:pt x="31741" y="39586"/>
                  </a:lnTo>
                  <a:lnTo>
                    <a:pt x="32187" y="39324"/>
                  </a:lnTo>
                  <a:lnTo>
                    <a:pt x="32617" y="39055"/>
                  </a:lnTo>
                  <a:lnTo>
                    <a:pt x="33047" y="38771"/>
                  </a:lnTo>
                  <a:lnTo>
                    <a:pt x="33462" y="38479"/>
                  </a:lnTo>
                  <a:lnTo>
                    <a:pt x="33877" y="38180"/>
                  </a:lnTo>
                  <a:lnTo>
                    <a:pt x="34276" y="37872"/>
                  </a:lnTo>
                  <a:lnTo>
                    <a:pt x="34676" y="37550"/>
                  </a:lnTo>
                  <a:lnTo>
                    <a:pt x="35068" y="37219"/>
                  </a:lnTo>
                  <a:lnTo>
                    <a:pt x="35444" y="36881"/>
                  </a:lnTo>
                  <a:lnTo>
                    <a:pt x="35821" y="36535"/>
                  </a:lnTo>
                  <a:lnTo>
                    <a:pt x="36182" y="36182"/>
                  </a:lnTo>
                  <a:lnTo>
                    <a:pt x="36535" y="35813"/>
                  </a:lnTo>
                  <a:lnTo>
                    <a:pt x="36881" y="35444"/>
                  </a:lnTo>
                  <a:lnTo>
                    <a:pt x="37219" y="35060"/>
                  </a:lnTo>
                  <a:lnTo>
                    <a:pt x="37550" y="34676"/>
                  </a:lnTo>
                  <a:lnTo>
                    <a:pt x="37872" y="34276"/>
                  </a:lnTo>
                  <a:lnTo>
                    <a:pt x="38180" y="33877"/>
                  </a:lnTo>
                  <a:lnTo>
                    <a:pt x="38479" y="33462"/>
                  </a:lnTo>
                  <a:lnTo>
                    <a:pt x="38771" y="33039"/>
                  </a:lnTo>
                  <a:lnTo>
                    <a:pt x="39055" y="32617"/>
                  </a:lnTo>
                  <a:lnTo>
                    <a:pt x="39324" y="32179"/>
                  </a:lnTo>
                  <a:lnTo>
                    <a:pt x="39586" y="31741"/>
                  </a:lnTo>
                  <a:lnTo>
                    <a:pt x="39839" y="31295"/>
                  </a:lnTo>
                  <a:lnTo>
                    <a:pt x="40077" y="30842"/>
                  </a:lnTo>
                  <a:lnTo>
                    <a:pt x="40308" y="30381"/>
                  </a:lnTo>
                  <a:lnTo>
                    <a:pt x="40523" y="29912"/>
                  </a:lnTo>
                  <a:lnTo>
                    <a:pt x="40730" y="29443"/>
                  </a:lnTo>
                  <a:lnTo>
                    <a:pt x="40923" y="28959"/>
                  </a:lnTo>
                  <a:lnTo>
                    <a:pt x="41107" y="28483"/>
                  </a:lnTo>
                  <a:lnTo>
                    <a:pt x="41284" y="27991"/>
                  </a:lnTo>
                  <a:lnTo>
                    <a:pt x="41445" y="27492"/>
                  </a:lnTo>
                  <a:lnTo>
                    <a:pt x="41591" y="26992"/>
                  </a:lnTo>
                  <a:lnTo>
                    <a:pt x="41729" y="26493"/>
                  </a:lnTo>
                  <a:lnTo>
                    <a:pt x="41852" y="25978"/>
                  </a:lnTo>
                  <a:lnTo>
                    <a:pt x="41968" y="25463"/>
                  </a:lnTo>
                  <a:lnTo>
                    <a:pt x="42067" y="24949"/>
                  </a:lnTo>
                  <a:lnTo>
                    <a:pt x="42152" y="24419"/>
                  </a:lnTo>
                  <a:lnTo>
                    <a:pt x="42229" y="23896"/>
                  </a:lnTo>
                  <a:lnTo>
                    <a:pt x="42290" y="23366"/>
                  </a:lnTo>
                  <a:lnTo>
                    <a:pt x="42336" y="22828"/>
                  </a:lnTo>
                  <a:lnTo>
                    <a:pt x="42367" y="22290"/>
                  </a:lnTo>
                  <a:lnTo>
                    <a:pt x="42390" y="21745"/>
                  </a:lnTo>
                  <a:lnTo>
                    <a:pt x="42398" y="21199"/>
                  </a:lnTo>
                  <a:lnTo>
                    <a:pt x="42398" y="21199"/>
                  </a:lnTo>
                  <a:lnTo>
                    <a:pt x="42390" y="20654"/>
                  </a:lnTo>
                  <a:lnTo>
                    <a:pt x="42367" y="20108"/>
                  </a:lnTo>
                  <a:lnTo>
                    <a:pt x="42336" y="19570"/>
                  </a:lnTo>
                  <a:lnTo>
                    <a:pt x="42290" y="19032"/>
                  </a:lnTo>
                  <a:lnTo>
                    <a:pt x="42229" y="18502"/>
                  </a:lnTo>
                  <a:lnTo>
                    <a:pt x="42152" y="17972"/>
                  </a:lnTo>
                  <a:lnTo>
                    <a:pt x="42067" y="17450"/>
                  </a:lnTo>
                  <a:lnTo>
                    <a:pt x="41968" y="16935"/>
                  </a:lnTo>
                  <a:lnTo>
                    <a:pt x="41852" y="16420"/>
                  </a:lnTo>
                  <a:lnTo>
                    <a:pt x="41729" y="15905"/>
                  </a:lnTo>
                  <a:lnTo>
                    <a:pt x="41591" y="15398"/>
                  </a:lnTo>
                  <a:lnTo>
                    <a:pt x="41445" y="14899"/>
                  </a:lnTo>
                  <a:lnTo>
                    <a:pt x="41284" y="14407"/>
                  </a:lnTo>
                  <a:lnTo>
                    <a:pt x="41107" y="13915"/>
                  </a:lnTo>
                  <a:lnTo>
                    <a:pt x="40923" y="13431"/>
                  </a:lnTo>
                  <a:lnTo>
                    <a:pt x="40730" y="12955"/>
                  </a:lnTo>
                  <a:lnTo>
                    <a:pt x="40523" y="12486"/>
                  </a:lnTo>
                  <a:lnTo>
                    <a:pt x="40308" y="12017"/>
                  </a:lnTo>
                  <a:lnTo>
                    <a:pt x="40077" y="11556"/>
                  </a:lnTo>
                  <a:lnTo>
                    <a:pt x="39839" y="11103"/>
                  </a:lnTo>
                  <a:lnTo>
                    <a:pt x="39586" y="10658"/>
                  </a:lnTo>
                  <a:lnTo>
                    <a:pt x="39324" y="10212"/>
                  </a:lnTo>
                  <a:lnTo>
                    <a:pt x="39055" y="9782"/>
                  </a:lnTo>
                  <a:lnTo>
                    <a:pt x="38771" y="9351"/>
                  </a:lnTo>
                  <a:lnTo>
                    <a:pt x="38479" y="8936"/>
                  </a:lnTo>
                  <a:lnTo>
                    <a:pt x="38180" y="8522"/>
                  </a:lnTo>
                  <a:lnTo>
                    <a:pt x="37872" y="8122"/>
                  </a:lnTo>
                  <a:lnTo>
                    <a:pt x="37550" y="7722"/>
                  </a:lnTo>
                  <a:lnTo>
                    <a:pt x="37219" y="7331"/>
                  </a:lnTo>
                  <a:lnTo>
                    <a:pt x="36881" y="6954"/>
                  </a:lnTo>
                  <a:lnTo>
                    <a:pt x="36535" y="6578"/>
                  </a:lnTo>
                  <a:lnTo>
                    <a:pt x="36182" y="6217"/>
                  </a:lnTo>
                  <a:lnTo>
                    <a:pt x="35821" y="5863"/>
                  </a:lnTo>
                  <a:lnTo>
                    <a:pt x="35444" y="5517"/>
                  </a:lnTo>
                  <a:lnTo>
                    <a:pt x="35068" y="5179"/>
                  </a:lnTo>
                  <a:lnTo>
                    <a:pt x="34676" y="4849"/>
                  </a:lnTo>
                  <a:lnTo>
                    <a:pt x="34276" y="4526"/>
                  </a:lnTo>
                  <a:lnTo>
                    <a:pt x="33877" y="4219"/>
                  </a:lnTo>
                  <a:lnTo>
                    <a:pt x="33462" y="3919"/>
                  </a:lnTo>
                  <a:lnTo>
                    <a:pt x="33047" y="3627"/>
                  </a:lnTo>
                  <a:lnTo>
                    <a:pt x="32617" y="3343"/>
                  </a:lnTo>
                  <a:lnTo>
                    <a:pt x="32187" y="3074"/>
                  </a:lnTo>
                  <a:lnTo>
                    <a:pt x="31741" y="2813"/>
                  </a:lnTo>
                  <a:lnTo>
                    <a:pt x="31295" y="2559"/>
                  </a:lnTo>
                  <a:lnTo>
                    <a:pt x="30842" y="2321"/>
                  </a:lnTo>
                  <a:lnTo>
                    <a:pt x="30381" y="2091"/>
                  </a:lnTo>
                  <a:lnTo>
                    <a:pt x="29912" y="1875"/>
                  </a:lnTo>
                  <a:lnTo>
                    <a:pt x="29444" y="1668"/>
                  </a:lnTo>
                  <a:lnTo>
                    <a:pt x="28967" y="1476"/>
                  </a:lnTo>
                  <a:lnTo>
                    <a:pt x="28483" y="1291"/>
                  </a:lnTo>
                  <a:lnTo>
                    <a:pt x="27991" y="1115"/>
                  </a:lnTo>
                  <a:lnTo>
                    <a:pt x="27500" y="953"/>
                  </a:lnTo>
                  <a:lnTo>
                    <a:pt x="27000" y="807"/>
                  </a:lnTo>
                  <a:lnTo>
                    <a:pt x="26493" y="669"/>
                  </a:lnTo>
                  <a:lnTo>
                    <a:pt x="25978" y="546"/>
                  </a:lnTo>
                  <a:lnTo>
                    <a:pt x="25464" y="431"/>
                  </a:lnTo>
                  <a:lnTo>
                    <a:pt x="24949" y="331"/>
                  </a:lnTo>
                  <a:lnTo>
                    <a:pt x="24426" y="246"/>
                  </a:lnTo>
                  <a:lnTo>
                    <a:pt x="23896" y="170"/>
                  </a:lnTo>
                  <a:lnTo>
                    <a:pt x="23366" y="108"/>
                  </a:lnTo>
                  <a:lnTo>
                    <a:pt x="22828" y="62"/>
                  </a:lnTo>
                  <a:lnTo>
                    <a:pt x="22290" y="31"/>
                  </a:lnTo>
                  <a:lnTo>
                    <a:pt x="21745" y="8"/>
                  </a:lnTo>
                  <a:lnTo>
                    <a:pt x="21199" y="1"/>
                  </a:lnTo>
                  <a:lnTo>
                    <a:pt x="21199" y="1"/>
                  </a:lnTo>
                  <a:lnTo>
                    <a:pt x="20654" y="8"/>
                  </a:lnTo>
                  <a:lnTo>
                    <a:pt x="20108" y="31"/>
                  </a:lnTo>
                  <a:lnTo>
                    <a:pt x="19570" y="62"/>
                  </a:lnTo>
                  <a:lnTo>
                    <a:pt x="19033" y="108"/>
                  </a:lnTo>
                  <a:lnTo>
                    <a:pt x="18502" y="170"/>
                  </a:lnTo>
                  <a:lnTo>
                    <a:pt x="17980" y="246"/>
                  </a:lnTo>
                  <a:lnTo>
                    <a:pt x="17450" y="331"/>
                  </a:lnTo>
                  <a:lnTo>
                    <a:pt x="16935" y="431"/>
                  </a:lnTo>
                  <a:lnTo>
                    <a:pt x="16420" y="546"/>
                  </a:lnTo>
                  <a:lnTo>
                    <a:pt x="15905" y="669"/>
                  </a:lnTo>
                  <a:lnTo>
                    <a:pt x="15406" y="807"/>
                  </a:lnTo>
                  <a:lnTo>
                    <a:pt x="14907" y="953"/>
                  </a:lnTo>
                  <a:lnTo>
                    <a:pt x="14407" y="1115"/>
                  </a:lnTo>
                  <a:lnTo>
                    <a:pt x="13915" y="1291"/>
                  </a:lnTo>
                  <a:lnTo>
                    <a:pt x="13439" y="1476"/>
                  </a:lnTo>
                  <a:lnTo>
                    <a:pt x="12955" y="1668"/>
                  </a:lnTo>
                  <a:lnTo>
                    <a:pt x="12486" y="1875"/>
                  </a:lnTo>
                  <a:lnTo>
                    <a:pt x="12018" y="2091"/>
                  </a:lnTo>
                  <a:lnTo>
                    <a:pt x="11557" y="2321"/>
                  </a:lnTo>
                  <a:lnTo>
                    <a:pt x="11103" y="2559"/>
                  </a:lnTo>
                  <a:lnTo>
                    <a:pt x="10658" y="2813"/>
                  </a:lnTo>
                  <a:lnTo>
                    <a:pt x="10220" y="3074"/>
                  </a:lnTo>
                  <a:lnTo>
                    <a:pt x="9782" y="3343"/>
                  </a:lnTo>
                  <a:lnTo>
                    <a:pt x="9359" y="3627"/>
                  </a:lnTo>
                  <a:lnTo>
                    <a:pt x="8937" y="3919"/>
                  </a:lnTo>
                  <a:lnTo>
                    <a:pt x="8522" y="4219"/>
                  </a:lnTo>
                  <a:lnTo>
                    <a:pt x="8122" y="4526"/>
                  </a:lnTo>
                  <a:lnTo>
                    <a:pt x="7723" y="4849"/>
                  </a:lnTo>
                  <a:lnTo>
                    <a:pt x="7338" y="5179"/>
                  </a:lnTo>
                  <a:lnTo>
                    <a:pt x="6954" y="5517"/>
                  </a:lnTo>
                  <a:lnTo>
                    <a:pt x="6585" y="5863"/>
                  </a:lnTo>
                  <a:lnTo>
                    <a:pt x="6217" y="6217"/>
                  </a:lnTo>
                  <a:lnTo>
                    <a:pt x="5863" y="6578"/>
                  </a:lnTo>
                  <a:lnTo>
                    <a:pt x="5517" y="6954"/>
                  </a:lnTo>
                  <a:lnTo>
                    <a:pt x="5179" y="7331"/>
                  </a:lnTo>
                  <a:lnTo>
                    <a:pt x="4849" y="7722"/>
                  </a:lnTo>
                  <a:lnTo>
                    <a:pt x="4526" y="8122"/>
                  </a:lnTo>
                  <a:lnTo>
                    <a:pt x="4219" y="8522"/>
                  </a:lnTo>
                  <a:lnTo>
                    <a:pt x="3919" y="8936"/>
                  </a:lnTo>
                  <a:lnTo>
                    <a:pt x="3627" y="9351"/>
                  </a:lnTo>
                  <a:lnTo>
                    <a:pt x="3343" y="9782"/>
                  </a:lnTo>
                  <a:lnTo>
                    <a:pt x="3074" y="10212"/>
                  </a:lnTo>
                  <a:lnTo>
                    <a:pt x="2813" y="10658"/>
                  </a:lnTo>
                  <a:lnTo>
                    <a:pt x="2567" y="11103"/>
                  </a:lnTo>
                  <a:lnTo>
                    <a:pt x="2321" y="11556"/>
                  </a:lnTo>
                  <a:lnTo>
                    <a:pt x="2098" y="12017"/>
                  </a:lnTo>
                  <a:lnTo>
                    <a:pt x="1875" y="12486"/>
                  </a:lnTo>
                  <a:lnTo>
                    <a:pt x="1668" y="12955"/>
                  </a:lnTo>
                  <a:lnTo>
                    <a:pt x="1476" y="13431"/>
                  </a:lnTo>
                  <a:lnTo>
                    <a:pt x="1292" y="13915"/>
                  </a:lnTo>
                  <a:lnTo>
                    <a:pt x="1115" y="14407"/>
                  </a:lnTo>
                  <a:lnTo>
                    <a:pt x="953" y="14899"/>
                  </a:lnTo>
                  <a:lnTo>
                    <a:pt x="807" y="15398"/>
                  </a:lnTo>
                  <a:lnTo>
                    <a:pt x="669" y="15905"/>
                  </a:lnTo>
                  <a:lnTo>
                    <a:pt x="546" y="16420"/>
                  </a:lnTo>
                  <a:lnTo>
                    <a:pt x="431" y="16935"/>
                  </a:lnTo>
                  <a:lnTo>
                    <a:pt x="331" y="17450"/>
                  </a:lnTo>
                  <a:lnTo>
                    <a:pt x="247" y="17972"/>
                  </a:lnTo>
                  <a:lnTo>
                    <a:pt x="170" y="18502"/>
                  </a:lnTo>
                  <a:lnTo>
                    <a:pt x="108" y="19032"/>
                  </a:lnTo>
                  <a:lnTo>
                    <a:pt x="62" y="19570"/>
                  </a:lnTo>
                  <a:lnTo>
                    <a:pt x="31" y="20108"/>
                  </a:lnTo>
                  <a:lnTo>
                    <a:pt x="8" y="20654"/>
                  </a:lnTo>
                  <a:lnTo>
                    <a:pt x="1" y="21199"/>
                  </a:lnTo>
                  <a:lnTo>
                    <a:pt x="1" y="21199"/>
                  </a:lnTo>
                  <a:lnTo>
                    <a:pt x="8" y="21745"/>
                  </a:lnTo>
                  <a:lnTo>
                    <a:pt x="31" y="22290"/>
                  </a:lnTo>
                  <a:lnTo>
                    <a:pt x="62" y="22828"/>
                  </a:lnTo>
                  <a:lnTo>
                    <a:pt x="108" y="23366"/>
                  </a:lnTo>
                  <a:lnTo>
                    <a:pt x="170" y="23896"/>
                  </a:lnTo>
                  <a:lnTo>
                    <a:pt x="247" y="24419"/>
                  </a:lnTo>
                  <a:lnTo>
                    <a:pt x="331" y="24949"/>
                  </a:lnTo>
                  <a:lnTo>
                    <a:pt x="431" y="25463"/>
                  </a:lnTo>
                  <a:lnTo>
                    <a:pt x="546" y="25978"/>
                  </a:lnTo>
                  <a:lnTo>
                    <a:pt x="669" y="26493"/>
                  </a:lnTo>
                  <a:lnTo>
                    <a:pt x="807" y="26992"/>
                  </a:lnTo>
                  <a:lnTo>
                    <a:pt x="953" y="27492"/>
                  </a:lnTo>
                  <a:lnTo>
                    <a:pt x="1115" y="27991"/>
                  </a:lnTo>
                  <a:lnTo>
                    <a:pt x="1292" y="28483"/>
                  </a:lnTo>
                  <a:lnTo>
                    <a:pt x="1476" y="28959"/>
                  </a:lnTo>
                  <a:lnTo>
                    <a:pt x="1668" y="29443"/>
                  </a:lnTo>
                  <a:lnTo>
                    <a:pt x="1875" y="29912"/>
                  </a:lnTo>
                  <a:lnTo>
                    <a:pt x="2098" y="30381"/>
                  </a:lnTo>
                  <a:lnTo>
                    <a:pt x="2321" y="30842"/>
                  </a:lnTo>
                  <a:lnTo>
                    <a:pt x="2567" y="31295"/>
                  </a:lnTo>
                  <a:lnTo>
                    <a:pt x="2813" y="31741"/>
                  </a:lnTo>
                  <a:lnTo>
                    <a:pt x="3074" y="32179"/>
                  </a:lnTo>
                  <a:lnTo>
                    <a:pt x="3343" y="32617"/>
                  </a:lnTo>
                  <a:lnTo>
                    <a:pt x="3627" y="33039"/>
                  </a:lnTo>
                  <a:lnTo>
                    <a:pt x="3919" y="33462"/>
                  </a:lnTo>
                  <a:lnTo>
                    <a:pt x="4219" y="33877"/>
                  </a:lnTo>
                  <a:lnTo>
                    <a:pt x="4526" y="34276"/>
                  </a:lnTo>
                  <a:lnTo>
                    <a:pt x="4849" y="34676"/>
                  </a:lnTo>
                  <a:lnTo>
                    <a:pt x="5179" y="35060"/>
                  </a:lnTo>
                  <a:lnTo>
                    <a:pt x="5517" y="35444"/>
                  </a:lnTo>
                  <a:lnTo>
                    <a:pt x="5863" y="35813"/>
                  </a:lnTo>
                  <a:lnTo>
                    <a:pt x="6217" y="36182"/>
                  </a:lnTo>
                  <a:lnTo>
                    <a:pt x="6585" y="36535"/>
                  </a:lnTo>
                  <a:lnTo>
                    <a:pt x="6954" y="36881"/>
                  </a:lnTo>
                  <a:lnTo>
                    <a:pt x="7338" y="37219"/>
                  </a:lnTo>
                  <a:lnTo>
                    <a:pt x="7723" y="37550"/>
                  </a:lnTo>
                  <a:lnTo>
                    <a:pt x="8122" y="37872"/>
                  </a:lnTo>
                  <a:lnTo>
                    <a:pt x="8522" y="38180"/>
                  </a:lnTo>
                  <a:lnTo>
                    <a:pt x="8937" y="38479"/>
                  </a:lnTo>
                  <a:lnTo>
                    <a:pt x="9359" y="38771"/>
                  </a:lnTo>
                  <a:lnTo>
                    <a:pt x="9782" y="39055"/>
                  </a:lnTo>
                  <a:lnTo>
                    <a:pt x="10220" y="39324"/>
                  </a:lnTo>
                  <a:lnTo>
                    <a:pt x="10658" y="39586"/>
                  </a:lnTo>
                  <a:lnTo>
                    <a:pt x="11103" y="39831"/>
                  </a:lnTo>
                  <a:lnTo>
                    <a:pt x="11557" y="40077"/>
                  </a:lnTo>
                  <a:lnTo>
                    <a:pt x="12018" y="40300"/>
                  </a:lnTo>
                  <a:lnTo>
                    <a:pt x="12486" y="40523"/>
                  </a:lnTo>
                  <a:lnTo>
                    <a:pt x="12955" y="40730"/>
                  </a:lnTo>
                  <a:lnTo>
                    <a:pt x="13439" y="40923"/>
                  </a:lnTo>
                  <a:lnTo>
                    <a:pt x="13915" y="41107"/>
                  </a:lnTo>
                  <a:lnTo>
                    <a:pt x="14407" y="41284"/>
                  </a:lnTo>
                  <a:lnTo>
                    <a:pt x="14907" y="41445"/>
                  </a:lnTo>
                  <a:lnTo>
                    <a:pt x="15406" y="41591"/>
                  </a:lnTo>
                  <a:lnTo>
                    <a:pt x="15905" y="41729"/>
                  </a:lnTo>
                  <a:lnTo>
                    <a:pt x="16420" y="41852"/>
                  </a:lnTo>
                  <a:lnTo>
                    <a:pt x="16935" y="41967"/>
                  </a:lnTo>
                  <a:lnTo>
                    <a:pt x="17450" y="42067"/>
                  </a:lnTo>
                  <a:lnTo>
                    <a:pt x="17980" y="42152"/>
                  </a:lnTo>
                  <a:lnTo>
                    <a:pt x="18502" y="42229"/>
                  </a:lnTo>
                  <a:lnTo>
                    <a:pt x="19033" y="42290"/>
                  </a:lnTo>
                  <a:lnTo>
                    <a:pt x="19570" y="42336"/>
                  </a:lnTo>
                  <a:lnTo>
                    <a:pt x="20108" y="42367"/>
                  </a:lnTo>
                  <a:lnTo>
                    <a:pt x="20654" y="42390"/>
                  </a:lnTo>
                  <a:lnTo>
                    <a:pt x="21199" y="42398"/>
                  </a:lnTo>
                  <a:lnTo>
                    <a:pt x="21199" y="42398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1" name="Google Shape;461;p83"/>
            <p:cNvSpPr/>
            <p:nvPr/>
          </p:nvSpPr>
          <p:spPr>
            <a:xfrm>
              <a:off x="2630000" y="733700"/>
              <a:ext cx="411475" cy="411475"/>
            </a:xfrm>
            <a:custGeom>
              <a:avLst/>
              <a:gdLst/>
              <a:ahLst/>
              <a:cxnLst/>
              <a:rect l="l" t="t" r="r" b="b"/>
              <a:pathLst>
                <a:path w="16459" h="16459" fill="none" extrusionOk="0">
                  <a:moveTo>
                    <a:pt x="8229" y="0"/>
                  </a:moveTo>
                  <a:lnTo>
                    <a:pt x="8229" y="0"/>
                  </a:lnTo>
                  <a:lnTo>
                    <a:pt x="8444" y="0"/>
                  </a:lnTo>
                  <a:lnTo>
                    <a:pt x="8652" y="8"/>
                  </a:lnTo>
                  <a:lnTo>
                    <a:pt x="8859" y="23"/>
                  </a:lnTo>
                  <a:lnTo>
                    <a:pt x="9074" y="39"/>
                  </a:lnTo>
                  <a:lnTo>
                    <a:pt x="9274" y="62"/>
                  </a:lnTo>
                  <a:lnTo>
                    <a:pt x="9482" y="92"/>
                  </a:lnTo>
                  <a:lnTo>
                    <a:pt x="9689" y="123"/>
                  </a:lnTo>
                  <a:lnTo>
                    <a:pt x="9889" y="162"/>
                  </a:lnTo>
                  <a:lnTo>
                    <a:pt x="10089" y="208"/>
                  </a:lnTo>
                  <a:lnTo>
                    <a:pt x="10288" y="254"/>
                  </a:lnTo>
                  <a:lnTo>
                    <a:pt x="10480" y="308"/>
                  </a:lnTo>
                  <a:lnTo>
                    <a:pt x="10673" y="369"/>
                  </a:lnTo>
                  <a:lnTo>
                    <a:pt x="10865" y="431"/>
                  </a:lnTo>
                  <a:lnTo>
                    <a:pt x="11057" y="500"/>
                  </a:lnTo>
                  <a:lnTo>
                    <a:pt x="11249" y="569"/>
                  </a:lnTo>
                  <a:lnTo>
                    <a:pt x="11433" y="646"/>
                  </a:lnTo>
                  <a:lnTo>
                    <a:pt x="11618" y="722"/>
                  </a:lnTo>
                  <a:lnTo>
                    <a:pt x="11794" y="807"/>
                  </a:lnTo>
                  <a:lnTo>
                    <a:pt x="11971" y="899"/>
                  </a:lnTo>
                  <a:lnTo>
                    <a:pt x="12148" y="991"/>
                  </a:lnTo>
                  <a:lnTo>
                    <a:pt x="12324" y="1091"/>
                  </a:lnTo>
                  <a:lnTo>
                    <a:pt x="12494" y="1191"/>
                  </a:lnTo>
                  <a:lnTo>
                    <a:pt x="12663" y="1299"/>
                  </a:lnTo>
                  <a:lnTo>
                    <a:pt x="12832" y="1406"/>
                  </a:lnTo>
                  <a:lnTo>
                    <a:pt x="12993" y="1522"/>
                  </a:lnTo>
                  <a:lnTo>
                    <a:pt x="13154" y="1637"/>
                  </a:lnTo>
                  <a:lnTo>
                    <a:pt x="13308" y="1752"/>
                  </a:lnTo>
                  <a:lnTo>
                    <a:pt x="13462" y="1883"/>
                  </a:lnTo>
                  <a:lnTo>
                    <a:pt x="13615" y="2006"/>
                  </a:lnTo>
                  <a:lnTo>
                    <a:pt x="13761" y="2136"/>
                  </a:lnTo>
                  <a:lnTo>
                    <a:pt x="13907" y="2275"/>
                  </a:lnTo>
                  <a:lnTo>
                    <a:pt x="14046" y="2413"/>
                  </a:lnTo>
                  <a:lnTo>
                    <a:pt x="14184" y="2551"/>
                  </a:lnTo>
                  <a:lnTo>
                    <a:pt x="14322" y="2697"/>
                  </a:lnTo>
                  <a:lnTo>
                    <a:pt x="14453" y="2843"/>
                  </a:lnTo>
                  <a:lnTo>
                    <a:pt x="14576" y="2997"/>
                  </a:lnTo>
                  <a:lnTo>
                    <a:pt x="14706" y="3150"/>
                  </a:lnTo>
                  <a:lnTo>
                    <a:pt x="14822" y="3304"/>
                  </a:lnTo>
                  <a:lnTo>
                    <a:pt x="14937" y="3465"/>
                  </a:lnTo>
                  <a:lnTo>
                    <a:pt x="15052" y="3627"/>
                  </a:lnTo>
                  <a:lnTo>
                    <a:pt x="15160" y="3796"/>
                  </a:lnTo>
                  <a:lnTo>
                    <a:pt x="15267" y="3965"/>
                  </a:lnTo>
                  <a:lnTo>
                    <a:pt x="15367" y="4134"/>
                  </a:lnTo>
                  <a:lnTo>
                    <a:pt x="15467" y="4311"/>
                  </a:lnTo>
                  <a:lnTo>
                    <a:pt x="15559" y="4487"/>
                  </a:lnTo>
                  <a:lnTo>
                    <a:pt x="15651" y="4664"/>
                  </a:lnTo>
                  <a:lnTo>
                    <a:pt x="15736" y="4841"/>
                  </a:lnTo>
                  <a:lnTo>
                    <a:pt x="15813" y="5025"/>
                  </a:lnTo>
                  <a:lnTo>
                    <a:pt x="15890" y="5210"/>
                  </a:lnTo>
                  <a:lnTo>
                    <a:pt x="15959" y="5402"/>
                  </a:lnTo>
                  <a:lnTo>
                    <a:pt x="16028" y="5594"/>
                  </a:lnTo>
                  <a:lnTo>
                    <a:pt x="16089" y="5786"/>
                  </a:lnTo>
                  <a:lnTo>
                    <a:pt x="16151" y="5978"/>
                  </a:lnTo>
                  <a:lnTo>
                    <a:pt x="16205" y="6170"/>
                  </a:lnTo>
                  <a:lnTo>
                    <a:pt x="16251" y="6370"/>
                  </a:lnTo>
                  <a:lnTo>
                    <a:pt x="16297" y="6570"/>
                  </a:lnTo>
                  <a:lnTo>
                    <a:pt x="16335" y="6769"/>
                  </a:lnTo>
                  <a:lnTo>
                    <a:pt x="16366" y="6977"/>
                  </a:lnTo>
                  <a:lnTo>
                    <a:pt x="16397" y="7184"/>
                  </a:lnTo>
                  <a:lnTo>
                    <a:pt x="16420" y="7384"/>
                  </a:lnTo>
                  <a:lnTo>
                    <a:pt x="16435" y="7599"/>
                  </a:lnTo>
                  <a:lnTo>
                    <a:pt x="16450" y="7807"/>
                  </a:lnTo>
                  <a:lnTo>
                    <a:pt x="16458" y="8014"/>
                  </a:lnTo>
                  <a:lnTo>
                    <a:pt x="16458" y="8229"/>
                  </a:lnTo>
                  <a:lnTo>
                    <a:pt x="16458" y="8229"/>
                  </a:lnTo>
                  <a:lnTo>
                    <a:pt x="16458" y="8437"/>
                  </a:lnTo>
                  <a:lnTo>
                    <a:pt x="16450" y="8652"/>
                  </a:lnTo>
                  <a:lnTo>
                    <a:pt x="16435" y="8859"/>
                  </a:lnTo>
                  <a:lnTo>
                    <a:pt x="16420" y="9067"/>
                  </a:lnTo>
                  <a:lnTo>
                    <a:pt x="16397" y="9274"/>
                  </a:lnTo>
                  <a:lnTo>
                    <a:pt x="16366" y="9482"/>
                  </a:lnTo>
                  <a:lnTo>
                    <a:pt x="16335" y="9681"/>
                  </a:lnTo>
                  <a:lnTo>
                    <a:pt x="16297" y="9881"/>
                  </a:lnTo>
                  <a:lnTo>
                    <a:pt x="16251" y="10089"/>
                  </a:lnTo>
                  <a:lnTo>
                    <a:pt x="16205" y="10281"/>
                  </a:lnTo>
                  <a:lnTo>
                    <a:pt x="16151" y="10480"/>
                  </a:lnTo>
                  <a:lnTo>
                    <a:pt x="16089" y="10673"/>
                  </a:lnTo>
                  <a:lnTo>
                    <a:pt x="16028" y="10865"/>
                  </a:lnTo>
                  <a:lnTo>
                    <a:pt x="15959" y="11057"/>
                  </a:lnTo>
                  <a:lnTo>
                    <a:pt x="15890" y="11241"/>
                  </a:lnTo>
                  <a:lnTo>
                    <a:pt x="15813" y="11425"/>
                  </a:lnTo>
                  <a:lnTo>
                    <a:pt x="15736" y="11610"/>
                  </a:lnTo>
                  <a:lnTo>
                    <a:pt x="15651" y="11794"/>
                  </a:lnTo>
                  <a:lnTo>
                    <a:pt x="15559" y="11971"/>
                  </a:lnTo>
                  <a:lnTo>
                    <a:pt x="15467" y="12148"/>
                  </a:lnTo>
                  <a:lnTo>
                    <a:pt x="15367" y="12324"/>
                  </a:lnTo>
                  <a:lnTo>
                    <a:pt x="15267" y="12493"/>
                  </a:lnTo>
                  <a:lnTo>
                    <a:pt x="15160" y="12663"/>
                  </a:lnTo>
                  <a:lnTo>
                    <a:pt x="15052" y="12824"/>
                  </a:lnTo>
                  <a:lnTo>
                    <a:pt x="14937" y="12993"/>
                  </a:lnTo>
                  <a:lnTo>
                    <a:pt x="14822" y="13147"/>
                  </a:lnTo>
                  <a:lnTo>
                    <a:pt x="14706" y="13308"/>
                  </a:lnTo>
                  <a:lnTo>
                    <a:pt x="14576" y="13462"/>
                  </a:lnTo>
                  <a:lnTo>
                    <a:pt x="14453" y="13615"/>
                  </a:lnTo>
                  <a:lnTo>
                    <a:pt x="14322" y="13761"/>
                  </a:lnTo>
                  <a:lnTo>
                    <a:pt x="14184" y="13907"/>
                  </a:lnTo>
                  <a:lnTo>
                    <a:pt x="14046" y="14046"/>
                  </a:lnTo>
                  <a:lnTo>
                    <a:pt x="13907" y="14184"/>
                  </a:lnTo>
                  <a:lnTo>
                    <a:pt x="13761" y="14314"/>
                  </a:lnTo>
                  <a:lnTo>
                    <a:pt x="13615" y="14453"/>
                  </a:lnTo>
                  <a:lnTo>
                    <a:pt x="13462" y="14576"/>
                  </a:lnTo>
                  <a:lnTo>
                    <a:pt x="13308" y="14699"/>
                  </a:lnTo>
                  <a:lnTo>
                    <a:pt x="13154" y="14822"/>
                  </a:lnTo>
                  <a:lnTo>
                    <a:pt x="12993" y="14937"/>
                  </a:lnTo>
                  <a:lnTo>
                    <a:pt x="12832" y="15052"/>
                  </a:lnTo>
                  <a:lnTo>
                    <a:pt x="12663" y="15160"/>
                  </a:lnTo>
                  <a:lnTo>
                    <a:pt x="12494" y="15267"/>
                  </a:lnTo>
                  <a:lnTo>
                    <a:pt x="12324" y="15367"/>
                  </a:lnTo>
                  <a:lnTo>
                    <a:pt x="12148" y="15467"/>
                  </a:lnTo>
                  <a:lnTo>
                    <a:pt x="11971" y="15559"/>
                  </a:lnTo>
                  <a:lnTo>
                    <a:pt x="11794" y="15644"/>
                  </a:lnTo>
                  <a:lnTo>
                    <a:pt x="11618" y="15728"/>
                  </a:lnTo>
                  <a:lnTo>
                    <a:pt x="11433" y="15813"/>
                  </a:lnTo>
                  <a:lnTo>
                    <a:pt x="11249" y="15890"/>
                  </a:lnTo>
                  <a:lnTo>
                    <a:pt x="11057" y="15959"/>
                  </a:lnTo>
                  <a:lnTo>
                    <a:pt x="10865" y="16028"/>
                  </a:lnTo>
                  <a:lnTo>
                    <a:pt x="10673" y="16089"/>
                  </a:lnTo>
                  <a:lnTo>
                    <a:pt x="10480" y="16143"/>
                  </a:lnTo>
                  <a:lnTo>
                    <a:pt x="10288" y="16197"/>
                  </a:lnTo>
                  <a:lnTo>
                    <a:pt x="10089" y="16251"/>
                  </a:lnTo>
                  <a:lnTo>
                    <a:pt x="9889" y="16289"/>
                  </a:lnTo>
                  <a:lnTo>
                    <a:pt x="9689" y="16328"/>
                  </a:lnTo>
                  <a:lnTo>
                    <a:pt x="9482" y="16366"/>
                  </a:lnTo>
                  <a:lnTo>
                    <a:pt x="9274" y="16389"/>
                  </a:lnTo>
                  <a:lnTo>
                    <a:pt x="9074" y="16420"/>
                  </a:lnTo>
                  <a:lnTo>
                    <a:pt x="8859" y="16435"/>
                  </a:lnTo>
                  <a:lnTo>
                    <a:pt x="8652" y="16450"/>
                  </a:lnTo>
                  <a:lnTo>
                    <a:pt x="8444" y="16458"/>
                  </a:lnTo>
                  <a:lnTo>
                    <a:pt x="8229" y="16458"/>
                  </a:lnTo>
                  <a:lnTo>
                    <a:pt x="8229" y="16458"/>
                  </a:lnTo>
                  <a:lnTo>
                    <a:pt x="8022" y="16458"/>
                  </a:lnTo>
                  <a:lnTo>
                    <a:pt x="7807" y="16450"/>
                  </a:lnTo>
                  <a:lnTo>
                    <a:pt x="7599" y="16435"/>
                  </a:lnTo>
                  <a:lnTo>
                    <a:pt x="7392" y="16420"/>
                  </a:lnTo>
                  <a:lnTo>
                    <a:pt x="7184" y="16389"/>
                  </a:lnTo>
                  <a:lnTo>
                    <a:pt x="6977" y="16366"/>
                  </a:lnTo>
                  <a:lnTo>
                    <a:pt x="6777" y="16328"/>
                  </a:lnTo>
                  <a:lnTo>
                    <a:pt x="6577" y="16289"/>
                  </a:lnTo>
                  <a:lnTo>
                    <a:pt x="6370" y="16251"/>
                  </a:lnTo>
                  <a:lnTo>
                    <a:pt x="6178" y="16197"/>
                  </a:lnTo>
                  <a:lnTo>
                    <a:pt x="5978" y="16143"/>
                  </a:lnTo>
                  <a:lnTo>
                    <a:pt x="5786" y="16089"/>
                  </a:lnTo>
                  <a:lnTo>
                    <a:pt x="5594" y="16028"/>
                  </a:lnTo>
                  <a:lnTo>
                    <a:pt x="5402" y="15959"/>
                  </a:lnTo>
                  <a:lnTo>
                    <a:pt x="5217" y="15890"/>
                  </a:lnTo>
                  <a:lnTo>
                    <a:pt x="5033" y="15813"/>
                  </a:lnTo>
                  <a:lnTo>
                    <a:pt x="4849" y="15728"/>
                  </a:lnTo>
                  <a:lnTo>
                    <a:pt x="4664" y="15644"/>
                  </a:lnTo>
                  <a:lnTo>
                    <a:pt x="4487" y="15559"/>
                  </a:lnTo>
                  <a:lnTo>
                    <a:pt x="4311" y="15467"/>
                  </a:lnTo>
                  <a:lnTo>
                    <a:pt x="4134" y="15367"/>
                  </a:lnTo>
                  <a:lnTo>
                    <a:pt x="3965" y="15267"/>
                  </a:lnTo>
                  <a:lnTo>
                    <a:pt x="3796" y="15160"/>
                  </a:lnTo>
                  <a:lnTo>
                    <a:pt x="3635" y="15052"/>
                  </a:lnTo>
                  <a:lnTo>
                    <a:pt x="3466" y="14937"/>
                  </a:lnTo>
                  <a:lnTo>
                    <a:pt x="3312" y="14822"/>
                  </a:lnTo>
                  <a:lnTo>
                    <a:pt x="3151" y="14699"/>
                  </a:lnTo>
                  <a:lnTo>
                    <a:pt x="2997" y="14576"/>
                  </a:lnTo>
                  <a:lnTo>
                    <a:pt x="2843" y="14453"/>
                  </a:lnTo>
                  <a:lnTo>
                    <a:pt x="2697" y="14314"/>
                  </a:lnTo>
                  <a:lnTo>
                    <a:pt x="2551" y="14184"/>
                  </a:lnTo>
                  <a:lnTo>
                    <a:pt x="2413" y="14046"/>
                  </a:lnTo>
                  <a:lnTo>
                    <a:pt x="2275" y="13907"/>
                  </a:lnTo>
                  <a:lnTo>
                    <a:pt x="2144" y="13761"/>
                  </a:lnTo>
                  <a:lnTo>
                    <a:pt x="2006" y="13615"/>
                  </a:lnTo>
                  <a:lnTo>
                    <a:pt x="1883" y="13462"/>
                  </a:lnTo>
                  <a:lnTo>
                    <a:pt x="1760" y="13308"/>
                  </a:lnTo>
                  <a:lnTo>
                    <a:pt x="1637" y="13147"/>
                  </a:lnTo>
                  <a:lnTo>
                    <a:pt x="1522" y="12993"/>
                  </a:lnTo>
                  <a:lnTo>
                    <a:pt x="1406" y="12824"/>
                  </a:lnTo>
                  <a:lnTo>
                    <a:pt x="1299" y="12663"/>
                  </a:lnTo>
                  <a:lnTo>
                    <a:pt x="1191" y="12493"/>
                  </a:lnTo>
                  <a:lnTo>
                    <a:pt x="1091" y="12324"/>
                  </a:lnTo>
                  <a:lnTo>
                    <a:pt x="991" y="12148"/>
                  </a:lnTo>
                  <a:lnTo>
                    <a:pt x="899" y="11971"/>
                  </a:lnTo>
                  <a:lnTo>
                    <a:pt x="815" y="11794"/>
                  </a:lnTo>
                  <a:lnTo>
                    <a:pt x="730" y="11610"/>
                  </a:lnTo>
                  <a:lnTo>
                    <a:pt x="646" y="11425"/>
                  </a:lnTo>
                  <a:lnTo>
                    <a:pt x="569" y="11241"/>
                  </a:lnTo>
                  <a:lnTo>
                    <a:pt x="500" y="11057"/>
                  </a:lnTo>
                  <a:lnTo>
                    <a:pt x="431" y="10865"/>
                  </a:lnTo>
                  <a:lnTo>
                    <a:pt x="369" y="10673"/>
                  </a:lnTo>
                  <a:lnTo>
                    <a:pt x="315" y="10480"/>
                  </a:lnTo>
                  <a:lnTo>
                    <a:pt x="262" y="10281"/>
                  </a:lnTo>
                  <a:lnTo>
                    <a:pt x="208" y="10089"/>
                  </a:lnTo>
                  <a:lnTo>
                    <a:pt x="169" y="9881"/>
                  </a:lnTo>
                  <a:lnTo>
                    <a:pt x="131" y="9681"/>
                  </a:lnTo>
                  <a:lnTo>
                    <a:pt x="93" y="9482"/>
                  </a:lnTo>
                  <a:lnTo>
                    <a:pt x="69" y="9274"/>
                  </a:lnTo>
                  <a:lnTo>
                    <a:pt x="39" y="9067"/>
                  </a:lnTo>
                  <a:lnTo>
                    <a:pt x="23" y="8859"/>
                  </a:lnTo>
                  <a:lnTo>
                    <a:pt x="8" y="8652"/>
                  </a:lnTo>
                  <a:lnTo>
                    <a:pt x="0" y="8437"/>
                  </a:lnTo>
                  <a:lnTo>
                    <a:pt x="0" y="8229"/>
                  </a:lnTo>
                  <a:lnTo>
                    <a:pt x="0" y="8229"/>
                  </a:lnTo>
                  <a:lnTo>
                    <a:pt x="0" y="8014"/>
                  </a:lnTo>
                  <a:lnTo>
                    <a:pt x="8" y="7807"/>
                  </a:lnTo>
                  <a:lnTo>
                    <a:pt x="23" y="7599"/>
                  </a:lnTo>
                  <a:lnTo>
                    <a:pt x="39" y="7384"/>
                  </a:lnTo>
                  <a:lnTo>
                    <a:pt x="69" y="7184"/>
                  </a:lnTo>
                  <a:lnTo>
                    <a:pt x="93" y="6977"/>
                  </a:lnTo>
                  <a:lnTo>
                    <a:pt x="131" y="6769"/>
                  </a:lnTo>
                  <a:lnTo>
                    <a:pt x="169" y="6570"/>
                  </a:lnTo>
                  <a:lnTo>
                    <a:pt x="208" y="6370"/>
                  </a:lnTo>
                  <a:lnTo>
                    <a:pt x="262" y="6170"/>
                  </a:lnTo>
                  <a:lnTo>
                    <a:pt x="315" y="5978"/>
                  </a:lnTo>
                  <a:lnTo>
                    <a:pt x="369" y="5786"/>
                  </a:lnTo>
                  <a:lnTo>
                    <a:pt x="431" y="5594"/>
                  </a:lnTo>
                  <a:lnTo>
                    <a:pt x="500" y="5402"/>
                  </a:lnTo>
                  <a:lnTo>
                    <a:pt x="569" y="5210"/>
                  </a:lnTo>
                  <a:lnTo>
                    <a:pt x="646" y="5025"/>
                  </a:lnTo>
                  <a:lnTo>
                    <a:pt x="730" y="4841"/>
                  </a:lnTo>
                  <a:lnTo>
                    <a:pt x="815" y="4664"/>
                  </a:lnTo>
                  <a:lnTo>
                    <a:pt x="899" y="4487"/>
                  </a:lnTo>
                  <a:lnTo>
                    <a:pt x="991" y="4311"/>
                  </a:lnTo>
                  <a:lnTo>
                    <a:pt x="1091" y="4134"/>
                  </a:lnTo>
                  <a:lnTo>
                    <a:pt x="1191" y="3965"/>
                  </a:lnTo>
                  <a:lnTo>
                    <a:pt x="1299" y="3796"/>
                  </a:lnTo>
                  <a:lnTo>
                    <a:pt x="1406" y="3627"/>
                  </a:lnTo>
                  <a:lnTo>
                    <a:pt x="1522" y="3465"/>
                  </a:lnTo>
                  <a:lnTo>
                    <a:pt x="1637" y="3304"/>
                  </a:lnTo>
                  <a:lnTo>
                    <a:pt x="1760" y="3150"/>
                  </a:lnTo>
                  <a:lnTo>
                    <a:pt x="1883" y="2997"/>
                  </a:lnTo>
                  <a:lnTo>
                    <a:pt x="2006" y="2843"/>
                  </a:lnTo>
                  <a:lnTo>
                    <a:pt x="2144" y="2697"/>
                  </a:lnTo>
                  <a:lnTo>
                    <a:pt x="2275" y="2551"/>
                  </a:lnTo>
                  <a:lnTo>
                    <a:pt x="2413" y="2413"/>
                  </a:lnTo>
                  <a:lnTo>
                    <a:pt x="2551" y="2275"/>
                  </a:lnTo>
                  <a:lnTo>
                    <a:pt x="2697" y="2136"/>
                  </a:lnTo>
                  <a:lnTo>
                    <a:pt x="2843" y="2006"/>
                  </a:lnTo>
                  <a:lnTo>
                    <a:pt x="2997" y="1883"/>
                  </a:lnTo>
                  <a:lnTo>
                    <a:pt x="3151" y="1752"/>
                  </a:lnTo>
                  <a:lnTo>
                    <a:pt x="3312" y="1637"/>
                  </a:lnTo>
                  <a:lnTo>
                    <a:pt x="3466" y="1522"/>
                  </a:lnTo>
                  <a:lnTo>
                    <a:pt x="3635" y="1406"/>
                  </a:lnTo>
                  <a:lnTo>
                    <a:pt x="3796" y="1299"/>
                  </a:lnTo>
                  <a:lnTo>
                    <a:pt x="3965" y="1191"/>
                  </a:lnTo>
                  <a:lnTo>
                    <a:pt x="4134" y="1091"/>
                  </a:lnTo>
                  <a:lnTo>
                    <a:pt x="4311" y="991"/>
                  </a:lnTo>
                  <a:lnTo>
                    <a:pt x="4487" y="899"/>
                  </a:lnTo>
                  <a:lnTo>
                    <a:pt x="4664" y="807"/>
                  </a:lnTo>
                  <a:lnTo>
                    <a:pt x="4849" y="722"/>
                  </a:lnTo>
                  <a:lnTo>
                    <a:pt x="5033" y="646"/>
                  </a:lnTo>
                  <a:lnTo>
                    <a:pt x="5217" y="569"/>
                  </a:lnTo>
                  <a:lnTo>
                    <a:pt x="5402" y="500"/>
                  </a:lnTo>
                  <a:lnTo>
                    <a:pt x="5594" y="431"/>
                  </a:lnTo>
                  <a:lnTo>
                    <a:pt x="5786" y="369"/>
                  </a:lnTo>
                  <a:lnTo>
                    <a:pt x="5978" y="308"/>
                  </a:lnTo>
                  <a:lnTo>
                    <a:pt x="6178" y="254"/>
                  </a:lnTo>
                  <a:lnTo>
                    <a:pt x="6370" y="208"/>
                  </a:lnTo>
                  <a:lnTo>
                    <a:pt x="6577" y="162"/>
                  </a:lnTo>
                  <a:lnTo>
                    <a:pt x="6777" y="123"/>
                  </a:lnTo>
                  <a:lnTo>
                    <a:pt x="6977" y="92"/>
                  </a:lnTo>
                  <a:lnTo>
                    <a:pt x="7184" y="62"/>
                  </a:lnTo>
                  <a:lnTo>
                    <a:pt x="7392" y="39"/>
                  </a:lnTo>
                  <a:lnTo>
                    <a:pt x="7599" y="23"/>
                  </a:lnTo>
                  <a:lnTo>
                    <a:pt x="7807" y="8"/>
                  </a:lnTo>
                  <a:lnTo>
                    <a:pt x="8022" y="0"/>
                  </a:lnTo>
                  <a:lnTo>
                    <a:pt x="8229" y="0"/>
                  </a:lnTo>
                  <a:lnTo>
                    <a:pt x="8229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2" name="Google Shape;462;p83"/>
            <p:cNvSpPr/>
            <p:nvPr/>
          </p:nvSpPr>
          <p:spPr>
            <a:xfrm>
              <a:off x="2835725" y="73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3" name="Google Shape;463;p83"/>
            <p:cNvSpPr/>
            <p:nvPr/>
          </p:nvSpPr>
          <p:spPr>
            <a:xfrm>
              <a:off x="4368175" y="980900"/>
              <a:ext cx="1057850" cy="652750"/>
            </a:xfrm>
            <a:custGeom>
              <a:avLst/>
              <a:gdLst/>
              <a:ahLst/>
              <a:cxnLst/>
              <a:rect l="l" t="t" r="r" b="b"/>
              <a:pathLst>
                <a:path w="42314" h="26110" extrusionOk="0">
                  <a:moveTo>
                    <a:pt x="7707" y="1"/>
                  </a:moveTo>
                  <a:lnTo>
                    <a:pt x="1" y="10427"/>
                  </a:lnTo>
                  <a:lnTo>
                    <a:pt x="21230" y="26109"/>
                  </a:lnTo>
                  <a:lnTo>
                    <a:pt x="42313" y="10504"/>
                  </a:lnTo>
                  <a:lnTo>
                    <a:pt x="34591" y="78"/>
                  </a:lnTo>
                  <a:lnTo>
                    <a:pt x="21222" y="9982"/>
                  </a:lnTo>
                  <a:lnTo>
                    <a:pt x="7707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4" name="Google Shape;464;p83"/>
            <p:cNvSpPr/>
            <p:nvPr/>
          </p:nvSpPr>
          <p:spPr>
            <a:xfrm>
              <a:off x="4368175" y="980900"/>
              <a:ext cx="1057850" cy="652750"/>
            </a:xfrm>
            <a:custGeom>
              <a:avLst/>
              <a:gdLst/>
              <a:ahLst/>
              <a:cxnLst/>
              <a:rect l="l" t="t" r="r" b="b"/>
              <a:pathLst>
                <a:path w="42314" h="26110" fill="none" extrusionOk="0">
                  <a:moveTo>
                    <a:pt x="42313" y="10504"/>
                  </a:moveTo>
                  <a:lnTo>
                    <a:pt x="34591" y="78"/>
                  </a:lnTo>
                  <a:lnTo>
                    <a:pt x="21222" y="9982"/>
                  </a:lnTo>
                  <a:lnTo>
                    <a:pt x="7707" y="1"/>
                  </a:lnTo>
                  <a:lnTo>
                    <a:pt x="1" y="10427"/>
                  </a:lnTo>
                  <a:lnTo>
                    <a:pt x="21230" y="26109"/>
                  </a:lnTo>
                  <a:lnTo>
                    <a:pt x="42313" y="10504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5" name="Google Shape;465;p83"/>
            <p:cNvSpPr/>
            <p:nvPr/>
          </p:nvSpPr>
          <p:spPr>
            <a:xfrm>
              <a:off x="5426000" y="124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6" name="Google Shape;466;p83"/>
            <p:cNvSpPr/>
            <p:nvPr/>
          </p:nvSpPr>
          <p:spPr>
            <a:xfrm>
              <a:off x="5327075" y="238125"/>
              <a:ext cx="1057625" cy="652725"/>
            </a:xfrm>
            <a:custGeom>
              <a:avLst/>
              <a:gdLst/>
              <a:ahLst/>
              <a:cxnLst/>
              <a:rect l="l" t="t" r="r" b="b"/>
              <a:pathLst>
                <a:path w="42305" h="26109" extrusionOk="0">
                  <a:moveTo>
                    <a:pt x="7707" y="0"/>
                  </a:moveTo>
                  <a:lnTo>
                    <a:pt x="0" y="10434"/>
                  </a:lnTo>
                  <a:lnTo>
                    <a:pt x="21222" y="26108"/>
                  </a:lnTo>
                  <a:lnTo>
                    <a:pt x="42305" y="10511"/>
                  </a:lnTo>
                  <a:lnTo>
                    <a:pt x="34591" y="85"/>
                  </a:lnTo>
                  <a:lnTo>
                    <a:pt x="21214" y="9981"/>
                  </a:lnTo>
                  <a:lnTo>
                    <a:pt x="770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7" name="Google Shape;467;p83"/>
            <p:cNvSpPr/>
            <p:nvPr/>
          </p:nvSpPr>
          <p:spPr>
            <a:xfrm>
              <a:off x="5327075" y="238125"/>
              <a:ext cx="1057625" cy="652725"/>
            </a:xfrm>
            <a:custGeom>
              <a:avLst/>
              <a:gdLst/>
              <a:ahLst/>
              <a:cxnLst/>
              <a:rect l="l" t="t" r="r" b="b"/>
              <a:pathLst>
                <a:path w="42305" h="26109" fill="none" extrusionOk="0">
                  <a:moveTo>
                    <a:pt x="42305" y="10511"/>
                  </a:moveTo>
                  <a:lnTo>
                    <a:pt x="34591" y="85"/>
                  </a:lnTo>
                  <a:lnTo>
                    <a:pt x="21214" y="9981"/>
                  </a:lnTo>
                  <a:lnTo>
                    <a:pt x="7707" y="0"/>
                  </a:lnTo>
                  <a:lnTo>
                    <a:pt x="0" y="10434"/>
                  </a:lnTo>
                  <a:lnTo>
                    <a:pt x="21222" y="26108"/>
                  </a:lnTo>
                  <a:lnTo>
                    <a:pt x="42305" y="10511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8" name="Google Shape;468;p83"/>
            <p:cNvSpPr/>
            <p:nvPr/>
          </p:nvSpPr>
          <p:spPr>
            <a:xfrm>
              <a:off x="6384675" y="50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469" name="Google Shape;469;p83"/>
          <p:cNvCxnSpPr/>
          <p:nvPr/>
        </p:nvCxnSpPr>
        <p:spPr>
          <a:xfrm rot="10800000" flipH="1">
            <a:off x="314025" y="4851150"/>
            <a:ext cx="7569000" cy="10800"/>
          </a:xfrm>
          <a:prstGeom prst="straightConnector1">
            <a:avLst/>
          </a:prstGeom>
          <a:noFill/>
          <a:ln w="38100" cap="flat" cmpd="sng">
            <a:solidFill>
              <a:srgbClr val="435D7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70" name="Google Shape;470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4227" y="138825"/>
            <a:ext cx="3629773" cy="46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86"/>
          <p:cNvSpPr txBox="1">
            <a:spLocks noGrp="1"/>
          </p:cNvSpPr>
          <p:nvPr>
            <p:ph type="title"/>
          </p:nvPr>
        </p:nvSpPr>
        <p:spPr>
          <a:xfrm>
            <a:off x="241100" y="1644750"/>
            <a:ext cx="8669700" cy="9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/>
              <a:t>Des exemples</a:t>
            </a:r>
            <a:endParaRPr sz="6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7"/>
          <p:cNvSpPr txBox="1">
            <a:spLocks noGrp="1"/>
          </p:cNvSpPr>
          <p:nvPr>
            <p:ph type="title"/>
          </p:nvPr>
        </p:nvSpPr>
        <p:spPr>
          <a:xfrm>
            <a:off x="231175" y="1726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8000">
                <a:solidFill>
                  <a:srgbClr val="FFF2CC"/>
                </a:solidFill>
                <a:latin typeface="Bebas Neue"/>
                <a:ea typeface="Bebas Neue"/>
                <a:cs typeface="Bebas Neue"/>
                <a:sym typeface="Bebas Neue"/>
              </a:rPr>
              <a:t>Quel est l’intrus?</a:t>
            </a:r>
            <a:br>
              <a:rPr lang="en" sz="8000">
                <a:solidFill>
                  <a:srgbClr val="FFF2CC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" sz="3900">
                <a:solidFill>
                  <a:srgbClr val="FFF2CC"/>
                </a:solidFill>
                <a:latin typeface="Bebas Neue"/>
                <a:ea typeface="Bebas Neue"/>
                <a:cs typeface="Bebas Neue"/>
                <a:sym typeface="Bebas Neue"/>
              </a:rPr>
              <a:t>(Christopher Danielson) </a:t>
            </a:r>
            <a:endParaRPr sz="3900">
              <a:solidFill>
                <a:srgbClr val="FFF2CC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500" u="sng">
                <a:solidFill>
                  <a:schemeClr val="hlink"/>
                </a:solidFill>
                <a:latin typeface="Bebas Neue"/>
                <a:ea typeface="Bebas Neue"/>
                <a:cs typeface="Bebas Neue"/>
                <a:sym typeface="Bebas Neue"/>
                <a:hlinkClick r:id="rId3"/>
              </a:rPr>
              <a:t>https://talkingmathwithkids.com/wodb/</a:t>
            </a:r>
            <a:r>
              <a:rPr lang="en" sz="2500">
                <a:solidFill>
                  <a:srgbClr val="FFF2CC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sz="2500">
              <a:solidFill>
                <a:srgbClr val="FFF2CC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8"/>
          <p:cNvSpPr txBox="1">
            <a:spLocks noGrp="1"/>
          </p:cNvSpPr>
          <p:nvPr>
            <p:ph type="title"/>
          </p:nvPr>
        </p:nvSpPr>
        <p:spPr>
          <a:xfrm>
            <a:off x="150950" y="156125"/>
            <a:ext cx="373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435D74"/>
                </a:solidFill>
                <a:latin typeface="Bebas Neue"/>
                <a:ea typeface="Bebas Neue"/>
                <a:cs typeface="Bebas Neue"/>
                <a:sym typeface="Bebas Neue"/>
              </a:rPr>
              <a:t>QUel est l’intrus?  </a:t>
            </a:r>
            <a:endParaRPr sz="3020">
              <a:solidFill>
                <a:srgbClr val="435D7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320">
              <a:solidFill>
                <a:srgbClr val="435D7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320">
              <a:solidFill>
                <a:srgbClr val="435D7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>
                <a:solidFill>
                  <a:srgbClr val="435D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 crois que l’intrus est ____ car ____ </a:t>
            </a:r>
            <a:endParaRPr sz="2320">
              <a:solidFill>
                <a:srgbClr val="435D7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320">
              <a:solidFill>
                <a:srgbClr val="435D7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>
                <a:solidFill>
                  <a:srgbClr val="435D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___ n’appartient pas parce que… </a:t>
            </a:r>
            <a:endParaRPr sz="2320">
              <a:solidFill>
                <a:srgbClr val="435D7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320">
              <a:solidFill>
                <a:srgbClr val="435D7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>
                <a:solidFill>
                  <a:srgbClr val="435D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___ est différent parce que… </a:t>
            </a:r>
            <a:endParaRPr sz="2320">
              <a:solidFill>
                <a:srgbClr val="435D7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9" name="Google Shape;499;p88"/>
          <p:cNvSpPr txBox="1">
            <a:spLocks noGrp="1"/>
          </p:cNvSpPr>
          <p:nvPr>
            <p:ph type="body" idx="1"/>
          </p:nvPr>
        </p:nvSpPr>
        <p:spPr>
          <a:xfrm>
            <a:off x="311700" y="4699713"/>
            <a:ext cx="8520600" cy="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  <a:hlinkClick r:id="rId3"/>
              </a:rPr>
              <a:t>Gabarit pour en créer</a:t>
            </a:r>
            <a:r>
              <a:rPr lang="en" sz="2400">
                <a:solidFill>
                  <a:schemeClr val="dk1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 </a:t>
            </a:r>
            <a:endParaRPr sz="2400">
              <a:solidFill>
                <a:schemeClr val="dk1"/>
              </a:solidFill>
              <a:latin typeface="Darker Grotesque SemiBold"/>
              <a:ea typeface="Darker Grotesque SemiBold"/>
              <a:cs typeface="Darker Grotesque SemiBold"/>
              <a:sym typeface="Darker Grotesque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chemeClr val="dk1"/>
              </a:solidFill>
              <a:latin typeface="Darker Grotesque SemiBold"/>
              <a:ea typeface="Darker Grotesque SemiBold"/>
              <a:cs typeface="Darker Grotesque SemiBold"/>
              <a:sym typeface="Darker Grotesque SemiBold"/>
            </a:endParaRPr>
          </a:p>
        </p:txBody>
      </p:sp>
      <p:grpSp>
        <p:nvGrpSpPr>
          <p:cNvPr id="500" name="Google Shape;500;p88"/>
          <p:cNvGrpSpPr/>
          <p:nvPr/>
        </p:nvGrpSpPr>
        <p:grpSpPr>
          <a:xfrm>
            <a:off x="8208634" y="4266034"/>
            <a:ext cx="692156" cy="662178"/>
            <a:chOff x="1043575" y="238125"/>
            <a:chExt cx="5532825" cy="5238750"/>
          </a:xfrm>
        </p:grpSpPr>
        <p:sp>
          <p:nvSpPr>
            <p:cNvPr id="501" name="Google Shape;501;p88"/>
            <p:cNvSpPr/>
            <p:nvPr/>
          </p:nvSpPr>
          <p:spPr>
            <a:xfrm>
              <a:off x="1043575" y="1552175"/>
              <a:ext cx="5532825" cy="3924700"/>
            </a:xfrm>
            <a:custGeom>
              <a:avLst/>
              <a:gdLst/>
              <a:ahLst/>
              <a:cxnLst/>
              <a:rect l="l" t="t" r="r" b="b"/>
              <a:pathLst>
                <a:path w="221313" h="156988" extrusionOk="0">
                  <a:moveTo>
                    <a:pt x="110657" y="23281"/>
                  </a:moveTo>
                  <a:lnTo>
                    <a:pt x="132201" y="55398"/>
                  </a:lnTo>
                  <a:lnTo>
                    <a:pt x="126577" y="58717"/>
                  </a:lnTo>
                  <a:lnTo>
                    <a:pt x="110295" y="50165"/>
                  </a:lnTo>
                  <a:lnTo>
                    <a:pt x="93838" y="58817"/>
                  </a:lnTo>
                  <a:lnTo>
                    <a:pt x="88651" y="56089"/>
                  </a:lnTo>
                  <a:lnTo>
                    <a:pt x="110657" y="23281"/>
                  </a:lnTo>
                  <a:close/>
                  <a:moveTo>
                    <a:pt x="44902" y="41983"/>
                  </a:moveTo>
                  <a:lnTo>
                    <a:pt x="53799" y="55252"/>
                  </a:lnTo>
                  <a:lnTo>
                    <a:pt x="45225" y="60008"/>
                  </a:lnTo>
                  <a:lnTo>
                    <a:pt x="36074" y="55137"/>
                  </a:lnTo>
                  <a:lnTo>
                    <a:pt x="44902" y="41983"/>
                  </a:lnTo>
                  <a:close/>
                  <a:moveTo>
                    <a:pt x="176411" y="41983"/>
                  </a:moveTo>
                  <a:lnTo>
                    <a:pt x="185309" y="55244"/>
                  </a:lnTo>
                  <a:lnTo>
                    <a:pt x="176726" y="60008"/>
                  </a:lnTo>
                  <a:lnTo>
                    <a:pt x="167583" y="55144"/>
                  </a:lnTo>
                  <a:lnTo>
                    <a:pt x="176411" y="41983"/>
                  </a:lnTo>
                  <a:close/>
                  <a:moveTo>
                    <a:pt x="28813" y="65962"/>
                  </a:moveTo>
                  <a:lnTo>
                    <a:pt x="45355" y="74768"/>
                  </a:lnTo>
                  <a:lnTo>
                    <a:pt x="61052" y="66055"/>
                  </a:lnTo>
                  <a:lnTo>
                    <a:pt x="63703" y="70004"/>
                  </a:lnTo>
                  <a:lnTo>
                    <a:pt x="32416" y="116642"/>
                  </a:lnTo>
                  <a:lnTo>
                    <a:pt x="12970" y="116642"/>
                  </a:lnTo>
                  <a:lnTo>
                    <a:pt x="12970" y="89581"/>
                  </a:lnTo>
                  <a:lnTo>
                    <a:pt x="28813" y="65962"/>
                  </a:lnTo>
                  <a:close/>
                  <a:moveTo>
                    <a:pt x="110295" y="64818"/>
                  </a:moveTo>
                  <a:lnTo>
                    <a:pt x="126945" y="73561"/>
                  </a:lnTo>
                  <a:lnTo>
                    <a:pt x="139439" y="66193"/>
                  </a:lnTo>
                  <a:lnTo>
                    <a:pt x="173276" y="116642"/>
                  </a:lnTo>
                  <a:lnTo>
                    <a:pt x="48037" y="116642"/>
                  </a:lnTo>
                  <a:lnTo>
                    <a:pt x="81383" y="66923"/>
                  </a:lnTo>
                  <a:lnTo>
                    <a:pt x="93838" y="73462"/>
                  </a:lnTo>
                  <a:lnTo>
                    <a:pt x="110295" y="64818"/>
                  </a:lnTo>
                  <a:close/>
                  <a:moveTo>
                    <a:pt x="160322" y="65970"/>
                  </a:moveTo>
                  <a:lnTo>
                    <a:pt x="176857" y="74768"/>
                  </a:lnTo>
                  <a:lnTo>
                    <a:pt x="192562" y="66055"/>
                  </a:lnTo>
                  <a:lnTo>
                    <a:pt x="208343" y="89581"/>
                  </a:lnTo>
                  <a:lnTo>
                    <a:pt x="208343" y="116642"/>
                  </a:lnTo>
                  <a:lnTo>
                    <a:pt x="188897" y="116642"/>
                  </a:lnTo>
                  <a:lnTo>
                    <a:pt x="157610" y="70004"/>
                  </a:lnTo>
                  <a:lnTo>
                    <a:pt x="160322" y="65970"/>
                  </a:lnTo>
                  <a:close/>
                  <a:moveTo>
                    <a:pt x="208343" y="129612"/>
                  </a:moveTo>
                  <a:lnTo>
                    <a:pt x="208343" y="144018"/>
                  </a:lnTo>
                  <a:lnTo>
                    <a:pt x="12970" y="144018"/>
                  </a:lnTo>
                  <a:lnTo>
                    <a:pt x="12970" y="129612"/>
                  </a:lnTo>
                  <a:close/>
                  <a:moveTo>
                    <a:pt x="110657" y="0"/>
                  </a:moveTo>
                  <a:lnTo>
                    <a:pt x="71510" y="58371"/>
                  </a:lnTo>
                  <a:lnTo>
                    <a:pt x="44902" y="18702"/>
                  </a:lnTo>
                  <a:lnTo>
                    <a:pt x="0" y="85640"/>
                  </a:lnTo>
                  <a:lnTo>
                    <a:pt x="0" y="156988"/>
                  </a:lnTo>
                  <a:lnTo>
                    <a:pt x="221313" y="156988"/>
                  </a:lnTo>
                  <a:lnTo>
                    <a:pt x="221313" y="85640"/>
                  </a:lnTo>
                  <a:lnTo>
                    <a:pt x="176411" y="18702"/>
                  </a:lnTo>
                  <a:lnTo>
                    <a:pt x="149803" y="58371"/>
                  </a:lnTo>
                  <a:lnTo>
                    <a:pt x="11065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2" name="Google Shape;502;p88"/>
            <p:cNvSpPr/>
            <p:nvPr/>
          </p:nvSpPr>
          <p:spPr>
            <a:xfrm>
              <a:off x="1043575" y="1552175"/>
              <a:ext cx="5532825" cy="3924700"/>
            </a:xfrm>
            <a:custGeom>
              <a:avLst/>
              <a:gdLst/>
              <a:ahLst/>
              <a:cxnLst/>
              <a:rect l="l" t="t" r="r" b="b"/>
              <a:pathLst>
                <a:path w="221313" h="156988" fill="none" extrusionOk="0">
                  <a:moveTo>
                    <a:pt x="176411" y="18702"/>
                  </a:moveTo>
                  <a:lnTo>
                    <a:pt x="149803" y="58371"/>
                  </a:lnTo>
                  <a:lnTo>
                    <a:pt x="110657" y="0"/>
                  </a:lnTo>
                  <a:lnTo>
                    <a:pt x="71510" y="58371"/>
                  </a:lnTo>
                  <a:lnTo>
                    <a:pt x="44902" y="18702"/>
                  </a:lnTo>
                  <a:lnTo>
                    <a:pt x="0" y="85640"/>
                  </a:lnTo>
                  <a:lnTo>
                    <a:pt x="0" y="156988"/>
                  </a:lnTo>
                  <a:lnTo>
                    <a:pt x="221313" y="156988"/>
                  </a:lnTo>
                  <a:lnTo>
                    <a:pt x="221313" y="85640"/>
                  </a:lnTo>
                  <a:lnTo>
                    <a:pt x="176411" y="18702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3" name="Google Shape;503;p88"/>
            <p:cNvSpPr/>
            <p:nvPr/>
          </p:nvSpPr>
          <p:spPr>
            <a:xfrm>
              <a:off x="5233125" y="2601725"/>
              <a:ext cx="443175" cy="450650"/>
            </a:xfrm>
            <a:custGeom>
              <a:avLst/>
              <a:gdLst/>
              <a:ahLst/>
              <a:cxnLst/>
              <a:rect l="l" t="t" r="r" b="b"/>
              <a:pathLst>
                <a:path w="17727" h="18026" fill="none" extrusionOk="0">
                  <a:moveTo>
                    <a:pt x="17727" y="13262"/>
                  </a:moveTo>
                  <a:lnTo>
                    <a:pt x="9144" y="18026"/>
                  </a:lnTo>
                  <a:lnTo>
                    <a:pt x="1" y="13162"/>
                  </a:lnTo>
                  <a:lnTo>
                    <a:pt x="8829" y="1"/>
                  </a:lnTo>
                  <a:lnTo>
                    <a:pt x="17727" y="13262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4" name="Google Shape;504;p88"/>
            <p:cNvSpPr/>
            <p:nvPr/>
          </p:nvSpPr>
          <p:spPr>
            <a:xfrm>
              <a:off x="2244475" y="3172600"/>
              <a:ext cx="3131025" cy="1295650"/>
            </a:xfrm>
            <a:custGeom>
              <a:avLst/>
              <a:gdLst/>
              <a:ahLst/>
              <a:cxnLst/>
              <a:rect l="l" t="t" r="r" b="b"/>
              <a:pathLst>
                <a:path w="125241" h="51826" fill="none" extrusionOk="0">
                  <a:moveTo>
                    <a:pt x="125240" y="51825"/>
                  </a:moveTo>
                  <a:lnTo>
                    <a:pt x="1" y="51825"/>
                  </a:lnTo>
                  <a:lnTo>
                    <a:pt x="33347" y="2106"/>
                  </a:lnTo>
                  <a:lnTo>
                    <a:pt x="45802" y="8645"/>
                  </a:lnTo>
                  <a:lnTo>
                    <a:pt x="62259" y="1"/>
                  </a:lnTo>
                  <a:lnTo>
                    <a:pt x="78909" y="8744"/>
                  </a:lnTo>
                  <a:lnTo>
                    <a:pt x="91403" y="1376"/>
                  </a:lnTo>
                  <a:lnTo>
                    <a:pt x="125240" y="51825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5" name="Google Shape;505;p88"/>
            <p:cNvSpPr/>
            <p:nvPr/>
          </p:nvSpPr>
          <p:spPr>
            <a:xfrm>
              <a:off x="3259850" y="2134200"/>
              <a:ext cx="1088750" cy="888400"/>
            </a:xfrm>
            <a:custGeom>
              <a:avLst/>
              <a:gdLst/>
              <a:ahLst/>
              <a:cxnLst/>
              <a:rect l="l" t="t" r="r" b="b"/>
              <a:pathLst>
                <a:path w="43550" h="35536" fill="none" extrusionOk="0">
                  <a:moveTo>
                    <a:pt x="43550" y="32117"/>
                  </a:moveTo>
                  <a:lnTo>
                    <a:pt x="37926" y="35436"/>
                  </a:lnTo>
                  <a:lnTo>
                    <a:pt x="21644" y="26884"/>
                  </a:lnTo>
                  <a:lnTo>
                    <a:pt x="5187" y="35536"/>
                  </a:lnTo>
                  <a:lnTo>
                    <a:pt x="0" y="32808"/>
                  </a:lnTo>
                  <a:lnTo>
                    <a:pt x="22006" y="0"/>
                  </a:lnTo>
                  <a:lnTo>
                    <a:pt x="43550" y="32117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6" name="Google Shape;506;p88"/>
            <p:cNvSpPr/>
            <p:nvPr/>
          </p:nvSpPr>
          <p:spPr>
            <a:xfrm>
              <a:off x="1945400" y="2601725"/>
              <a:ext cx="443175" cy="450650"/>
            </a:xfrm>
            <a:custGeom>
              <a:avLst/>
              <a:gdLst/>
              <a:ahLst/>
              <a:cxnLst/>
              <a:rect l="l" t="t" r="r" b="b"/>
              <a:pathLst>
                <a:path w="17727" h="18026" fill="none" extrusionOk="0">
                  <a:moveTo>
                    <a:pt x="17726" y="13270"/>
                  </a:moveTo>
                  <a:lnTo>
                    <a:pt x="9152" y="18026"/>
                  </a:lnTo>
                  <a:lnTo>
                    <a:pt x="1" y="13155"/>
                  </a:lnTo>
                  <a:lnTo>
                    <a:pt x="8829" y="1"/>
                  </a:lnTo>
                  <a:lnTo>
                    <a:pt x="17726" y="1327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7" name="Google Shape;507;p88"/>
            <p:cNvSpPr/>
            <p:nvPr/>
          </p:nvSpPr>
          <p:spPr>
            <a:xfrm>
              <a:off x="1367800" y="3201225"/>
              <a:ext cx="1268375" cy="1267025"/>
            </a:xfrm>
            <a:custGeom>
              <a:avLst/>
              <a:gdLst/>
              <a:ahLst/>
              <a:cxnLst/>
              <a:rect l="l" t="t" r="r" b="b"/>
              <a:pathLst>
                <a:path w="50735" h="50681" fill="none" extrusionOk="0">
                  <a:moveTo>
                    <a:pt x="1" y="23619"/>
                  </a:moveTo>
                  <a:lnTo>
                    <a:pt x="15844" y="0"/>
                  </a:lnTo>
                  <a:lnTo>
                    <a:pt x="32386" y="8806"/>
                  </a:lnTo>
                  <a:lnTo>
                    <a:pt x="48083" y="93"/>
                  </a:lnTo>
                  <a:lnTo>
                    <a:pt x="50734" y="4042"/>
                  </a:lnTo>
                  <a:lnTo>
                    <a:pt x="19447" y="50680"/>
                  </a:lnTo>
                  <a:lnTo>
                    <a:pt x="1" y="50680"/>
                  </a:lnTo>
                  <a:lnTo>
                    <a:pt x="1" y="23619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8" name="Google Shape;508;p88"/>
            <p:cNvSpPr/>
            <p:nvPr/>
          </p:nvSpPr>
          <p:spPr>
            <a:xfrm>
              <a:off x="1367800" y="4792450"/>
              <a:ext cx="4884375" cy="360200"/>
            </a:xfrm>
            <a:custGeom>
              <a:avLst/>
              <a:gdLst/>
              <a:ahLst/>
              <a:cxnLst/>
              <a:rect l="l" t="t" r="r" b="b"/>
              <a:pathLst>
                <a:path w="195375" h="14408" fill="none" extrusionOk="0">
                  <a:moveTo>
                    <a:pt x="195374" y="14407"/>
                  </a:moveTo>
                  <a:lnTo>
                    <a:pt x="1" y="14407"/>
                  </a:lnTo>
                  <a:lnTo>
                    <a:pt x="1" y="1"/>
                  </a:lnTo>
                  <a:lnTo>
                    <a:pt x="195374" y="1"/>
                  </a:lnTo>
                  <a:lnTo>
                    <a:pt x="195374" y="14407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9" name="Google Shape;509;p88"/>
            <p:cNvSpPr/>
            <p:nvPr/>
          </p:nvSpPr>
          <p:spPr>
            <a:xfrm>
              <a:off x="4983800" y="3201425"/>
              <a:ext cx="1268375" cy="1266825"/>
            </a:xfrm>
            <a:custGeom>
              <a:avLst/>
              <a:gdLst/>
              <a:ahLst/>
              <a:cxnLst/>
              <a:rect l="l" t="t" r="r" b="b"/>
              <a:pathLst>
                <a:path w="50735" h="50673" fill="none" extrusionOk="0">
                  <a:moveTo>
                    <a:pt x="31288" y="50672"/>
                  </a:moveTo>
                  <a:lnTo>
                    <a:pt x="1" y="4034"/>
                  </a:lnTo>
                  <a:lnTo>
                    <a:pt x="2713" y="0"/>
                  </a:lnTo>
                  <a:lnTo>
                    <a:pt x="19248" y="8798"/>
                  </a:lnTo>
                  <a:lnTo>
                    <a:pt x="34953" y="85"/>
                  </a:lnTo>
                  <a:lnTo>
                    <a:pt x="50734" y="23611"/>
                  </a:lnTo>
                  <a:lnTo>
                    <a:pt x="50734" y="50672"/>
                  </a:lnTo>
                  <a:lnTo>
                    <a:pt x="31288" y="50672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0" name="Google Shape;510;p88"/>
            <p:cNvSpPr/>
            <p:nvPr/>
          </p:nvSpPr>
          <p:spPr>
            <a:xfrm>
              <a:off x="5765975" y="446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1" name="Google Shape;511;p88"/>
            <p:cNvSpPr/>
            <p:nvPr/>
          </p:nvSpPr>
          <p:spPr>
            <a:xfrm>
              <a:off x="2305750" y="409450"/>
              <a:ext cx="1059950" cy="1059950"/>
            </a:xfrm>
            <a:custGeom>
              <a:avLst/>
              <a:gdLst/>
              <a:ahLst/>
              <a:cxnLst/>
              <a:rect l="l" t="t" r="r" b="b"/>
              <a:pathLst>
                <a:path w="42398" h="42398" extrusionOk="0">
                  <a:moveTo>
                    <a:pt x="21414" y="12970"/>
                  </a:moveTo>
                  <a:lnTo>
                    <a:pt x="21622" y="12978"/>
                  </a:lnTo>
                  <a:lnTo>
                    <a:pt x="21829" y="12993"/>
                  </a:lnTo>
                  <a:lnTo>
                    <a:pt x="22044" y="13009"/>
                  </a:lnTo>
                  <a:lnTo>
                    <a:pt x="22244" y="13032"/>
                  </a:lnTo>
                  <a:lnTo>
                    <a:pt x="22452" y="13062"/>
                  </a:lnTo>
                  <a:lnTo>
                    <a:pt x="22659" y="13093"/>
                  </a:lnTo>
                  <a:lnTo>
                    <a:pt x="22859" y="13132"/>
                  </a:lnTo>
                  <a:lnTo>
                    <a:pt x="23059" y="13178"/>
                  </a:lnTo>
                  <a:lnTo>
                    <a:pt x="23258" y="13224"/>
                  </a:lnTo>
                  <a:lnTo>
                    <a:pt x="23450" y="13278"/>
                  </a:lnTo>
                  <a:lnTo>
                    <a:pt x="23643" y="13339"/>
                  </a:lnTo>
                  <a:lnTo>
                    <a:pt x="23835" y="13401"/>
                  </a:lnTo>
                  <a:lnTo>
                    <a:pt x="24027" y="13470"/>
                  </a:lnTo>
                  <a:lnTo>
                    <a:pt x="24219" y="13539"/>
                  </a:lnTo>
                  <a:lnTo>
                    <a:pt x="24403" y="13616"/>
                  </a:lnTo>
                  <a:lnTo>
                    <a:pt x="24588" y="13692"/>
                  </a:lnTo>
                  <a:lnTo>
                    <a:pt x="24764" y="13777"/>
                  </a:lnTo>
                  <a:lnTo>
                    <a:pt x="24941" y="13869"/>
                  </a:lnTo>
                  <a:lnTo>
                    <a:pt x="25118" y="13961"/>
                  </a:lnTo>
                  <a:lnTo>
                    <a:pt x="25294" y="14061"/>
                  </a:lnTo>
                  <a:lnTo>
                    <a:pt x="25464" y="14161"/>
                  </a:lnTo>
                  <a:lnTo>
                    <a:pt x="25633" y="14269"/>
                  </a:lnTo>
                  <a:lnTo>
                    <a:pt x="25802" y="14376"/>
                  </a:lnTo>
                  <a:lnTo>
                    <a:pt x="25963" y="14492"/>
                  </a:lnTo>
                  <a:lnTo>
                    <a:pt x="26124" y="14607"/>
                  </a:lnTo>
                  <a:lnTo>
                    <a:pt x="26278" y="14722"/>
                  </a:lnTo>
                  <a:lnTo>
                    <a:pt x="26432" y="14853"/>
                  </a:lnTo>
                  <a:lnTo>
                    <a:pt x="26585" y="14976"/>
                  </a:lnTo>
                  <a:lnTo>
                    <a:pt x="26731" y="15106"/>
                  </a:lnTo>
                  <a:lnTo>
                    <a:pt x="26877" y="15245"/>
                  </a:lnTo>
                  <a:lnTo>
                    <a:pt x="27016" y="15383"/>
                  </a:lnTo>
                  <a:lnTo>
                    <a:pt x="27154" y="15521"/>
                  </a:lnTo>
                  <a:lnTo>
                    <a:pt x="27292" y="15667"/>
                  </a:lnTo>
                  <a:lnTo>
                    <a:pt x="27423" y="15813"/>
                  </a:lnTo>
                  <a:lnTo>
                    <a:pt x="27546" y="15967"/>
                  </a:lnTo>
                  <a:lnTo>
                    <a:pt x="27676" y="16120"/>
                  </a:lnTo>
                  <a:lnTo>
                    <a:pt x="27792" y="16274"/>
                  </a:lnTo>
                  <a:lnTo>
                    <a:pt x="27907" y="16435"/>
                  </a:lnTo>
                  <a:lnTo>
                    <a:pt x="28022" y="16597"/>
                  </a:lnTo>
                  <a:lnTo>
                    <a:pt x="28130" y="16766"/>
                  </a:lnTo>
                  <a:lnTo>
                    <a:pt x="28237" y="16935"/>
                  </a:lnTo>
                  <a:lnTo>
                    <a:pt x="28337" y="17104"/>
                  </a:lnTo>
                  <a:lnTo>
                    <a:pt x="28437" y="17281"/>
                  </a:lnTo>
                  <a:lnTo>
                    <a:pt x="28529" y="17457"/>
                  </a:lnTo>
                  <a:lnTo>
                    <a:pt x="28621" y="17634"/>
                  </a:lnTo>
                  <a:lnTo>
                    <a:pt x="28706" y="17811"/>
                  </a:lnTo>
                  <a:lnTo>
                    <a:pt x="28783" y="17995"/>
                  </a:lnTo>
                  <a:lnTo>
                    <a:pt x="28860" y="18180"/>
                  </a:lnTo>
                  <a:lnTo>
                    <a:pt x="28929" y="18372"/>
                  </a:lnTo>
                  <a:lnTo>
                    <a:pt x="28998" y="18564"/>
                  </a:lnTo>
                  <a:lnTo>
                    <a:pt x="29059" y="18756"/>
                  </a:lnTo>
                  <a:lnTo>
                    <a:pt x="29121" y="18948"/>
                  </a:lnTo>
                  <a:lnTo>
                    <a:pt x="29175" y="19140"/>
                  </a:lnTo>
                  <a:lnTo>
                    <a:pt x="29221" y="19340"/>
                  </a:lnTo>
                  <a:lnTo>
                    <a:pt x="29267" y="19540"/>
                  </a:lnTo>
                  <a:lnTo>
                    <a:pt x="29305" y="19739"/>
                  </a:lnTo>
                  <a:lnTo>
                    <a:pt x="29336" y="19947"/>
                  </a:lnTo>
                  <a:lnTo>
                    <a:pt x="29367" y="20154"/>
                  </a:lnTo>
                  <a:lnTo>
                    <a:pt x="29390" y="20354"/>
                  </a:lnTo>
                  <a:lnTo>
                    <a:pt x="29405" y="20569"/>
                  </a:lnTo>
                  <a:lnTo>
                    <a:pt x="29420" y="20777"/>
                  </a:lnTo>
                  <a:lnTo>
                    <a:pt x="29428" y="20984"/>
                  </a:lnTo>
                  <a:lnTo>
                    <a:pt x="29428" y="21199"/>
                  </a:lnTo>
                  <a:lnTo>
                    <a:pt x="29428" y="21407"/>
                  </a:lnTo>
                  <a:lnTo>
                    <a:pt x="29420" y="21622"/>
                  </a:lnTo>
                  <a:lnTo>
                    <a:pt x="29405" y="21829"/>
                  </a:lnTo>
                  <a:lnTo>
                    <a:pt x="29390" y="22037"/>
                  </a:lnTo>
                  <a:lnTo>
                    <a:pt x="29367" y="22244"/>
                  </a:lnTo>
                  <a:lnTo>
                    <a:pt x="29336" y="22452"/>
                  </a:lnTo>
                  <a:lnTo>
                    <a:pt x="29305" y="22651"/>
                  </a:lnTo>
                  <a:lnTo>
                    <a:pt x="29267" y="22851"/>
                  </a:lnTo>
                  <a:lnTo>
                    <a:pt x="29221" y="23059"/>
                  </a:lnTo>
                  <a:lnTo>
                    <a:pt x="29175" y="23251"/>
                  </a:lnTo>
                  <a:lnTo>
                    <a:pt x="29121" y="23450"/>
                  </a:lnTo>
                  <a:lnTo>
                    <a:pt x="29059" y="23643"/>
                  </a:lnTo>
                  <a:lnTo>
                    <a:pt x="28998" y="23835"/>
                  </a:lnTo>
                  <a:lnTo>
                    <a:pt x="28929" y="24027"/>
                  </a:lnTo>
                  <a:lnTo>
                    <a:pt x="28860" y="24211"/>
                  </a:lnTo>
                  <a:lnTo>
                    <a:pt x="28783" y="24395"/>
                  </a:lnTo>
                  <a:lnTo>
                    <a:pt x="28706" y="24580"/>
                  </a:lnTo>
                  <a:lnTo>
                    <a:pt x="28621" y="24764"/>
                  </a:lnTo>
                  <a:lnTo>
                    <a:pt x="28529" y="24941"/>
                  </a:lnTo>
                  <a:lnTo>
                    <a:pt x="28437" y="25118"/>
                  </a:lnTo>
                  <a:lnTo>
                    <a:pt x="28337" y="25294"/>
                  </a:lnTo>
                  <a:lnTo>
                    <a:pt x="28237" y="25463"/>
                  </a:lnTo>
                  <a:lnTo>
                    <a:pt x="28130" y="25633"/>
                  </a:lnTo>
                  <a:lnTo>
                    <a:pt x="28022" y="25794"/>
                  </a:lnTo>
                  <a:lnTo>
                    <a:pt x="27907" y="25963"/>
                  </a:lnTo>
                  <a:lnTo>
                    <a:pt x="27792" y="26117"/>
                  </a:lnTo>
                  <a:lnTo>
                    <a:pt x="27676" y="26278"/>
                  </a:lnTo>
                  <a:lnTo>
                    <a:pt x="27546" y="26432"/>
                  </a:lnTo>
                  <a:lnTo>
                    <a:pt x="27423" y="26585"/>
                  </a:lnTo>
                  <a:lnTo>
                    <a:pt x="27292" y="26731"/>
                  </a:lnTo>
                  <a:lnTo>
                    <a:pt x="27154" y="26877"/>
                  </a:lnTo>
                  <a:lnTo>
                    <a:pt x="27016" y="27016"/>
                  </a:lnTo>
                  <a:lnTo>
                    <a:pt x="26877" y="27154"/>
                  </a:lnTo>
                  <a:lnTo>
                    <a:pt x="26731" y="27284"/>
                  </a:lnTo>
                  <a:lnTo>
                    <a:pt x="26585" y="27423"/>
                  </a:lnTo>
                  <a:lnTo>
                    <a:pt x="26432" y="27546"/>
                  </a:lnTo>
                  <a:lnTo>
                    <a:pt x="26278" y="27669"/>
                  </a:lnTo>
                  <a:lnTo>
                    <a:pt x="26124" y="27792"/>
                  </a:lnTo>
                  <a:lnTo>
                    <a:pt x="25963" y="27907"/>
                  </a:lnTo>
                  <a:lnTo>
                    <a:pt x="25802" y="28022"/>
                  </a:lnTo>
                  <a:lnTo>
                    <a:pt x="25633" y="28130"/>
                  </a:lnTo>
                  <a:lnTo>
                    <a:pt x="25464" y="28237"/>
                  </a:lnTo>
                  <a:lnTo>
                    <a:pt x="25294" y="28337"/>
                  </a:lnTo>
                  <a:lnTo>
                    <a:pt x="25118" y="28437"/>
                  </a:lnTo>
                  <a:lnTo>
                    <a:pt x="24941" y="28529"/>
                  </a:lnTo>
                  <a:lnTo>
                    <a:pt x="24764" y="28614"/>
                  </a:lnTo>
                  <a:lnTo>
                    <a:pt x="24588" y="28698"/>
                  </a:lnTo>
                  <a:lnTo>
                    <a:pt x="24403" y="28783"/>
                  </a:lnTo>
                  <a:lnTo>
                    <a:pt x="24219" y="28860"/>
                  </a:lnTo>
                  <a:lnTo>
                    <a:pt x="24027" y="28929"/>
                  </a:lnTo>
                  <a:lnTo>
                    <a:pt x="23835" y="28998"/>
                  </a:lnTo>
                  <a:lnTo>
                    <a:pt x="23643" y="29059"/>
                  </a:lnTo>
                  <a:lnTo>
                    <a:pt x="23450" y="29113"/>
                  </a:lnTo>
                  <a:lnTo>
                    <a:pt x="23258" y="29167"/>
                  </a:lnTo>
                  <a:lnTo>
                    <a:pt x="23059" y="29221"/>
                  </a:lnTo>
                  <a:lnTo>
                    <a:pt x="22859" y="29259"/>
                  </a:lnTo>
                  <a:lnTo>
                    <a:pt x="22659" y="29298"/>
                  </a:lnTo>
                  <a:lnTo>
                    <a:pt x="22452" y="29336"/>
                  </a:lnTo>
                  <a:lnTo>
                    <a:pt x="22244" y="29359"/>
                  </a:lnTo>
                  <a:lnTo>
                    <a:pt x="22044" y="29390"/>
                  </a:lnTo>
                  <a:lnTo>
                    <a:pt x="21829" y="29405"/>
                  </a:lnTo>
                  <a:lnTo>
                    <a:pt x="21622" y="29420"/>
                  </a:lnTo>
                  <a:lnTo>
                    <a:pt x="21414" y="29428"/>
                  </a:lnTo>
                  <a:lnTo>
                    <a:pt x="20992" y="29428"/>
                  </a:lnTo>
                  <a:lnTo>
                    <a:pt x="20777" y="29420"/>
                  </a:lnTo>
                  <a:lnTo>
                    <a:pt x="20569" y="29405"/>
                  </a:lnTo>
                  <a:lnTo>
                    <a:pt x="20362" y="29390"/>
                  </a:lnTo>
                  <a:lnTo>
                    <a:pt x="20154" y="29359"/>
                  </a:lnTo>
                  <a:lnTo>
                    <a:pt x="19947" y="29336"/>
                  </a:lnTo>
                  <a:lnTo>
                    <a:pt x="19747" y="29298"/>
                  </a:lnTo>
                  <a:lnTo>
                    <a:pt x="19547" y="29259"/>
                  </a:lnTo>
                  <a:lnTo>
                    <a:pt x="19340" y="29221"/>
                  </a:lnTo>
                  <a:lnTo>
                    <a:pt x="19148" y="29167"/>
                  </a:lnTo>
                  <a:lnTo>
                    <a:pt x="18948" y="29113"/>
                  </a:lnTo>
                  <a:lnTo>
                    <a:pt x="18756" y="29059"/>
                  </a:lnTo>
                  <a:lnTo>
                    <a:pt x="18564" y="28998"/>
                  </a:lnTo>
                  <a:lnTo>
                    <a:pt x="18372" y="28929"/>
                  </a:lnTo>
                  <a:lnTo>
                    <a:pt x="18187" y="28860"/>
                  </a:lnTo>
                  <a:lnTo>
                    <a:pt x="18003" y="28783"/>
                  </a:lnTo>
                  <a:lnTo>
                    <a:pt x="17819" y="28698"/>
                  </a:lnTo>
                  <a:lnTo>
                    <a:pt x="17634" y="28614"/>
                  </a:lnTo>
                  <a:lnTo>
                    <a:pt x="17457" y="28529"/>
                  </a:lnTo>
                  <a:lnTo>
                    <a:pt x="17281" y="28437"/>
                  </a:lnTo>
                  <a:lnTo>
                    <a:pt x="17104" y="28337"/>
                  </a:lnTo>
                  <a:lnTo>
                    <a:pt x="16935" y="28237"/>
                  </a:lnTo>
                  <a:lnTo>
                    <a:pt x="16766" y="28130"/>
                  </a:lnTo>
                  <a:lnTo>
                    <a:pt x="16605" y="28022"/>
                  </a:lnTo>
                  <a:lnTo>
                    <a:pt x="16436" y="27907"/>
                  </a:lnTo>
                  <a:lnTo>
                    <a:pt x="16282" y="27792"/>
                  </a:lnTo>
                  <a:lnTo>
                    <a:pt x="16121" y="27669"/>
                  </a:lnTo>
                  <a:lnTo>
                    <a:pt x="15967" y="27546"/>
                  </a:lnTo>
                  <a:lnTo>
                    <a:pt x="15813" y="27423"/>
                  </a:lnTo>
                  <a:lnTo>
                    <a:pt x="15667" y="27284"/>
                  </a:lnTo>
                  <a:lnTo>
                    <a:pt x="15521" y="27154"/>
                  </a:lnTo>
                  <a:lnTo>
                    <a:pt x="15383" y="27016"/>
                  </a:lnTo>
                  <a:lnTo>
                    <a:pt x="15245" y="26877"/>
                  </a:lnTo>
                  <a:lnTo>
                    <a:pt x="15114" y="26731"/>
                  </a:lnTo>
                  <a:lnTo>
                    <a:pt x="14976" y="26585"/>
                  </a:lnTo>
                  <a:lnTo>
                    <a:pt x="14853" y="26432"/>
                  </a:lnTo>
                  <a:lnTo>
                    <a:pt x="14730" y="26278"/>
                  </a:lnTo>
                  <a:lnTo>
                    <a:pt x="14607" y="26117"/>
                  </a:lnTo>
                  <a:lnTo>
                    <a:pt x="14492" y="25963"/>
                  </a:lnTo>
                  <a:lnTo>
                    <a:pt x="14376" y="25794"/>
                  </a:lnTo>
                  <a:lnTo>
                    <a:pt x="14269" y="25633"/>
                  </a:lnTo>
                  <a:lnTo>
                    <a:pt x="14161" y="25463"/>
                  </a:lnTo>
                  <a:lnTo>
                    <a:pt x="14061" y="25294"/>
                  </a:lnTo>
                  <a:lnTo>
                    <a:pt x="13961" y="25118"/>
                  </a:lnTo>
                  <a:lnTo>
                    <a:pt x="13869" y="24941"/>
                  </a:lnTo>
                  <a:lnTo>
                    <a:pt x="13785" y="24764"/>
                  </a:lnTo>
                  <a:lnTo>
                    <a:pt x="13700" y="24580"/>
                  </a:lnTo>
                  <a:lnTo>
                    <a:pt x="13616" y="24395"/>
                  </a:lnTo>
                  <a:lnTo>
                    <a:pt x="13539" y="24211"/>
                  </a:lnTo>
                  <a:lnTo>
                    <a:pt x="13470" y="24027"/>
                  </a:lnTo>
                  <a:lnTo>
                    <a:pt x="13401" y="23835"/>
                  </a:lnTo>
                  <a:lnTo>
                    <a:pt x="13339" y="23643"/>
                  </a:lnTo>
                  <a:lnTo>
                    <a:pt x="13285" y="23450"/>
                  </a:lnTo>
                  <a:lnTo>
                    <a:pt x="13232" y="23251"/>
                  </a:lnTo>
                  <a:lnTo>
                    <a:pt x="13178" y="23059"/>
                  </a:lnTo>
                  <a:lnTo>
                    <a:pt x="13139" y="22851"/>
                  </a:lnTo>
                  <a:lnTo>
                    <a:pt x="13101" y="22651"/>
                  </a:lnTo>
                  <a:lnTo>
                    <a:pt x="13063" y="22452"/>
                  </a:lnTo>
                  <a:lnTo>
                    <a:pt x="13039" y="22244"/>
                  </a:lnTo>
                  <a:lnTo>
                    <a:pt x="13009" y="22037"/>
                  </a:lnTo>
                  <a:lnTo>
                    <a:pt x="12993" y="21829"/>
                  </a:lnTo>
                  <a:lnTo>
                    <a:pt x="12978" y="21622"/>
                  </a:lnTo>
                  <a:lnTo>
                    <a:pt x="12970" y="21407"/>
                  </a:lnTo>
                  <a:lnTo>
                    <a:pt x="12970" y="21199"/>
                  </a:lnTo>
                  <a:lnTo>
                    <a:pt x="12970" y="20984"/>
                  </a:lnTo>
                  <a:lnTo>
                    <a:pt x="12978" y="20777"/>
                  </a:lnTo>
                  <a:lnTo>
                    <a:pt x="12993" y="20569"/>
                  </a:lnTo>
                  <a:lnTo>
                    <a:pt x="13009" y="20354"/>
                  </a:lnTo>
                  <a:lnTo>
                    <a:pt x="13039" y="20154"/>
                  </a:lnTo>
                  <a:lnTo>
                    <a:pt x="13063" y="19947"/>
                  </a:lnTo>
                  <a:lnTo>
                    <a:pt x="13101" y="19739"/>
                  </a:lnTo>
                  <a:lnTo>
                    <a:pt x="13139" y="19540"/>
                  </a:lnTo>
                  <a:lnTo>
                    <a:pt x="13178" y="19340"/>
                  </a:lnTo>
                  <a:lnTo>
                    <a:pt x="13232" y="19140"/>
                  </a:lnTo>
                  <a:lnTo>
                    <a:pt x="13285" y="18948"/>
                  </a:lnTo>
                  <a:lnTo>
                    <a:pt x="13339" y="18756"/>
                  </a:lnTo>
                  <a:lnTo>
                    <a:pt x="13401" y="18564"/>
                  </a:lnTo>
                  <a:lnTo>
                    <a:pt x="13470" y="18372"/>
                  </a:lnTo>
                  <a:lnTo>
                    <a:pt x="13539" y="18180"/>
                  </a:lnTo>
                  <a:lnTo>
                    <a:pt x="13616" y="17995"/>
                  </a:lnTo>
                  <a:lnTo>
                    <a:pt x="13700" y="17811"/>
                  </a:lnTo>
                  <a:lnTo>
                    <a:pt x="13785" y="17634"/>
                  </a:lnTo>
                  <a:lnTo>
                    <a:pt x="13869" y="17457"/>
                  </a:lnTo>
                  <a:lnTo>
                    <a:pt x="13961" y="17281"/>
                  </a:lnTo>
                  <a:lnTo>
                    <a:pt x="14061" y="17104"/>
                  </a:lnTo>
                  <a:lnTo>
                    <a:pt x="14161" y="16935"/>
                  </a:lnTo>
                  <a:lnTo>
                    <a:pt x="14269" y="16766"/>
                  </a:lnTo>
                  <a:lnTo>
                    <a:pt x="14376" y="16597"/>
                  </a:lnTo>
                  <a:lnTo>
                    <a:pt x="14492" y="16435"/>
                  </a:lnTo>
                  <a:lnTo>
                    <a:pt x="14607" y="16274"/>
                  </a:lnTo>
                  <a:lnTo>
                    <a:pt x="14730" y="16120"/>
                  </a:lnTo>
                  <a:lnTo>
                    <a:pt x="14853" y="15967"/>
                  </a:lnTo>
                  <a:lnTo>
                    <a:pt x="14976" y="15813"/>
                  </a:lnTo>
                  <a:lnTo>
                    <a:pt x="15114" y="15667"/>
                  </a:lnTo>
                  <a:lnTo>
                    <a:pt x="15245" y="15521"/>
                  </a:lnTo>
                  <a:lnTo>
                    <a:pt x="15383" y="15383"/>
                  </a:lnTo>
                  <a:lnTo>
                    <a:pt x="15521" y="15245"/>
                  </a:lnTo>
                  <a:lnTo>
                    <a:pt x="15667" y="15106"/>
                  </a:lnTo>
                  <a:lnTo>
                    <a:pt x="15813" y="14976"/>
                  </a:lnTo>
                  <a:lnTo>
                    <a:pt x="15967" y="14853"/>
                  </a:lnTo>
                  <a:lnTo>
                    <a:pt x="16121" y="14722"/>
                  </a:lnTo>
                  <a:lnTo>
                    <a:pt x="16282" y="14607"/>
                  </a:lnTo>
                  <a:lnTo>
                    <a:pt x="16436" y="14492"/>
                  </a:lnTo>
                  <a:lnTo>
                    <a:pt x="16605" y="14376"/>
                  </a:lnTo>
                  <a:lnTo>
                    <a:pt x="16766" y="14269"/>
                  </a:lnTo>
                  <a:lnTo>
                    <a:pt x="16935" y="14161"/>
                  </a:lnTo>
                  <a:lnTo>
                    <a:pt x="17104" y="14061"/>
                  </a:lnTo>
                  <a:lnTo>
                    <a:pt x="17281" y="13961"/>
                  </a:lnTo>
                  <a:lnTo>
                    <a:pt x="17457" y="13869"/>
                  </a:lnTo>
                  <a:lnTo>
                    <a:pt x="17634" y="13777"/>
                  </a:lnTo>
                  <a:lnTo>
                    <a:pt x="17819" y="13692"/>
                  </a:lnTo>
                  <a:lnTo>
                    <a:pt x="18003" y="13616"/>
                  </a:lnTo>
                  <a:lnTo>
                    <a:pt x="18187" y="13539"/>
                  </a:lnTo>
                  <a:lnTo>
                    <a:pt x="18372" y="13470"/>
                  </a:lnTo>
                  <a:lnTo>
                    <a:pt x="18564" y="13401"/>
                  </a:lnTo>
                  <a:lnTo>
                    <a:pt x="18756" y="13339"/>
                  </a:lnTo>
                  <a:lnTo>
                    <a:pt x="18948" y="13278"/>
                  </a:lnTo>
                  <a:lnTo>
                    <a:pt x="19148" y="13224"/>
                  </a:lnTo>
                  <a:lnTo>
                    <a:pt x="19340" y="13178"/>
                  </a:lnTo>
                  <a:lnTo>
                    <a:pt x="19547" y="13132"/>
                  </a:lnTo>
                  <a:lnTo>
                    <a:pt x="19747" y="13093"/>
                  </a:lnTo>
                  <a:lnTo>
                    <a:pt x="19947" y="13062"/>
                  </a:lnTo>
                  <a:lnTo>
                    <a:pt x="20154" y="13032"/>
                  </a:lnTo>
                  <a:lnTo>
                    <a:pt x="20362" y="13009"/>
                  </a:lnTo>
                  <a:lnTo>
                    <a:pt x="20569" y="12993"/>
                  </a:lnTo>
                  <a:lnTo>
                    <a:pt x="20777" y="12978"/>
                  </a:lnTo>
                  <a:lnTo>
                    <a:pt x="20992" y="12970"/>
                  </a:lnTo>
                  <a:close/>
                  <a:moveTo>
                    <a:pt x="21199" y="1"/>
                  </a:moveTo>
                  <a:lnTo>
                    <a:pt x="20654" y="8"/>
                  </a:lnTo>
                  <a:lnTo>
                    <a:pt x="20108" y="31"/>
                  </a:lnTo>
                  <a:lnTo>
                    <a:pt x="19570" y="62"/>
                  </a:lnTo>
                  <a:lnTo>
                    <a:pt x="19033" y="108"/>
                  </a:lnTo>
                  <a:lnTo>
                    <a:pt x="18502" y="170"/>
                  </a:lnTo>
                  <a:lnTo>
                    <a:pt x="17980" y="246"/>
                  </a:lnTo>
                  <a:lnTo>
                    <a:pt x="17450" y="331"/>
                  </a:lnTo>
                  <a:lnTo>
                    <a:pt x="16935" y="431"/>
                  </a:lnTo>
                  <a:lnTo>
                    <a:pt x="16420" y="546"/>
                  </a:lnTo>
                  <a:lnTo>
                    <a:pt x="15905" y="669"/>
                  </a:lnTo>
                  <a:lnTo>
                    <a:pt x="15406" y="807"/>
                  </a:lnTo>
                  <a:lnTo>
                    <a:pt x="14907" y="953"/>
                  </a:lnTo>
                  <a:lnTo>
                    <a:pt x="14407" y="1115"/>
                  </a:lnTo>
                  <a:lnTo>
                    <a:pt x="13915" y="1291"/>
                  </a:lnTo>
                  <a:lnTo>
                    <a:pt x="13439" y="1476"/>
                  </a:lnTo>
                  <a:lnTo>
                    <a:pt x="12955" y="1668"/>
                  </a:lnTo>
                  <a:lnTo>
                    <a:pt x="12486" y="1875"/>
                  </a:lnTo>
                  <a:lnTo>
                    <a:pt x="12018" y="2091"/>
                  </a:lnTo>
                  <a:lnTo>
                    <a:pt x="11557" y="2321"/>
                  </a:lnTo>
                  <a:lnTo>
                    <a:pt x="11103" y="2559"/>
                  </a:lnTo>
                  <a:lnTo>
                    <a:pt x="10658" y="2813"/>
                  </a:lnTo>
                  <a:lnTo>
                    <a:pt x="10220" y="3074"/>
                  </a:lnTo>
                  <a:lnTo>
                    <a:pt x="9782" y="3343"/>
                  </a:lnTo>
                  <a:lnTo>
                    <a:pt x="9359" y="3627"/>
                  </a:lnTo>
                  <a:lnTo>
                    <a:pt x="8937" y="3919"/>
                  </a:lnTo>
                  <a:lnTo>
                    <a:pt x="8522" y="4219"/>
                  </a:lnTo>
                  <a:lnTo>
                    <a:pt x="8122" y="4526"/>
                  </a:lnTo>
                  <a:lnTo>
                    <a:pt x="7723" y="4849"/>
                  </a:lnTo>
                  <a:lnTo>
                    <a:pt x="7338" y="5179"/>
                  </a:lnTo>
                  <a:lnTo>
                    <a:pt x="6954" y="5517"/>
                  </a:lnTo>
                  <a:lnTo>
                    <a:pt x="6585" y="5863"/>
                  </a:lnTo>
                  <a:lnTo>
                    <a:pt x="6217" y="6217"/>
                  </a:lnTo>
                  <a:lnTo>
                    <a:pt x="5863" y="6578"/>
                  </a:lnTo>
                  <a:lnTo>
                    <a:pt x="5517" y="6954"/>
                  </a:lnTo>
                  <a:lnTo>
                    <a:pt x="5179" y="7331"/>
                  </a:lnTo>
                  <a:lnTo>
                    <a:pt x="4849" y="7722"/>
                  </a:lnTo>
                  <a:lnTo>
                    <a:pt x="4526" y="8122"/>
                  </a:lnTo>
                  <a:lnTo>
                    <a:pt x="4219" y="8522"/>
                  </a:lnTo>
                  <a:lnTo>
                    <a:pt x="3919" y="8936"/>
                  </a:lnTo>
                  <a:lnTo>
                    <a:pt x="3627" y="9351"/>
                  </a:lnTo>
                  <a:lnTo>
                    <a:pt x="3343" y="9782"/>
                  </a:lnTo>
                  <a:lnTo>
                    <a:pt x="3074" y="10212"/>
                  </a:lnTo>
                  <a:lnTo>
                    <a:pt x="2813" y="10658"/>
                  </a:lnTo>
                  <a:lnTo>
                    <a:pt x="2567" y="11103"/>
                  </a:lnTo>
                  <a:lnTo>
                    <a:pt x="2321" y="11556"/>
                  </a:lnTo>
                  <a:lnTo>
                    <a:pt x="2098" y="12017"/>
                  </a:lnTo>
                  <a:lnTo>
                    <a:pt x="1875" y="12486"/>
                  </a:lnTo>
                  <a:lnTo>
                    <a:pt x="1668" y="12955"/>
                  </a:lnTo>
                  <a:lnTo>
                    <a:pt x="1476" y="13431"/>
                  </a:lnTo>
                  <a:lnTo>
                    <a:pt x="1292" y="13915"/>
                  </a:lnTo>
                  <a:lnTo>
                    <a:pt x="1115" y="14407"/>
                  </a:lnTo>
                  <a:lnTo>
                    <a:pt x="953" y="14899"/>
                  </a:lnTo>
                  <a:lnTo>
                    <a:pt x="807" y="15398"/>
                  </a:lnTo>
                  <a:lnTo>
                    <a:pt x="669" y="15905"/>
                  </a:lnTo>
                  <a:lnTo>
                    <a:pt x="546" y="16420"/>
                  </a:lnTo>
                  <a:lnTo>
                    <a:pt x="431" y="16935"/>
                  </a:lnTo>
                  <a:lnTo>
                    <a:pt x="331" y="17450"/>
                  </a:lnTo>
                  <a:lnTo>
                    <a:pt x="247" y="17972"/>
                  </a:lnTo>
                  <a:lnTo>
                    <a:pt x="170" y="18502"/>
                  </a:lnTo>
                  <a:lnTo>
                    <a:pt x="108" y="19032"/>
                  </a:lnTo>
                  <a:lnTo>
                    <a:pt x="62" y="19570"/>
                  </a:lnTo>
                  <a:lnTo>
                    <a:pt x="31" y="20108"/>
                  </a:lnTo>
                  <a:lnTo>
                    <a:pt x="8" y="20654"/>
                  </a:lnTo>
                  <a:lnTo>
                    <a:pt x="1" y="21199"/>
                  </a:lnTo>
                  <a:lnTo>
                    <a:pt x="8" y="21745"/>
                  </a:lnTo>
                  <a:lnTo>
                    <a:pt x="31" y="22290"/>
                  </a:lnTo>
                  <a:lnTo>
                    <a:pt x="62" y="22828"/>
                  </a:lnTo>
                  <a:lnTo>
                    <a:pt x="108" y="23366"/>
                  </a:lnTo>
                  <a:lnTo>
                    <a:pt x="170" y="23896"/>
                  </a:lnTo>
                  <a:lnTo>
                    <a:pt x="247" y="24419"/>
                  </a:lnTo>
                  <a:lnTo>
                    <a:pt x="331" y="24949"/>
                  </a:lnTo>
                  <a:lnTo>
                    <a:pt x="431" y="25463"/>
                  </a:lnTo>
                  <a:lnTo>
                    <a:pt x="546" y="25978"/>
                  </a:lnTo>
                  <a:lnTo>
                    <a:pt x="669" y="26493"/>
                  </a:lnTo>
                  <a:lnTo>
                    <a:pt x="807" y="26992"/>
                  </a:lnTo>
                  <a:lnTo>
                    <a:pt x="953" y="27492"/>
                  </a:lnTo>
                  <a:lnTo>
                    <a:pt x="1115" y="27991"/>
                  </a:lnTo>
                  <a:lnTo>
                    <a:pt x="1292" y="28483"/>
                  </a:lnTo>
                  <a:lnTo>
                    <a:pt x="1476" y="28959"/>
                  </a:lnTo>
                  <a:lnTo>
                    <a:pt x="1668" y="29443"/>
                  </a:lnTo>
                  <a:lnTo>
                    <a:pt x="1875" y="29912"/>
                  </a:lnTo>
                  <a:lnTo>
                    <a:pt x="2098" y="30381"/>
                  </a:lnTo>
                  <a:lnTo>
                    <a:pt x="2321" y="30842"/>
                  </a:lnTo>
                  <a:lnTo>
                    <a:pt x="2567" y="31295"/>
                  </a:lnTo>
                  <a:lnTo>
                    <a:pt x="2813" y="31741"/>
                  </a:lnTo>
                  <a:lnTo>
                    <a:pt x="3074" y="32179"/>
                  </a:lnTo>
                  <a:lnTo>
                    <a:pt x="3343" y="32617"/>
                  </a:lnTo>
                  <a:lnTo>
                    <a:pt x="3627" y="33039"/>
                  </a:lnTo>
                  <a:lnTo>
                    <a:pt x="3919" y="33462"/>
                  </a:lnTo>
                  <a:lnTo>
                    <a:pt x="4219" y="33877"/>
                  </a:lnTo>
                  <a:lnTo>
                    <a:pt x="4526" y="34276"/>
                  </a:lnTo>
                  <a:lnTo>
                    <a:pt x="4849" y="34676"/>
                  </a:lnTo>
                  <a:lnTo>
                    <a:pt x="5179" y="35060"/>
                  </a:lnTo>
                  <a:lnTo>
                    <a:pt x="5517" y="35444"/>
                  </a:lnTo>
                  <a:lnTo>
                    <a:pt x="5863" y="35813"/>
                  </a:lnTo>
                  <a:lnTo>
                    <a:pt x="6217" y="36182"/>
                  </a:lnTo>
                  <a:lnTo>
                    <a:pt x="6585" y="36535"/>
                  </a:lnTo>
                  <a:lnTo>
                    <a:pt x="6954" y="36881"/>
                  </a:lnTo>
                  <a:lnTo>
                    <a:pt x="7338" y="37219"/>
                  </a:lnTo>
                  <a:lnTo>
                    <a:pt x="7723" y="37550"/>
                  </a:lnTo>
                  <a:lnTo>
                    <a:pt x="8122" y="37872"/>
                  </a:lnTo>
                  <a:lnTo>
                    <a:pt x="8522" y="38180"/>
                  </a:lnTo>
                  <a:lnTo>
                    <a:pt x="8937" y="38479"/>
                  </a:lnTo>
                  <a:lnTo>
                    <a:pt x="9359" y="38771"/>
                  </a:lnTo>
                  <a:lnTo>
                    <a:pt x="9782" y="39055"/>
                  </a:lnTo>
                  <a:lnTo>
                    <a:pt x="10220" y="39324"/>
                  </a:lnTo>
                  <a:lnTo>
                    <a:pt x="10658" y="39586"/>
                  </a:lnTo>
                  <a:lnTo>
                    <a:pt x="11103" y="39831"/>
                  </a:lnTo>
                  <a:lnTo>
                    <a:pt x="11557" y="40077"/>
                  </a:lnTo>
                  <a:lnTo>
                    <a:pt x="12018" y="40300"/>
                  </a:lnTo>
                  <a:lnTo>
                    <a:pt x="12486" y="40523"/>
                  </a:lnTo>
                  <a:lnTo>
                    <a:pt x="12955" y="40730"/>
                  </a:lnTo>
                  <a:lnTo>
                    <a:pt x="13439" y="40923"/>
                  </a:lnTo>
                  <a:lnTo>
                    <a:pt x="13915" y="41107"/>
                  </a:lnTo>
                  <a:lnTo>
                    <a:pt x="14407" y="41284"/>
                  </a:lnTo>
                  <a:lnTo>
                    <a:pt x="14907" y="41445"/>
                  </a:lnTo>
                  <a:lnTo>
                    <a:pt x="15406" y="41591"/>
                  </a:lnTo>
                  <a:lnTo>
                    <a:pt x="15905" y="41729"/>
                  </a:lnTo>
                  <a:lnTo>
                    <a:pt x="16420" y="41852"/>
                  </a:lnTo>
                  <a:lnTo>
                    <a:pt x="16935" y="41967"/>
                  </a:lnTo>
                  <a:lnTo>
                    <a:pt x="17450" y="42067"/>
                  </a:lnTo>
                  <a:lnTo>
                    <a:pt x="17980" y="42152"/>
                  </a:lnTo>
                  <a:lnTo>
                    <a:pt x="18502" y="42229"/>
                  </a:lnTo>
                  <a:lnTo>
                    <a:pt x="19033" y="42290"/>
                  </a:lnTo>
                  <a:lnTo>
                    <a:pt x="19570" y="42336"/>
                  </a:lnTo>
                  <a:lnTo>
                    <a:pt x="20108" y="42367"/>
                  </a:lnTo>
                  <a:lnTo>
                    <a:pt x="20654" y="42390"/>
                  </a:lnTo>
                  <a:lnTo>
                    <a:pt x="21199" y="42398"/>
                  </a:lnTo>
                  <a:lnTo>
                    <a:pt x="21745" y="42390"/>
                  </a:lnTo>
                  <a:lnTo>
                    <a:pt x="22290" y="42367"/>
                  </a:lnTo>
                  <a:lnTo>
                    <a:pt x="22828" y="42336"/>
                  </a:lnTo>
                  <a:lnTo>
                    <a:pt x="23366" y="42290"/>
                  </a:lnTo>
                  <a:lnTo>
                    <a:pt x="23896" y="42229"/>
                  </a:lnTo>
                  <a:lnTo>
                    <a:pt x="24426" y="42152"/>
                  </a:lnTo>
                  <a:lnTo>
                    <a:pt x="24949" y="42067"/>
                  </a:lnTo>
                  <a:lnTo>
                    <a:pt x="25464" y="41967"/>
                  </a:lnTo>
                  <a:lnTo>
                    <a:pt x="25978" y="41852"/>
                  </a:lnTo>
                  <a:lnTo>
                    <a:pt x="26493" y="41729"/>
                  </a:lnTo>
                  <a:lnTo>
                    <a:pt x="27000" y="41591"/>
                  </a:lnTo>
                  <a:lnTo>
                    <a:pt x="27500" y="41445"/>
                  </a:lnTo>
                  <a:lnTo>
                    <a:pt x="27991" y="41284"/>
                  </a:lnTo>
                  <a:lnTo>
                    <a:pt x="28483" y="41107"/>
                  </a:lnTo>
                  <a:lnTo>
                    <a:pt x="28967" y="40923"/>
                  </a:lnTo>
                  <a:lnTo>
                    <a:pt x="29444" y="40730"/>
                  </a:lnTo>
                  <a:lnTo>
                    <a:pt x="29912" y="40523"/>
                  </a:lnTo>
                  <a:lnTo>
                    <a:pt x="30381" y="40300"/>
                  </a:lnTo>
                  <a:lnTo>
                    <a:pt x="30842" y="40077"/>
                  </a:lnTo>
                  <a:lnTo>
                    <a:pt x="31295" y="39831"/>
                  </a:lnTo>
                  <a:lnTo>
                    <a:pt x="31741" y="39586"/>
                  </a:lnTo>
                  <a:lnTo>
                    <a:pt x="32187" y="39324"/>
                  </a:lnTo>
                  <a:lnTo>
                    <a:pt x="32617" y="39055"/>
                  </a:lnTo>
                  <a:lnTo>
                    <a:pt x="33047" y="38771"/>
                  </a:lnTo>
                  <a:lnTo>
                    <a:pt x="33462" y="38479"/>
                  </a:lnTo>
                  <a:lnTo>
                    <a:pt x="33877" y="38180"/>
                  </a:lnTo>
                  <a:lnTo>
                    <a:pt x="34276" y="37872"/>
                  </a:lnTo>
                  <a:lnTo>
                    <a:pt x="34676" y="37550"/>
                  </a:lnTo>
                  <a:lnTo>
                    <a:pt x="35068" y="37219"/>
                  </a:lnTo>
                  <a:lnTo>
                    <a:pt x="35444" y="36881"/>
                  </a:lnTo>
                  <a:lnTo>
                    <a:pt x="35821" y="36535"/>
                  </a:lnTo>
                  <a:lnTo>
                    <a:pt x="36182" y="36182"/>
                  </a:lnTo>
                  <a:lnTo>
                    <a:pt x="36535" y="35813"/>
                  </a:lnTo>
                  <a:lnTo>
                    <a:pt x="36881" y="35444"/>
                  </a:lnTo>
                  <a:lnTo>
                    <a:pt x="37219" y="35060"/>
                  </a:lnTo>
                  <a:lnTo>
                    <a:pt x="37550" y="34676"/>
                  </a:lnTo>
                  <a:lnTo>
                    <a:pt x="37872" y="34276"/>
                  </a:lnTo>
                  <a:lnTo>
                    <a:pt x="38180" y="33877"/>
                  </a:lnTo>
                  <a:lnTo>
                    <a:pt x="38479" y="33462"/>
                  </a:lnTo>
                  <a:lnTo>
                    <a:pt x="38771" y="33039"/>
                  </a:lnTo>
                  <a:lnTo>
                    <a:pt x="39055" y="32617"/>
                  </a:lnTo>
                  <a:lnTo>
                    <a:pt x="39324" y="32179"/>
                  </a:lnTo>
                  <a:lnTo>
                    <a:pt x="39586" y="31741"/>
                  </a:lnTo>
                  <a:lnTo>
                    <a:pt x="39839" y="31295"/>
                  </a:lnTo>
                  <a:lnTo>
                    <a:pt x="40077" y="30842"/>
                  </a:lnTo>
                  <a:lnTo>
                    <a:pt x="40308" y="30381"/>
                  </a:lnTo>
                  <a:lnTo>
                    <a:pt x="40523" y="29912"/>
                  </a:lnTo>
                  <a:lnTo>
                    <a:pt x="40730" y="29443"/>
                  </a:lnTo>
                  <a:lnTo>
                    <a:pt x="40923" y="28959"/>
                  </a:lnTo>
                  <a:lnTo>
                    <a:pt x="41107" y="28483"/>
                  </a:lnTo>
                  <a:lnTo>
                    <a:pt x="41284" y="27991"/>
                  </a:lnTo>
                  <a:lnTo>
                    <a:pt x="41445" y="27492"/>
                  </a:lnTo>
                  <a:lnTo>
                    <a:pt x="41591" y="26992"/>
                  </a:lnTo>
                  <a:lnTo>
                    <a:pt x="41729" y="26493"/>
                  </a:lnTo>
                  <a:lnTo>
                    <a:pt x="41852" y="25978"/>
                  </a:lnTo>
                  <a:lnTo>
                    <a:pt x="41968" y="25463"/>
                  </a:lnTo>
                  <a:lnTo>
                    <a:pt x="42067" y="24949"/>
                  </a:lnTo>
                  <a:lnTo>
                    <a:pt x="42152" y="24419"/>
                  </a:lnTo>
                  <a:lnTo>
                    <a:pt x="42229" y="23896"/>
                  </a:lnTo>
                  <a:lnTo>
                    <a:pt x="42290" y="23366"/>
                  </a:lnTo>
                  <a:lnTo>
                    <a:pt x="42336" y="22828"/>
                  </a:lnTo>
                  <a:lnTo>
                    <a:pt x="42367" y="22290"/>
                  </a:lnTo>
                  <a:lnTo>
                    <a:pt x="42390" y="21745"/>
                  </a:lnTo>
                  <a:lnTo>
                    <a:pt x="42398" y="21199"/>
                  </a:lnTo>
                  <a:lnTo>
                    <a:pt x="42390" y="20654"/>
                  </a:lnTo>
                  <a:lnTo>
                    <a:pt x="42367" y="20108"/>
                  </a:lnTo>
                  <a:lnTo>
                    <a:pt x="42336" y="19570"/>
                  </a:lnTo>
                  <a:lnTo>
                    <a:pt x="42290" y="19032"/>
                  </a:lnTo>
                  <a:lnTo>
                    <a:pt x="42229" y="18502"/>
                  </a:lnTo>
                  <a:lnTo>
                    <a:pt x="42152" y="17972"/>
                  </a:lnTo>
                  <a:lnTo>
                    <a:pt x="42067" y="17450"/>
                  </a:lnTo>
                  <a:lnTo>
                    <a:pt x="41968" y="16935"/>
                  </a:lnTo>
                  <a:lnTo>
                    <a:pt x="41852" y="16420"/>
                  </a:lnTo>
                  <a:lnTo>
                    <a:pt x="41729" y="15905"/>
                  </a:lnTo>
                  <a:lnTo>
                    <a:pt x="41591" y="15398"/>
                  </a:lnTo>
                  <a:lnTo>
                    <a:pt x="41445" y="14899"/>
                  </a:lnTo>
                  <a:lnTo>
                    <a:pt x="41284" y="14407"/>
                  </a:lnTo>
                  <a:lnTo>
                    <a:pt x="41107" y="13915"/>
                  </a:lnTo>
                  <a:lnTo>
                    <a:pt x="40923" y="13431"/>
                  </a:lnTo>
                  <a:lnTo>
                    <a:pt x="40730" y="12955"/>
                  </a:lnTo>
                  <a:lnTo>
                    <a:pt x="40523" y="12486"/>
                  </a:lnTo>
                  <a:lnTo>
                    <a:pt x="40308" y="12017"/>
                  </a:lnTo>
                  <a:lnTo>
                    <a:pt x="40077" y="11556"/>
                  </a:lnTo>
                  <a:lnTo>
                    <a:pt x="39839" y="11103"/>
                  </a:lnTo>
                  <a:lnTo>
                    <a:pt x="39586" y="10658"/>
                  </a:lnTo>
                  <a:lnTo>
                    <a:pt x="39324" y="10212"/>
                  </a:lnTo>
                  <a:lnTo>
                    <a:pt x="39055" y="9782"/>
                  </a:lnTo>
                  <a:lnTo>
                    <a:pt x="38771" y="9351"/>
                  </a:lnTo>
                  <a:lnTo>
                    <a:pt x="38479" y="8936"/>
                  </a:lnTo>
                  <a:lnTo>
                    <a:pt x="38180" y="8522"/>
                  </a:lnTo>
                  <a:lnTo>
                    <a:pt x="37872" y="8122"/>
                  </a:lnTo>
                  <a:lnTo>
                    <a:pt x="37550" y="7722"/>
                  </a:lnTo>
                  <a:lnTo>
                    <a:pt x="37219" y="7331"/>
                  </a:lnTo>
                  <a:lnTo>
                    <a:pt x="36881" y="6954"/>
                  </a:lnTo>
                  <a:lnTo>
                    <a:pt x="36535" y="6578"/>
                  </a:lnTo>
                  <a:lnTo>
                    <a:pt x="36182" y="6217"/>
                  </a:lnTo>
                  <a:lnTo>
                    <a:pt x="35821" y="5863"/>
                  </a:lnTo>
                  <a:lnTo>
                    <a:pt x="35444" y="5517"/>
                  </a:lnTo>
                  <a:lnTo>
                    <a:pt x="35068" y="5179"/>
                  </a:lnTo>
                  <a:lnTo>
                    <a:pt x="34676" y="4849"/>
                  </a:lnTo>
                  <a:lnTo>
                    <a:pt x="34276" y="4526"/>
                  </a:lnTo>
                  <a:lnTo>
                    <a:pt x="33877" y="4219"/>
                  </a:lnTo>
                  <a:lnTo>
                    <a:pt x="33462" y="3919"/>
                  </a:lnTo>
                  <a:lnTo>
                    <a:pt x="33047" y="3627"/>
                  </a:lnTo>
                  <a:lnTo>
                    <a:pt x="32617" y="3343"/>
                  </a:lnTo>
                  <a:lnTo>
                    <a:pt x="32187" y="3074"/>
                  </a:lnTo>
                  <a:lnTo>
                    <a:pt x="31741" y="2813"/>
                  </a:lnTo>
                  <a:lnTo>
                    <a:pt x="31295" y="2559"/>
                  </a:lnTo>
                  <a:lnTo>
                    <a:pt x="30842" y="2321"/>
                  </a:lnTo>
                  <a:lnTo>
                    <a:pt x="30381" y="2091"/>
                  </a:lnTo>
                  <a:lnTo>
                    <a:pt x="29912" y="1875"/>
                  </a:lnTo>
                  <a:lnTo>
                    <a:pt x="29444" y="1668"/>
                  </a:lnTo>
                  <a:lnTo>
                    <a:pt x="28967" y="1476"/>
                  </a:lnTo>
                  <a:lnTo>
                    <a:pt x="28483" y="1291"/>
                  </a:lnTo>
                  <a:lnTo>
                    <a:pt x="27991" y="1115"/>
                  </a:lnTo>
                  <a:lnTo>
                    <a:pt x="27500" y="953"/>
                  </a:lnTo>
                  <a:lnTo>
                    <a:pt x="27000" y="807"/>
                  </a:lnTo>
                  <a:lnTo>
                    <a:pt x="26493" y="669"/>
                  </a:lnTo>
                  <a:lnTo>
                    <a:pt x="25978" y="546"/>
                  </a:lnTo>
                  <a:lnTo>
                    <a:pt x="25464" y="431"/>
                  </a:lnTo>
                  <a:lnTo>
                    <a:pt x="24949" y="331"/>
                  </a:lnTo>
                  <a:lnTo>
                    <a:pt x="24426" y="246"/>
                  </a:lnTo>
                  <a:lnTo>
                    <a:pt x="23896" y="170"/>
                  </a:lnTo>
                  <a:lnTo>
                    <a:pt x="23366" y="108"/>
                  </a:lnTo>
                  <a:lnTo>
                    <a:pt x="22828" y="62"/>
                  </a:lnTo>
                  <a:lnTo>
                    <a:pt x="22290" y="31"/>
                  </a:lnTo>
                  <a:lnTo>
                    <a:pt x="21745" y="8"/>
                  </a:lnTo>
                  <a:lnTo>
                    <a:pt x="2119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2" name="Google Shape;512;p88"/>
            <p:cNvSpPr/>
            <p:nvPr/>
          </p:nvSpPr>
          <p:spPr>
            <a:xfrm>
              <a:off x="2305750" y="409450"/>
              <a:ext cx="1059950" cy="1059950"/>
            </a:xfrm>
            <a:custGeom>
              <a:avLst/>
              <a:gdLst/>
              <a:ahLst/>
              <a:cxnLst/>
              <a:rect l="l" t="t" r="r" b="b"/>
              <a:pathLst>
                <a:path w="42398" h="42398" fill="none" extrusionOk="0">
                  <a:moveTo>
                    <a:pt x="21199" y="42398"/>
                  </a:moveTo>
                  <a:lnTo>
                    <a:pt x="21199" y="42398"/>
                  </a:lnTo>
                  <a:lnTo>
                    <a:pt x="21745" y="42390"/>
                  </a:lnTo>
                  <a:lnTo>
                    <a:pt x="22290" y="42367"/>
                  </a:lnTo>
                  <a:lnTo>
                    <a:pt x="22828" y="42336"/>
                  </a:lnTo>
                  <a:lnTo>
                    <a:pt x="23366" y="42290"/>
                  </a:lnTo>
                  <a:lnTo>
                    <a:pt x="23896" y="42229"/>
                  </a:lnTo>
                  <a:lnTo>
                    <a:pt x="24426" y="42152"/>
                  </a:lnTo>
                  <a:lnTo>
                    <a:pt x="24949" y="42067"/>
                  </a:lnTo>
                  <a:lnTo>
                    <a:pt x="25464" y="41967"/>
                  </a:lnTo>
                  <a:lnTo>
                    <a:pt x="25978" y="41852"/>
                  </a:lnTo>
                  <a:lnTo>
                    <a:pt x="26493" y="41729"/>
                  </a:lnTo>
                  <a:lnTo>
                    <a:pt x="27000" y="41591"/>
                  </a:lnTo>
                  <a:lnTo>
                    <a:pt x="27500" y="41445"/>
                  </a:lnTo>
                  <a:lnTo>
                    <a:pt x="27991" y="41284"/>
                  </a:lnTo>
                  <a:lnTo>
                    <a:pt x="28483" y="41107"/>
                  </a:lnTo>
                  <a:lnTo>
                    <a:pt x="28967" y="40923"/>
                  </a:lnTo>
                  <a:lnTo>
                    <a:pt x="29444" y="40730"/>
                  </a:lnTo>
                  <a:lnTo>
                    <a:pt x="29912" y="40523"/>
                  </a:lnTo>
                  <a:lnTo>
                    <a:pt x="30381" y="40300"/>
                  </a:lnTo>
                  <a:lnTo>
                    <a:pt x="30842" y="40077"/>
                  </a:lnTo>
                  <a:lnTo>
                    <a:pt x="31295" y="39831"/>
                  </a:lnTo>
                  <a:lnTo>
                    <a:pt x="31741" y="39586"/>
                  </a:lnTo>
                  <a:lnTo>
                    <a:pt x="32187" y="39324"/>
                  </a:lnTo>
                  <a:lnTo>
                    <a:pt x="32617" y="39055"/>
                  </a:lnTo>
                  <a:lnTo>
                    <a:pt x="33047" y="38771"/>
                  </a:lnTo>
                  <a:lnTo>
                    <a:pt x="33462" y="38479"/>
                  </a:lnTo>
                  <a:lnTo>
                    <a:pt x="33877" y="38180"/>
                  </a:lnTo>
                  <a:lnTo>
                    <a:pt x="34276" y="37872"/>
                  </a:lnTo>
                  <a:lnTo>
                    <a:pt x="34676" y="37550"/>
                  </a:lnTo>
                  <a:lnTo>
                    <a:pt x="35068" y="37219"/>
                  </a:lnTo>
                  <a:lnTo>
                    <a:pt x="35444" y="36881"/>
                  </a:lnTo>
                  <a:lnTo>
                    <a:pt x="35821" y="36535"/>
                  </a:lnTo>
                  <a:lnTo>
                    <a:pt x="36182" y="36182"/>
                  </a:lnTo>
                  <a:lnTo>
                    <a:pt x="36535" y="35813"/>
                  </a:lnTo>
                  <a:lnTo>
                    <a:pt x="36881" y="35444"/>
                  </a:lnTo>
                  <a:lnTo>
                    <a:pt x="37219" y="35060"/>
                  </a:lnTo>
                  <a:lnTo>
                    <a:pt x="37550" y="34676"/>
                  </a:lnTo>
                  <a:lnTo>
                    <a:pt x="37872" y="34276"/>
                  </a:lnTo>
                  <a:lnTo>
                    <a:pt x="38180" y="33877"/>
                  </a:lnTo>
                  <a:lnTo>
                    <a:pt x="38479" y="33462"/>
                  </a:lnTo>
                  <a:lnTo>
                    <a:pt x="38771" y="33039"/>
                  </a:lnTo>
                  <a:lnTo>
                    <a:pt x="39055" y="32617"/>
                  </a:lnTo>
                  <a:lnTo>
                    <a:pt x="39324" y="32179"/>
                  </a:lnTo>
                  <a:lnTo>
                    <a:pt x="39586" y="31741"/>
                  </a:lnTo>
                  <a:lnTo>
                    <a:pt x="39839" y="31295"/>
                  </a:lnTo>
                  <a:lnTo>
                    <a:pt x="40077" y="30842"/>
                  </a:lnTo>
                  <a:lnTo>
                    <a:pt x="40308" y="30381"/>
                  </a:lnTo>
                  <a:lnTo>
                    <a:pt x="40523" y="29912"/>
                  </a:lnTo>
                  <a:lnTo>
                    <a:pt x="40730" y="29443"/>
                  </a:lnTo>
                  <a:lnTo>
                    <a:pt x="40923" y="28959"/>
                  </a:lnTo>
                  <a:lnTo>
                    <a:pt x="41107" y="28483"/>
                  </a:lnTo>
                  <a:lnTo>
                    <a:pt x="41284" y="27991"/>
                  </a:lnTo>
                  <a:lnTo>
                    <a:pt x="41445" y="27492"/>
                  </a:lnTo>
                  <a:lnTo>
                    <a:pt x="41591" y="26992"/>
                  </a:lnTo>
                  <a:lnTo>
                    <a:pt x="41729" y="26493"/>
                  </a:lnTo>
                  <a:lnTo>
                    <a:pt x="41852" y="25978"/>
                  </a:lnTo>
                  <a:lnTo>
                    <a:pt x="41968" y="25463"/>
                  </a:lnTo>
                  <a:lnTo>
                    <a:pt x="42067" y="24949"/>
                  </a:lnTo>
                  <a:lnTo>
                    <a:pt x="42152" y="24419"/>
                  </a:lnTo>
                  <a:lnTo>
                    <a:pt x="42229" y="23896"/>
                  </a:lnTo>
                  <a:lnTo>
                    <a:pt x="42290" y="23366"/>
                  </a:lnTo>
                  <a:lnTo>
                    <a:pt x="42336" y="22828"/>
                  </a:lnTo>
                  <a:lnTo>
                    <a:pt x="42367" y="22290"/>
                  </a:lnTo>
                  <a:lnTo>
                    <a:pt x="42390" y="21745"/>
                  </a:lnTo>
                  <a:lnTo>
                    <a:pt x="42398" y="21199"/>
                  </a:lnTo>
                  <a:lnTo>
                    <a:pt x="42398" y="21199"/>
                  </a:lnTo>
                  <a:lnTo>
                    <a:pt x="42390" y="20654"/>
                  </a:lnTo>
                  <a:lnTo>
                    <a:pt x="42367" y="20108"/>
                  </a:lnTo>
                  <a:lnTo>
                    <a:pt x="42336" y="19570"/>
                  </a:lnTo>
                  <a:lnTo>
                    <a:pt x="42290" y="19032"/>
                  </a:lnTo>
                  <a:lnTo>
                    <a:pt x="42229" y="18502"/>
                  </a:lnTo>
                  <a:lnTo>
                    <a:pt x="42152" y="17972"/>
                  </a:lnTo>
                  <a:lnTo>
                    <a:pt x="42067" y="17450"/>
                  </a:lnTo>
                  <a:lnTo>
                    <a:pt x="41968" y="16935"/>
                  </a:lnTo>
                  <a:lnTo>
                    <a:pt x="41852" y="16420"/>
                  </a:lnTo>
                  <a:lnTo>
                    <a:pt x="41729" y="15905"/>
                  </a:lnTo>
                  <a:lnTo>
                    <a:pt x="41591" y="15398"/>
                  </a:lnTo>
                  <a:lnTo>
                    <a:pt x="41445" y="14899"/>
                  </a:lnTo>
                  <a:lnTo>
                    <a:pt x="41284" y="14407"/>
                  </a:lnTo>
                  <a:lnTo>
                    <a:pt x="41107" y="13915"/>
                  </a:lnTo>
                  <a:lnTo>
                    <a:pt x="40923" y="13431"/>
                  </a:lnTo>
                  <a:lnTo>
                    <a:pt x="40730" y="12955"/>
                  </a:lnTo>
                  <a:lnTo>
                    <a:pt x="40523" y="12486"/>
                  </a:lnTo>
                  <a:lnTo>
                    <a:pt x="40308" y="12017"/>
                  </a:lnTo>
                  <a:lnTo>
                    <a:pt x="40077" y="11556"/>
                  </a:lnTo>
                  <a:lnTo>
                    <a:pt x="39839" y="11103"/>
                  </a:lnTo>
                  <a:lnTo>
                    <a:pt x="39586" y="10658"/>
                  </a:lnTo>
                  <a:lnTo>
                    <a:pt x="39324" y="10212"/>
                  </a:lnTo>
                  <a:lnTo>
                    <a:pt x="39055" y="9782"/>
                  </a:lnTo>
                  <a:lnTo>
                    <a:pt x="38771" y="9351"/>
                  </a:lnTo>
                  <a:lnTo>
                    <a:pt x="38479" y="8936"/>
                  </a:lnTo>
                  <a:lnTo>
                    <a:pt x="38180" y="8522"/>
                  </a:lnTo>
                  <a:lnTo>
                    <a:pt x="37872" y="8122"/>
                  </a:lnTo>
                  <a:lnTo>
                    <a:pt x="37550" y="7722"/>
                  </a:lnTo>
                  <a:lnTo>
                    <a:pt x="37219" y="7331"/>
                  </a:lnTo>
                  <a:lnTo>
                    <a:pt x="36881" y="6954"/>
                  </a:lnTo>
                  <a:lnTo>
                    <a:pt x="36535" y="6578"/>
                  </a:lnTo>
                  <a:lnTo>
                    <a:pt x="36182" y="6217"/>
                  </a:lnTo>
                  <a:lnTo>
                    <a:pt x="35821" y="5863"/>
                  </a:lnTo>
                  <a:lnTo>
                    <a:pt x="35444" y="5517"/>
                  </a:lnTo>
                  <a:lnTo>
                    <a:pt x="35068" y="5179"/>
                  </a:lnTo>
                  <a:lnTo>
                    <a:pt x="34676" y="4849"/>
                  </a:lnTo>
                  <a:lnTo>
                    <a:pt x="34276" y="4526"/>
                  </a:lnTo>
                  <a:lnTo>
                    <a:pt x="33877" y="4219"/>
                  </a:lnTo>
                  <a:lnTo>
                    <a:pt x="33462" y="3919"/>
                  </a:lnTo>
                  <a:lnTo>
                    <a:pt x="33047" y="3627"/>
                  </a:lnTo>
                  <a:lnTo>
                    <a:pt x="32617" y="3343"/>
                  </a:lnTo>
                  <a:lnTo>
                    <a:pt x="32187" y="3074"/>
                  </a:lnTo>
                  <a:lnTo>
                    <a:pt x="31741" y="2813"/>
                  </a:lnTo>
                  <a:lnTo>
                    <a:pt x="31295" y="2559"/>
                  </a:lnTo>
                  <a:lnTo>
                    <a:pt x="30842" y="2321"/>
                  </a:lnTo>
                  <a:lnTo>
                    <a:pt x="30381" y="2091"/>
                  </a:lnTo>
                  <a:lnTo>
                    <a:pt x="29912" y="1875"/>
                  </a:lnTo>
                  <a:lnTo>
                    <a:pt x="29444" y="1668"/>
                  </a:lnTo>
                  <a:lnTo>
                    <a:pt x="28967" y="1476"/>
                  </a:lnTo>
                  <a:lnTo>
                    <a:pt x="28483" y="1291"/>
                  </a:lnTo>
                  <a:lnTo>
                    <a:pt x="27991" y="1115"/>
                  </a:lnTo>
                  <a:lnTo>
                    <a:pt x="27500" y="953"/>
                  </a:lnTo>
                  <a:lnTo>
                    <a:pt x="27000" y="807"/>
                  </a:lnTo>
                  <a:lnTo>
                    <a:pt x="26493" y="669"/>
                  </a:lnTo>
                  <a:lnTo>
                    <a:pt x="25978" y="546"/>
                  </a:lnTo>
                  <a:lnTo>
                    <a:pt x="25464" y="431"/>
                  </a:lnTo>
                  <a:lnTo>
                    <a:pt x="24949" y="331"/>
                  </a:lnTo>
                  <a:lnTo>
                    <a:pt x="24426" y="246"/>
                  </a:lnTo>
                  <a:lnTo>
                    <a:pt x="23896" y="170"/>
                  </a:lnTo>
                  <a:lnTo>
                    <a:pt x="23366" y="108"/>
                  </a:lnTo>
                  <a:lnTo>
                    <a:pt x="22828" y="62"/>
                  </a:lnTo>
                  <a:lnTo>
                    <a:pt x="22290" y="31"/>
                  </a:lnTo>
                  <a:lnTo>
                    <a:pt x="21745" y="8"/>
                  </a:lnTo>
                  <a:lnTo>
                    <a:pt x="21199" y="1"/>
                  </a:lnTo>
                  <a:lnTo>
                    <a:pt x="21199" y="1"/>
                  </a:lnTo>
                  <a:lnTo>
                    <a:pt x="20654" y="8"/>
                  </a:lnTo>
                  <a:lnTo>
                    <a:pt x="20108" y="31"/>
                  </a:lnTo>
                  <a:lnTo>
                    <a:pt x="19570" y="62"/>
                  </a:lnTo>
                  <a:lnTo>
                    <a:pt x="19033" y="108"/>
                  </a:lnTo>
                  <a:lnTo>
                    <a:pt x="18502" y="170"/>
                  </a:lnTo>
                  <a:lnTo>
                    <a:pt x="17980" y="246"/>
                  </a:lnTo>
                  <a:lnTo>
                    <a:pt x="17450" y="331"/>
                  </a:lnTo>
                  <a:lnTo>
                    <a:pt x="16935" y="431"/>
                  </a:lnTo>
                  <a:lnTo>
                    <a:pt x="16420" y="546"/>
                  </a:lnTo>
                  <a:lnTo>
                    <a:pt x="15905" y="669"/>
                  </a:lnTo>
                  <a:lnTo>
                    <a:pt x="15406" y="807"/>
                  </a:lnTo>
                  <a:lnTo>
                    <a:pt x="14907" y="953"/>
                  </a:lnTo>
                  <a:lnTo>
                    <a:pt x="14407" y="1115"/>
                  </a:lnTo>
                  <a:lnTo>
                    <a:pt x="13915" y="1291"/>
                  </a:lnTo>
                  <a:lnTo>
                    <a:pt x="13439" y="1476"/>
                  </a:lnTo>
                  <a:lnTo>
                    <a:pt x="12955" y="1668"/>
                  </a:lnTo>
                  <a:lnTo>
                    <a:pt x="12486" y="1875"/>
                  </a:lnTo>
                  <a:lnTo>
                    <a:pt x="12018" y="2091"/>
                  </a:lnTo>
                  <a:lnTo>
                    <a:pt x="11557" y="2321"/>
                  </a:lnTo>
                  <a:lnTo>
                    <a:pt x="11103" y="2559"/>
                  </a:lnTo>
                  <a:lnTo>
                    <a:pt x="10658" y="2813"/>
                  </a:lnTo>
                  <a:lnTo>
                    <a:pt x="10220" y="3074"/>
                  </a:lnTo>
                  <a:lnTo>
                    <a:pt x="9782" y="3343"/>
                  </a:lnTo>
                  <a:lnTo>
                    <a:pt x="9359" y="3627"/>
                  </a:lnTo>
                  <a:lnTo>
                    <a:pt x="8937" y="3919"/>
                  </a:lnTo>
                  <a:lnTo>
                    <a:pt x="8522" y="4219"/>
                  </a:lnTo>
                  <a:lnTo>
                    <a:pt x="8122" y="4526"/>
                  </a:lnTo>
                  <a:lnTo>
                    <a:pt x="7723" y="4849"/>
                  </a:lnTo>
                  <a:lnTo>
                    <a:pt x="7338" y="5179"/>
                  </a:lnTo>
                  <a:lnTo>
                    <a:pt x="6954" y="5517"/>
                  </a:lnTo>
                  <a:lnTo>
                    <a:pt x="6585" y="5863"/>
                  </a:lnTo>
                  <a:lnTo>
                    <a:pt x="6217" y="6217"/>
                  </a:lnTo>
                  <a:lnTo>
                    <a:pt x="5863" y="6578"/>
                  </a:lnTo>
                  <a:lnTo>
                    <a:pt x="5517" y="6954"/>
                  </a:lnTo>
                  <a:lnTo>
                    <a:pt x="5179" y="7331"/>
                  </a:lnTo>
                  <a:lnTo>
                    <a:pt x="4849" y="7722"/>
                  </a:lnTo>
                  <a:lnTo>
                    <a:pt x="4526" y="8122"/>
                  </a:lnTo>
                  <a:lnTo>
                    <a:pt x="4219" y="8522"/>
                  </a:lnTo>
                  <a:lnTo>
                    <a:pt x="3919" y="8936"/>
                  </a:lnTo>
                  <a:lnTo>
                    <a:pt x="3627" y="9351"/>
                  </a:lnTo>
                  <a:lnTo>
                    <a:pt x="3343" y="9782"/>
                  </a:lnTo>
                  <a:lnTo>
                    <a:pt x="3074" y="10212"/>
                  </a:lnTo>
                  <a:lnTo>
                    <a:pt x="2813" y="10658"/>
                  </a:lnTo>
                  <a:lnTo>
                    <a:pt x="2567" y="11103"/>
                  </a:lnTo>
                  <a:lnTo>
                    <a:pt x="2321" y="11556"/>
                  </a:lnTo>
                  <a:lnTo>
                    <a:pt x="2098" y="12017"/>
                  </a:lnTo>
                  <a:lnTo>
                    <a:pt x="1875" y="12486"/>
                  </a:lnTo>
                  <a:lnTo>
                    <a:pt x="1668" y="12955"/>
                  </a:lnTo>
                  <a:lnTo>
                    <a:pt x="1476" y="13431"/>
                  </a:lnTo>
                  <a:lnTo>
                    <a:pt x="1292" y="13915"/>
                  </a:lnTo>
                  <a:lnTo>
                    <a:pt x="1115" y="14407"/>
                  </a:lnTo>
                  <a:lnTo>
                    <a:pt x="953" y="14899"/>
                  </a:lnTo>
                  <a:lnTo>
                    <a:pt x="807" y="15398"/>
                  </a:lnTo>
                  <a:lnTo>
                    <a:pt x="669" y="15905"/>
                  </a:lnTo>
                  <a:lnTo>
                    <a:pt x="546" y="16420"/>
                  </a:lnTo>
                  <a:lnTo>
                    <a:pt x="431" y="16935"/>
                  </a:lnTo>
                  <a:lnTo>
                    <a:pt x="331" y="17450"/>
                  </a:lnTo>
                  <a:lnTo>
                    <a:pt x="247" y="17972"/>
                  </a:lnTo>
                  <a:lnTo>
                    <a:pt x="170" y="18502"/>
                  </a:lnTo>
                  <a:lnTo>
                    <a:pt x="108" y="19032"/>
                  </a:lnTo>
                  <a:lnTo>
                    <a:pt x="62" y="19570"/>
                  </a:lnTo>
                  <a:lnTo>
                    <a:pt x="31" y="20108"/>
                  </a:lnTo>
                  <a:lnTo>
                    <a:pt x="8" y="20654"/>
                  </a:lnTo>
                  <a:lnTo>
                    <a:pt x="1" y="21199"/>
                  </a:lnTo>
                  <a:lnTo>
                    <a:pt x="1" y="21199"/>
                  </a:lnTo>
                  <a:lnTo>
                    <a:pt x="8" y="21745"/>
                  </a:lnTo>
                  <a:lnTo>
                    <a:pt x="31" y="22290"/>
                  </a:lnTo>
                  <a:lnTo>
                    <a:pt x="62" y="22828"/>
                  </a:lnTo>
                  <a:lnTo>
                    <a:pt x="108" y="23366"/>
                  </a:lnTo>
                  <a:lnTo>
                    <a:pt x="170" y="23896"/>
                  </a:lnTo>
                  <a:lnTo>
                    <a:pt x="247" y="24419"/>
                  </a:lnTo>
                  <a:lnTo>
                    <a:pt x="331" y="24949"/>
                  </a:lnTo>
                  <a:lnTo>
                    <a:pt x="431" y="25463"/>
                  </a:lnTo>
                  <a:lnTo>
                    <a:pt x="546" y="25978"/>
                  </a:lnTo>
                  <a:lnTo>
                    <a:pt x="669" y="26493"/>
                  </a:lnTo>
                  <a:lnTo>
                    <a:pt x="807" y="26992"/>
                  </a:lnTo>
                  <a:lnTo>
                    <a:pt x="953" y="27492"/>
                  </a:lnTo>
                  <a:lnTo>
                    <a:pt x="1115" y="27991"/>
                  </a:lnTo>
                  <a:lnTo>
                    <a:pt x="1292" y="28483"/>
                  </a:lnTo>
                  <a:lnTo>
                    <a:pt x="1476" y="28959"/>
                  </a:lnTo>
                  <a:lnTo>
                    <a:pt x="1668" y="29443"/>
                  </a:lnTo>
                  <a:lnTo>
                    <a:pt x="1875" y="29912"/>
                  </a:lnTo>
                  <a:lnTo>
                    <a:pt x="2098" y="30381"/>
                  </a:lnTo>
                  <a:lnTo>
                    <a:pt x="2321" y="30842"/>
                  </a:lnTo>
                  <a:lnTo>
                    <a:pt x="2567" y="31295"/>
                  </a:lnTo>
                  <a:lnTo>
                    <a:pt x="2813" y="31741"/>
                  </a:lnTo>
                  <a:lnTo>
                    <a:pt x="3074" y="32179"/>
                  </a:lnTo>
                  <a:lnTo>
                    <a:pt x="3343" y="32617"/>
                  </a:lnTo>
                  <a:lnTo>
                    <a:pt x="3627" y="33039"/>
                  </a:lnTo>
                  <a:lnTo>
                    <a:pt x="3919" y="33462"/>
                  </a:lnTo>
                  <a:lnTo>
                    <a:pt x="4219" y="33877"/>
                  </a:lnTo>
                  <a:lnTo>
                    <a:pt x="4526" y="34276"/>
                  </a:lnTo>
                  <a:lnTo>
                    <a:pt x="4849" y="34676"/>
                  </a:lnTo>
                  <a:lnTo>
                    <a:pt x="5179" y="35060"/>
                  </a:lnTo>
                  <a:lnTo>
                    <a:pt x="5517" y="35444"/>
                  </a:lnTo>
                  <a:lnTo>
                    <a:pt x="5863" y="35813"/>
                  </a:lnTo>
                  <a:lnTo>
                    <a:pt x="6217" y="36182"/>
                  </a:lnTo>
                  <a:lnTo>
                    <a:pt x="6585" y="36535"/>
                  </a:lnTo>
                  <a:lnTo>
                    <a:pt x="6954" y="36881"/>
                  </a:lnTo>
                  <a:lnTo>
                    <a:pt x="7338" y="37219"/>
                  </a:lnTo>
                  <a:lnTo>
                    <a:pt x="7723" y="37550"/>
                  </a:lnTo>
                  <a:lnTo>
                    <a:pt x="8122" y="37872"/>
                  </a:lnTo>
                  <a:lnTo>
                    <a:pt x="8522" y="38180"/>
                  </a:lnTo>
                  <a:lnTo>
                    <a:pt x="8937" y="38479"/>
                  </a:lnTo>
                  <a:lnTo>
                    <a:pt x="9359" y="38771"/>
                  </a:lnTo>
                  <a:lnTo>
                    <a:pt x="9782" y="39055"/>
                  </a:lnTo>
                  <a:lnTo>
                    <a:pt x="10220" y="39324"/>
                  </a:lnTo>
                  <a:lnTo>
                    <a:pt x="10658" y="39586"/>
                  </a:lnTo>
                  <a:lnTo>
                    <a:pt x="11103" y="39831"/>
                  </a:lnTo>
                  <a:lnTo>
                    <a:pt x="11557" y="40077"/>
                  </a:lnTo>
                  <a:lnTo>
                    <a:pt x="12018" y="40300"/>
                  </a:lnTo>
                  <a:lnTo>
                    <a:pt x="12486" y="40523"/>
                  </a:lnTo>
                  <a:lnTo>
                    <a:pt x="12955" y="40730"/>
                  </a:lnTo>
                  <a:lnTo>
                    <a:pt x="13439" y="40923"/>
                  </a:lnTo>
                  <a:lnTo>
                    <a:pt x="13915" y="41107"/>
                  </a:lnTo>
                  <a:lnTo>
                    <a:pt x="14407" y="41284"/>
                  </a:lnTo>
                  <a:lnTo>
                    <a:pt x="14907" y="41445"/>
                  </a:lnTo>
                  <a:lnTo>
                    <a:pt x="15406" y="41591"/>
                  </a:lnTo>
                  <a:lnTo>
                    <a:pt x="15905" y="41729"/>
                  </a:lnTo>
                  <a:lnTo>
                    <a:pt x="16420" y="41852"/>
                  </a:lnTo>
                  <a:lnTo>
                    <a:pt x="16935" y="41967"/>
                  </a:lnTo>
                  <a:lnTo>
                    <a:pt x="17450" y="42067"/>
                  </a:lnTo>
                  <a:lnTo>
                    <a:pt x="17980" y="42152"/>
                  </a:lnTo>
                  <a:lnTo>
                    <a:pt x="18502" y="42229"/>
                  </a:lnTo>
                  <a:lnTo>
                    <a:pt x="19033" y="42290"/>
                  </a:lnTo>
                  <a:lnTo>
                    <a:pt x="19570" y="42336"/>
                  </a:lnTo>
                  <a:lnTo>
                    <a:pt x="20108" y="42367"/>
                  </a:lnTo>
                  <a:lnTo>
                    <a:pt x="20654" y="42390"/>
                  </a:lnTo>
                  <a:lnTo>
                    <a:pt x="21199" y="42398"/>
                  </a:lnTo>
                  <a:lnTo>
                    <a:pt x="21199" y="42398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3" name="Google Shape;513;p88"/>
            <p:cNvSpPr/>
            <p:nvPr/>
          </p:nvSpPr>
          <p:spPr>
            <a:xfrm>
              <a:off x="2630000" y="733700"/>
              <a:ext cx="411475" cy="411475"/>
            </a:xfrm>
            <a:custGeom>
              <a:avLst/>
              <a:gdLst/>
              <a:ahLst/>
              <a:cxnLst/>
              <a:rect l="l" t="t" r="r" b="b"/>
              <a:pathLst>
                <a:path w="16459" h="16459" fill="none" extrusionOk="0">
                  <a:moveTo>
                    <a:pt x="8229" y="0"/>
                  </a:moveTo>
                  <a:lnTo>
                    <a:pt x="8229" y="0"/>
                  </a:lnTo>
                  <a:lnTo>
                    <a:pt x="8444" y="0"/>
                  </a:lnTo>
                  <a:lnTo>
                    <a:pt x="8652" y="8"/>
                  </a:lnTo>
                  <a:lnTo>
                    <a:pt x="8859" y="23"/>
                  </a:lnTo>
                  <a:lnTo>
                    <a:pt x="9074" y="39"/>
                  </a:lnTo>
                  <a:lnTo>
                    <a:pt x="9274" y="62"/>
                  </a:lnTo>
                  <a:lnTo>
                    <a:pt x="9482" y="92"/>
                  </a:lnTo>
                  <a:lnTo>
                    <a:pt x="9689" y="123"/>
                  </a:lnTo>
                  <a:lnTo>
                    <a:pt x="9889" y="162"/>
                  </a:lnTo>
                  <a:lnTo>
                    <a:pt x="10089" y="208"/>
                  </a:lnTo>
                  <a:lnTo>
                    <a:pt x="10288" y="254"/>
                  </a:lnTo>
                  <a:lnTo>
                    <a:pt x="10480" y="308"/>
                  </a:lnTo>
                  <a:lnTo>
                    <a:pt x="10673" y="369"/>
                  </a:lnTo>
                  <a:lnTo>
                    <a:pt x="10865" y="431"/>
                  </a:lnTo>
                  <a:lnTo>
                    <a:pt x="11057" y="500"/>
                  </a:lnTo>
                  <a:lnTo>
                    <a:pt x="11249" y="569"/>
                  </a:lnTo>
                  <a:lnTo>
                    <a:pt x="11433" y="646"/>
                  </a:lnTo>
                  <a:lnTo>
                    <a:pt x="11618" y="722"/>
                  </a:lnTo>
                  <a:lnTo>
                    <a:pt x="11794" y="807"/>
                  </a:lnTo>
                  <a:lnTo>
                    <a:pt x="11971" y="899"/>
                  </a:lnTo>
                  <a:lnTo>
                    <a:pt x="12148" y="991"/>
                  </a:lnTo>
                  <a:lnTo>
                    <a:pt x="12324" y="1091"/>
                  </a:lnTo>
                  <a:lnTo>
                    <a:pt x="12494" y="1191"/>
                  </a:lnTo>
                  <a:lnTo>
                    <a:pt x="12663" y="1299"/>
                  </a:lnTo>
                  <a:lnTo>
                    <a:pt x="12832" y="1406"/>
                  </a:lnTo>
                  <a:lnTo>
                    <a:pt x="12993" y="1522"/>
                  </a:lnTo>
                  <a:lnTo>
                    <a:pt x="13154" y="1637"/>
                  </a:lnTo>
                  <a:lnTo>
                    <a:pt x="13308" y="1752"/>
                  </a:lnTo>
                  <a:lnTo>
                    <a:pt x="13462" y="1883"/>
                  </a:lnTo>
                  <a:lnTo>
                    <a:pt x="13615" y="2006"/>
                  </a:lnTo>
                  <a:lnTo>
                    <a:pt x="13761" y="2136"/>
                  </a:lnTo>
                  <a:lnTo>
                    <a:pt x="13907" y="2275"/>
                  </a:lnTo>
                  <a:lnTo>
                    <a:pt x="14046" y="2413"/>
                  </a:lnTo>
                  <a:lnTo>
                    <a:pt x="14184" y="2551"/>
                  </a:lnTo>
                  <a:lnTo>
                    <a:pt x="14322" y="2697"/>
                  </a:lnTo>
                  <a:lnTo>
                    <a:pt x="14453" y="2843"/>
                  </a:lnTo>
                  <a:lnTo>
                    <a:pt x="14576" y="2997"/>
                  </a:lnTo>
                  <a:lnTo>
                    <a:pt x="14706" y="3150"/>
                  </a:lnTo>
                  <a:lnTo>
                    <a:pt x="14822" y="3304"/>
                  </a:lnTo>
                  <a:lnTo>
                    <a:pt x="14937" y="3465"/>
                  </a:lnTo>
                  <a:lnTo>
                    <a:pt x="15052" y="3627"/>
                  </a:lnTo>
                  <a:lnTo>
                    <a:pt x="15160" y="3796"/>
                  </a:lnTo>
                  <a:lnTo>
                    <a:pt x="15267" y="3965"/>
                  </a:lnTo>
                  <a:lnTo>
                    <a:pt x="15367" y="4134"/>
                  </a:lnTo>
                  <a:lnTo>
                    <a:pt x="15467" y="4311"/>
                  </a:lnTo>
                  <a:lnTo>
                    <a:pt x="15559" y="4487"/>
                  </a:lnTo>
                  <a:lnTo>
                    <a:pt x="15651" y="4664"/>
                  </a:lnTo>
                  <a:lnTo>
                    <a:pt x="15736" y="4841"/>
                  </a:lnTo>
                  <a:lnTo>
                    <a:pt x="15813" y="5025"/>
                  </a:lnTo>
                  <a:lnTo>
                    <a:pt x="15890" y="5210"/>
                  </a:lnTo>
                  <a:lnTo>
                    <a:pt x="15959" y="5402"/>
                  </a:lnTo>
                  <a:lnTo>
                    <a:pt x="16028" y="5594"/>
                  </a:lnTo>
                  <a:lnTo>
                    <a:pt x="16089" y="5786"/>
                  </a:lnTo>
                  <a:lnTo>
                    <a:pt x="16151" y="5978"/>
                  </a:lnTo>
                  <a:lnTo>
                    <a:pt x="16205" y="6170"/>
                  </a:lnTo>
                  <a:lnTo>
                    <a:pt x="16251" y="6370"/>
                  </a:lnTo>
                  <a:lnTo>
                    <a:pt x="16297" y="6570"/>
                  </a:lnTo>
                  <a:lnTo>
                    <a:pt x="16335" y="6769"/>
                  </a:lnTo>
                  <a:lnTo>
                    <a:pt x="16366" y="6977"/>
                  </a:lnTo>
                  <a:lnTo>
                    <a:pt x="16397" y="7184"/>
                  </a:lnTo>
                  <a:lnTo>
                    <a:pt x="16420" y="7384"/>
                  </a:lnTo>
                  <a:lnTo>
                    <a:pt x="16435" y="7599"/>
                  </a:lnTo>
                  <a:lnTo>
                    <a:pt x="16450" y="7807"/>
                  </a:lnTo>
                  <a:lnTo>
                    <a:pt x="16458" y="8014"/>
                  </a:lnTo>
                  <a:lnTo>
                    <a:pt x="16458" y="8229"/>
                  </a:lnTo>
                  <a:lnTo>
                    <a:pt x="16458" y="8229"/>
                  </a:lnTo>
                  <a:lnTo>
                    <a:pt x="16458" y="8437"/>
                  </a:lnTo>
                  <a:lnTo>
                    <a:pt x="16450" y="8652"/>
                  </a:lnTo>
                  <a:lnTo>
                    <a:pt x="16435" y="8859"/>
                  </a:lnTo>
                  <a:lnTo>
                    <a:pt x="16420" y="9067"/>
                  </a:lnTo>
                  <a:lnTo>
                    <a:pt x="16397" y="9274"/>
                  </a:lnTo>
                  <a:lnTo>
                    <a:pt x="16366" y="9482"/>
                  </a:lnTo>
                  <a:lnTo>
                    <a:pt x="16335" y="9681"/>
                  </a:lnTo>
                  <a:lnTo>
                    <a:pt x="16297" y="9881"/>
                  </a:lnTo>
                  <a:lnTo>
                    <a:pt x="16251" y="10089"/>
                  </a:lnTo>
                  <a:lnTo>
                    <a:pt x="16205" y="10281"/>
                  </a:lnTo>
                  <a:lnTo>
                    <a:pt x="16151" y="10480"/>
                  </a:lnTo>
                  <a:lnTo>
                    <a:pt x="16089" y="10673"/>
                  </a:lnTo>
                  <a:lnTo>
                    <a:pt x="16028" y="10865"/>
                  </a:lnTo>
                  <a:lnTo>
                    <a:pt x="15959" y="11057"/>
                  </a:lnTo>
                  <a:lnTo>
                    <a:pt x="15890" y="11241"/>
                  </a:lnTo>
                  <a:lnTo>
                    <a:pt x="15813" y="11425"/>
                  </a:lnTo>
                  <a:lnTo>
                    <a:pt x="15736" y="11610"/>
                  </a:lnTo>
                  <a:lnTo>
                    <a:pt x="15651" y="11794"/>
                  </a:lnTo>
                  <a:lnTo>
                    <a:pt x="15559" y="11971"/>
                  </a:lnTo>
                  <a:lnTo>
                    <a:pt x="15467" y="12148"/>
                  </a:lnTo>
                  <a:lnTo>
                    <a:pt x="15367" y="12324"/>
                  </a:lnTo>
                  <a:lnTo>
                    <a:pt x="15267" y="12493"/>
                  </a:lnTo>
                  <a:lnTo>
                    <a:pt x="15160" y="12663"/>
                  </a:lnTo>
                  <a:lnTo>
                    <a:pt x="15052" y="12824"/>
                  </a:lnTo>
                  <a:lnTo>
                    <a:pt x="14937" y="12993"/>
                  </a:lnTo>
                  <a:lnTo>
                    <a:pt x="14822" y="13147"/>
                  </a:lnTo>
                  <a:lnTo>
                    <a:pt x="14706" y="13308"/>
                  </a:lnTo>
                  <a:lnTo>
                    <a:pt x="14576" y="13462"/>
                  </a:lnTo>
                  <a:lnTo>
                    <a:pt x="14453" y="13615"/>
                  </a:lnTo>
                  <a:lnTo>
                    <a:pt x="14322" y="13761"/>
                  </a:lnTo>
                  <a:lnTo>
                    <a:pt x="14184" y="13907"/>
                  </a:lnTo>
                  <a:lnTo>
                    <a:pt x="14046" y="14046"/>
                  </a:lnTo>
                  <a:lnTo>
                    <a:pt x="13907" y="14184"/>
                  </a:lnTo>
                  <a:lnTo>
                    <a:pt x="13761" y="14314"/>
                  </a:lnTo>
                  <a:lnTo>
                    <a:pt x="13615" y="14453"/>
                  </a:lnTo>
                  <a:lnTo>
                    <a:pt x="13462" y="14576"/>
                  </a:lnTo>
                  <a:lnTo>
                    <a:pt x="13308" y="14699"/>
                  </a:lnTo>
                  <a:lnTo>
                    <a:pt x="13154" y="14822"/>
                  </a:lnTo>
                  <a:lnTo>
                    <a:pt x="12993" y="14937"/>
                  </a:lnTo>
                  <a:lnTo>
                    <a:pt x="12832" y="15052"/>
                  </a:lnTo>
                  <a:lnTo>
                    <a:pt x="12663" y="15160"/>
                  </a:lnTo>
                  <a:lnTo>
                    <a:pt x="12494" y="15267"/>
                  </a:lnTo>
                  <a:lnTo>
                    <a:pt x="12324" y="15367"/>
                  </a:lnTo>
                  <a:lnTo>
                    <a:pt x="12148" y="15467"/>
                  </a:lnTo>
                  <a:lnTo>
                    <a:pt x="11971" y="15559"/>
                  </a:lnTo>
                  <a:lnTo>
                    <a:pt x="11794" y="15644"/>
                  </a:lnTo>
                  <a:lnTo>
                    <a:pt x="11618" y="15728"/>
                  </a:lnTo>
                  <a:lnTo>
                    <a:pt x="11433" y="15813"/>
                  </a:lnTo>
                  <a:lnTo>
                    <a:pt x="11249" y="15890"/>
                  </a:lnTo>
                  <a:lnTo>
                    <a:pt x="11057" y="15959"/>
                  </a:lnTo>
                  <a:lnTo>
                    <a:pt x="10865" y="16028"/>
                  </a:lnTo>
                  <a:lnTo>
                    <a:pt x="10673" y="16089"/>
                  </a:lnTo>
                  <a:lnTo>
                    <a:pt x="10480" y="16143"/>
                  </a:lnTo>
                  <a:lnTo>
                    <a:pt x="10288" y="16197"/>
                  </a:lnTo>
                  <a:lnTo>
                    <a:pt x="10089" y="16251"/>
                  </a:lnTo>
                  <a:lnTo>
                    <a:pt x="9889" y="16289"/>
                  </a:lnTo>
                  <a:lnTo>
                    <a:pt x="9689" y="16328"/>
                  </a:lnTo>
                  <a:lnTo>
                    <a:pt x="9482" y="16366"/>
                  </a:lnTo>
                  <a:lnTo>
                    <a:pt x="9274" y="16389"/>
                  </a:lnTo>
                  <a:lnTo>
                    <a:pt x="9074" y="16420"/>
                  </a:lnTo>
                  <a:lnTo>
                    <a:pt x="8859" y="16435"/>
                  </a:lnTo>
                  <a:lnTo>
                    <a:pt x="8652" y="16450"/>
                  </a:lnTo>
                  <a:lnTo>
                    <a:pt x="8444" y="16458"/>
                  </a:lnTo>
                  <a:lnTo>
                    <a:pt x="8229" y="16458"/>
                  </a:lnTo>
                  <a:lnTo>
                    <a:pt x="8229" y="16458"/>
                  </a:lnTo>
                  <a:lnTo>
                    <a:pt x="8022" y="16458"/>
                  </a:lnTo>
                  <a:lnTo>
                    <a:pt x="7807" y="16450"/>
                  </a:lnTo>
                  <a:lnTo>
                    <a:pt x="7599" y="16435"/>
                  </a:lnTo>
                  <a:lnTo>
                    <a:pt x="7392" y="16420"/>
                  </a:lnTo>
                  <a:lnTo>
                    <a:pt x="7184" y="16389"/>
                  </a:lnTo>
                  <a:lnTo>
                    <a:pt x="6977" y="16366"/>
                  </a:lnTo>
                  <a:lnTo>
                    <a:pt x="6777" y="16328"/>
                  </a:lnTo>
                  <a:lnTo>
                    <a:pt x="6577" y="16289"/>
                  </a:lnTo>
                  <a:lnTo>
                    <a:pt x="6370" y="16251"/>
                  </a:lnTo>
                  <a:lnTo>
                    <a:pt x="6178" y="16197"/>
                  </a:lnTo>
                  <a:lnTo>
                    <a:pt x="5978" y="16143"/>
                  </a:lnTo>
                  <a:lnTo>
                    <a:pt x="5786" y="16089"/>
                  </a:lnTo>
                  <a:lnTo>
                    <a:pt x="5594" y="16028"/>
                  </a:lnTo>
                  <a:lnTo>
                    <a:pt x="5402" y="15959"/>
                  </a:lnTo>
                  <a:lnTo>
                    <a:pt x="5217" y="15890"/>
                  </a:lnTo>
                  <a:lnTo>
                    <a:pt x="5033" y="15813"/>
                  </a:lnTo>
                  <a:lnTo>
                    <a:pt x="4849" y="15728"/>
                  </a:lnTo>
                  <a:lnTo>
                    <a:pt x="4664" y="15644"/>
                  </a:lnTo>
                  <a:lnTo>
                    <a:pt x="4487" y="15559"/>
                  </a:lnTo>
                  <a:lnTo>
                    <a:pt x="4311" y="15467"/>
                  </a:lnTo>
                  <a:lnTo>
                    <a:pt x="4134" y="15367"/>
                  </a:lnTo>
                  <a:lnTo>
                    <a:pt x="3965" y="15267"/>
                  </a:lnTo>
                  <a:lnTo>
                    <a:pt x="3796" y="15160"/>
                  </a:lnTo>
                  <a:lnTo>
                    <a:pt x="3635" y="15052"/>
                  </a:lnTo>
                  <a:lnTo>
                    <a:pt x="3466" y="14937"/>
                  </a:lnTo>
                  <a:lnTo>
                    <a:pt x="3312" y="14822"/>
                  </a:lnTo>
                  <a:lnTo>
                    <a:pt x="3151" y="14699"/>
                  </a:lnTo>
                  <a:lnTo>
                    <a:pt x="2997" y="14576"/>
                  </a:lnTo>
                  <a:lnTo>
                    <a:pt x="2843" y="14453"/>
                  </a:lnTo>
                  <a:lnTo>
                    <a:pt x="2697" y="14314"/>
                  </a:lnTo>
                  <a:lnTo>
                    <a:pt x="2551" y="14184"/>
                  </a:lnTo>
                  <a:lnTo>
                    <a:pt x="2413" y="14046"/>
                  </a:lnTo>
                  <a:lnTo>
                    <a:pt x="2275" y="13907"/>
                  </a:lnTo>
                  <a:lnTo>
                    <a:pt x="2144" y="13761"/>
                  </a:lnTo>
                  <a:lnTo>
                    <a:pt x="2006" y="13615"/>
                  </a:lnTo>
                  <a:lnTo>
                    <a:pt x="1883" y="13462"/>
                  </a:lnTo>
                  <a:lnTo>
                    <a:pt x="1760" y="13308"/>
                  </a:lnTo>
                  <a:lnTo>
                    <a:pt x="1637" y="13147"/>
                  </a:lnTo>
                  <a:lnTo>
                    <a:pt x="1522" y="12993"/>
                  </a:lnTo>
                  <a:lnTo>
                    <a:pt x="1406" y="12824"/>
                  </a:lnTo>
                  <a:lnTo>
                    <a:pt x="1299" y="12663"/>
                  </a:lnTo>
                  <a:lnTo>
                    <a:pt x="1191" y="12493"/>
                  </a:lnTo>
                  <a:lnTo>
                    <a:pt x="1091" y="12324"/>
                  </a:lnTo>
                  <a:lnTo>
                    <a:pt x="991" y="12148"/>
                  </a:lnTo>
                  <a:lnTo>
                    <a:pt x="899" y="11971"/>
                  </a:lnTo>
                  <a:lnTo>
                    <a:pt x="815" y="11794"/>
                  </a:lnTo>
                  <a:lnTo>
                    <a:pt x="730" y="11610"/>
                  </a:lnTo>
                  <a:lnTo>
                    <a:pt x="646" y="11425"/>
                  </a:lnTo>
                  <a:lnTo>
                    <a:pt x="569" y="11241"/>
                  </a:lnTo>
                  <a:lnTo>
                    <a:pt x="500" y="11057"/>
                  </a:lnTo>
                  <a:lnTo>
                    <a:pt x="431" y="10865"/>
                  </a:lnTo>
                  <a:lnTo>
                    <a:pt x="369" y="10673"/>
                  </a:lnTo>
                  <a:lnTo>
                    <a:pt x="315" y="10480"/>
                  </a:lnTo>
                  <a:lnTo>
                    <a:pt x="262" y="10281"/>
                  </a:lnTo>
                  <a:lnTo>
                    <a:pt x="208" y="10089"/>
                  </a:lnTo>
                  <a:lnTo>
                    <a:pt x="169" y="9881"/>
                  </a:lnTo>
                  <a:lnTo>
                    <a:pt x="131" y="9681"/>
                  </a:lnTo>
                  <a:lnTo>
                    <a:pt x="93" y="9482"/>
                  </a:lnTo>
                  <a:lnTo>
                    <a:pt x="69" y="9274"/>
                  </a:lnTo>
                  <a:lnTo>
                    <a:pt x="39" y="9067"/>
                  </a:lnTo>
                  <a:lnTo>
                    <a:pt x="23" y="8859"/>
                  </a:lnTo>
                  <a:lnTo>
                    <a:pt x="8" y="8652"/>
                  </a:lnTo>
                  <a:lnTo>
                    <a:pt x="0" y="8437"/>
                  </a:lnTo>
                  <a:lnTo>
                    <a:pt x="0" y="8229"/>
                  </a:lnTo>
                  <a:lnTo>
                    <a:pt x="0" y="8229"/>
                  </a:lnTo>
                  <a:lnTo>
                    <a:pt x="0" y="8014"/>
                  </a:lnTo>
                  <a:lnTo>
                    <a:pt x="8" y="7807"/>
                  </a:lnTo>
                  <a:lnTo>
                    <a:pt x="23" y="7599"/>
                  </a:lnTo>
                  <a:lnTo>
                    <a:pt x="39" y="7384"/>
                  </a:lnTo>
                  <a:lnTo>
                    <a:pt x="69" y="7184"/>
                  </a:lnTo>
                  <a:lnTo>
                    <a:pt x="93" y="6977"/>
                  </a:lnTo>
                  <a:lnTo>
                    <a:pt x="131" y="6769"/>
                  </a:lnTo>
                  <a:lnTo>
                    <a:pt x="169" y="6570"/>
                  </a:lnTo>
                  <a:lnTo>
                    <a:pt x="208" y="6370"/>
                  </a:lnTo>
                  <a:lnTo>
                    <a:pt x="262" y="6170"/>
                  </a:lnTo>
                  <a:lnTo>
                    <a:pt x="315" y="5978"/>
                  </a:lnTo>
                  <a:lnTo>
                    <a:pt x="369" y="5786"/>
                  </a:lnTo>
                  <a:lnTo>
                    <a:pt x="431" y="5594"/>
                  </a:lnTo>
                  <a:lnTo>
                    <a:pt x="500" y="5402"/>
                  </a:lnTo>
                  <a:lnTo>
                    <a:pt x="569" y="5210"/>
                  </a:lnTo>
                  <a:lnTo>
                    <a:pt x="646" y="5025"/>
                  </a:lnTo>
                  <a:lnTo>
                    <a:pt x="730" y="4841"/>
                  </a:lnTo>
                  <a:lnTo>
                    <a:pt x="815" y="4664"/>
                  </a:lnTo>
                  <a:lnTo>
                    <a:pt x="899" y="4487"/>
                  </a:lnTo>
                  <a:lnTo>
                    <a:pt x="991" y="4311"/>
                  </a:lnTo>
                  <a:lnTo>
                    <a:pt x="1091" y="4134"/>
                  </a:lnTo>
                  <a:lnTo>
                    <a:pt x="1191" y="3965"/>
                  </a:lnTo>
                  <a:lnTo>
                    <a:pt x="1299" y="3796"/>
                  </a:lnTo>
                  <a:lnTo>
                    <a:pt x="1406" y="3627"/>
                  </a:lnTo>
                  <a:lnTo>
                    <a:pt x="1522" y="3465"/>
                  </a:lnTo>
                  <a:lnTo>
                    <a:pt x="1637" y="3304"/>
                  </a:lnTo>
                  <a:lnTo>
                    <a:pt x="1760" y="3150"/>
                  </a:lnTo>
                  <a:lnTo>
                    <a:pt x="1883" y="2997"/>
                  </a:lnTo>
                  <a:lnTo>
                    <a:pt x="2006" y="2843"/>
                  </a:lnTo>
                  <a:lnTo>
                    <a:pt x="2144" y="2697"/>
                  </a:lnTo>
                  <a:lnTo>
                    <a:pt x="2275" y="2551"/>
                  </a:lnTo>
                  <a:lnTo>
                    <a:pt x="2413" y="2413"/>
                  </a:lnTo>
                  <a:lnTo>
                    <a:pt x="2551" y="2275"/>
                  </a:lnTo>
                  <a:lnTo>
                    <a:pt x="2697" y="2136"/>
                  </a:lnTo>
                  <a:lnTo>
                    <a:pt x="2843" y="2006"/>
                  </a:lnTo>
                  <a:lnTo>
                    <a:pt x="2997" y="1883"/>
                  </a:lnTo>
                  <a:lnTo>
                    <a:pt x="3151" y="1752"/>
                  </a:lnTo>
                  <a:lnTo>
                    <a:pt x="3312" y="1637"/>
                  </a:lnTo>
                  <a:lnTo>
                    <a:pt x="3466" y="1522"/>
                  </a:lnTo>
                  <a:lnTo>
                    <a:pt x="3635" y="1406"/>
                  </a:lnTo>
                  <a:lnTo>
                    <a:pt x="3796" y="1299"/>
                  </a:lnTo>
                  <a:lnTo>
                    <a:pt x="3965" y="1191"/>
                  </a:lnTo>
                  <a:lnTo>
                    <a:pt x="4134" y="1091"/>
                  </a:lnTo>
                  <a:lnTo>
                    <a:pt x="4311" y="991"/>
                  </a:lnTo>
                  <a:lnTo>
                    <a:pt x="4487" y="899"/>
                  </a:lnTo>
                  <a:lnTo>
                    <a:pt x="4664" y="807"/>
                  </a:lnTo>
                  <a:lnTo>
                    <a:pt x="4849" y="722"/>
                  </a:lnTo>
                  <a:lnTo>
                    <a:pt x="5033" y="646"/>
                  </a:lnTo>
                  <a:lnTo>
                    <a:pt x="5217" y="569"/>
                  </a:lnTo>
                  <a:lnTo>
                    <a:pt x="5402" y="500"/>
                  </a:lnTo>
                  <a:lnTo>
                    <a:pt x="5594" y="431"/>
                  </a:lnTo>
                  <a:lnTo>
                    <a:pt x="5786" y="369"/>
                  </a:lnTo>
                  <a:lnTo>
                    <a:pt x="5978" y="308"/>
                  </a:lnTo>
                  <a:lnTo>
                    <a:pt x="6178" y="254"/>
                  </a:lnTo>
                  <a:lnTo>
                    <a:pt x="6370" y="208"/>
                  </a:lnTo>
                  <a:lnTo>
                    <a:pt x="6577" y="162"/>
                  </a:lnTo>
                  <a:lnTo>
                    <a:pt x="6777" y="123"/>
                  </a:lnTo>
                  <a:lnTo>
                    <a:pt x="6977" y="92"/>
                  </a:lnTo>
                  <a:lnTo>
                    <a:pt x="7184" y="62"/>
                  </a:lnTo>
                  <a:lnTo>
                    <a:pt x="7392" y="39"/>
                  </a:lnTo>
                  <a:lnTo>
                    <a:pt x="7599" y="23"/>
                  </a:lnTo>
                  <a:lnTo>
                    <a:pt x="7807" y="8"/>
                  </a:lnTo>
                  <a:lnTo>
                    <a:pt x="8022" y="0"/>
                  </a:lnTo>
                  <a:lnTo>
                    <a:pt x="8229" y="0"/>
                  </a:lnTo>
                  <a:lnTo>
                    <a:pt x="8229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4" name="Google Shape;514;p88"/>
            <p:cNvSpPr/>
            <p:nvPr/>
          </p:nvSpPr>
          <p:spPr>
            <a:xfrm>
              <a:off x="2835725" y="73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5" name="Google Shape;515;p88"/>
            <p:cNvSpPr/>
            <p:nvPr/>
          </p:nvSpPr>
          <p:spPr>
            <a:xfrm>
              <a:off x="4368175" y="980900"/>
              <a:ext cx="1057850" cy="652750"/>
            </a:xfrm>
            <a:custGeom>
              <a:avLst/>
              <a:gdLst/>
              <a:ahLst/>
              <a:cxnLst/>
              <a:rect l="l" t="t" r="r" b="b"/>
              <a:pathLst>
                <a:path w="42314" h="26110" extrusionOk="0">
                  <a:moveTo>
                    <a:pt x="7707" y="1"/>
                  </a:moveTo>
                  <a:lnTo>
                    <a:pt x="1" y="10427"/>
                  </a:lnTo>
                  <a:lnTo>
                    <a:pt x="21230" y="26109"/>
                  </a:lnTo>
                  <a:lnTo>
                    <a:pt x="42313" y="10504"/>
                  </a:lnTo>
                  <a:lnTo>
                    <a:pt x="34591" y="78"/>
                  </a:lnTo>
                  <a:lnTo>
                    <a:pt x="21222" y="9982"/>
                  </a:lnTo>
                  <a:lnTo>
                    <a:pt x="7707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6" name="Google Shape;516;p88"/>
            <p:cNvSpPr/>
            <p:nvPr/>
          </p:nvSpPr>
          <p:spPr>
            <a:xfrm>
              <a:off x="4368175" y="980900"/>
              <a:ext cx="1057850" cy="652750"/>
            </a:xfrm>
            <a:custGeom>
              <a:avLst/>
              <a:gdLst/>
              <a:ahLst/>
              <a:cxnLst/>
              <a:rect l="l" t="t" r="r" b="b"/>
              <a:pathLst>
                <a:path w="42314" h="26110" fill="none" extrusionOk="0">
                  <a:moveTo>
                    <a:pt x="42313" y="10504"/>
                  </a:moveTo>
                  <a:lnTo>
                    <a:pt x="34591" y="78"/>
                  </a:lnTo>
                  <a:lnTo>
                    <a:pt x="21222" y="9982"/>
                  </a:lnTo>
                  <a:lnTo>
                    <a:pt x="7707" y="1"/>
                  </a:lnTo>
                  <a:lnTo>
                    <a:pt x="1" y="10427"/>
                  </a:lnTo>
                  <a:lnTo>
                    <a:pt x="21230" y="26109"/>
                  </a:lnTo>
                  <a:lnTo>
                    <a:pt x="42313" y="10504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7" name="Google Shape;517;p88"/>
            <p:cNvSpPr/>
            <p:nvPr/>
          </p:nvSpPr>
          <p:spPr>
            <a:xfrm>
              <a:off x="5426000" y="124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8" name="Google Shape;518;p88"/>
            <p:cNvSpPr/>
            <p:nvPr/>
          </p:nvSpPr>
          <p:spPr>
            <a:xfrm>
              <a:off x="5327075" y="238125"/>
              <a:ext cx="1057625" cy="652725"/>
            </a:xfrm>
            <a:custGeom>
              <a:avLst/>
              <a:gdLst/>
              <a:ahLst/>
              <a:cxnLst/>
              <a:rect l="l" t="t" r="r" b="b"/>
              <a:pathLst>
                <a:path w="42305" h="26109" extrusionOk="0">
                  <a:moveTo>
                    <a:pt x="7707" y="0"/>
                  </a:moveTo>
                  <a:lnTo>
                    <a:pt x="0" y="10434"/>
                  </a:lnTo>
                  <a:lnTo>
                    <a:pt x="21222" y="26108"/>
                  </a:lnTo>
                  <a:lnTo>
                    <a:pt x="42305" y="10511"/>
                  </a:lnTo>
                  <a:lnTo>
                    <a:pt x="34591" y="85"/>
                  </a:lnTo>
                  <a:lnTo>
                    <a:pt x="21214" y="9981"/>
                  </a:lnTo>
                  <a:lnTo>
                    <a:pt x="770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9" name="Google Shape;519;p88"/>
            <p:cNvSpPr/>
            <p:nvPr/>
          </p:nvSpPr>
          <p:spPr>
            <a:xfrm>
              <a:off x="5327075" y="238125"/>
              <a:ext cx="1057625" cy="652725"/>
            </a:xfrm>
            <a:custGeom>
              <a:avLst/>
              <a:gdLst/>
              <a:ahLst/>
              <a:cxnLst/>
              <a:rect l="l" t="t" r="r" b="b"/>
              <a:pathLst>
                <a:path w="42305" h="26109" fill="none" extrusionOk="0">
                  <a:moveTo>
                    <a:pt x="42305" y="10511"/>
                  </a:moveTo>
                  <a:lnTo>
                    <a:pt x="34591" y="85"/>
                  </a:lnTo>
                  <a:lnTo>
                    <a:pt x="21214" y="9981"/>
                  </a:lnTo>
                  <a:lnTo>
                    <a:pt x="7707" y="0"/>
                  </a:lnTo>
                  <a:lnTo>
                    <a:pt x="0" y="10434"/>
                  </a:lnTo>
                  <a:lnTo>
                    <a:pt x="21222" y="26108"/>
                  </a:lnTo>
                  <a:lnTo>
                    <a:pt x="42305" y="10511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0" name="Google Shape;520;p88"/>
            <p:cNvSpPr/>
            <p:nvPr/>
          </p:nvSpPr>
          <p:spPr>
            <a:xfrm>
              <a:off x="6384675" y="50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521" name="Google Shape;521;p88"/>
          <p:cNvCxnSpPr/>
          <p:nvPr/>
        </p:nvCxnSpPr>
        <p:spPr>
          <a:xfrm rot="10800000" flipH="1">
            <a:off x="314025" y="4851150"/>
            <a:ext cx="7569000" cy="10800"/>
          </a:xfrm>
          <a:prstGeom prst="straightConnector1">
            <a:avLst/>
          </a:prstGeom>
          <a:noFill/>
          <a:ln w="38100" cap="flat" cmpd="sng">
            <a:solidFill>
              <a:srgbClr val="435D7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2" name="Google Shape;522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7982" y="0"/>
            <a:ext cx="513602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9"/>
          <p:cNvSpPr txBox="1">
            <a:spLocks noGrp="1"/>
          </p:cNvSpPr>
          <p:nvPr>
            <p:ph type="title"/>
          </p:nvPr>
        </p:nvSpPr>
        <p:spPr>
          <a:xfrm>
            <a:off x="150950" y="156125"/>
            <a:ext cx="756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435D74"/>
                </a:solidFill>
                <a:latin typeface="Bebas Neue"/>
                <a:ea typeface="Bebas Neue"/>
                <a:cs typeface="Bebas Neue"/>
                <a:sym typeface="Bebas Neue"/>
              </a:rPr>
              <a:t>QUel est l’intrus?</a:t>
            </a:r>
            <a:br>
              <a:rPr lang="en" sz="3020">
                <a:solidFill>
                  <a:srgbClr val="435D74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endParaRPr sz="3020">
              <a:solidFill>
                <a:srgbClr val="435D7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28" name="Google Shape;528;p89"/>
          <p:cNvSpPr txBox="1">
            <a:spLocks noGrp="1"/>
          </p:cNvSpPr>
          <p:nvPr>
            <p:ph type="body" idx="1"/>
          </p:nvPr>
        </p:nvSpPr>
        <p:spPr>
          <a:xfrm>
            <a:off x="311700" y="4699713"/>
            <a:ext cx="8520600" cy="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  <a:hlinkClick r:id="rId3"/>
              </a:rPr>
              <a:t>Gabarit pour en créer</a:t>
            </a:r>
            <a:r>
              <a:rPr lang="en" sz="2400">
                <a:solidFill>
                  <a:schemeClr val="dk1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 </a:t>
            </a:r>
            <a:endParaRPr sz="2400">
              <a:solidFill>
                <a:schemeClr val="dk1"/>
              </a:solidFill>
              <a:latin typeface="Darker Grotesque SemiBold"/>
              <a:ea typeface="Darker Grotesque SemiBold"/>
              <a:cs typeface="Darker Grotesque SemiBold"/>
              <a:sym typeface="Darker Grotesque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chemeClr val="dk1"/>
              </a:solidFill>
              <a:latin typeface="Darker Grotesque SemiBold"/>
              <a:ea typeface="Darker Grotesque SemiBold"/>
              <a:cs typeface="Darker Grotesque SemiBold"/>
              <a:sym typeface="Darker Grotesque SemiBold"/>
            </a:endParaRPr>
          </a:p>
        </p:txBody>
      </p:sp>
      <p:grpSp>
        <p:nvGrpSpPr>
          <p:cNvPr id="529" name="Google Shape;529;p89"/>
          <p:cNvGrpSpPr/>
          <p:nvPr/>
        </p:nvGrpSpPr>
        <p:grpSpPr>
          <a:xfrm>
            <a:off x="8208634" y="4266034"/>
            <a:ext cx="692156" cy="662178"/>
            <a:chOff x="1043575" y="238125"/>
            <a:chExt cx="5532825" cy="5238750"/>
          </a:xfrm>
        </p:grpSpPr>
        <p:sp>
          <p:nvSpPr>
            <p:cNvPr id="530" name="Google Shape;530;p89"/>
            <p:cNvSpPr/>
            <p:nvPr/>
          </p:nvSpPr>
          <p:spPr>
            <a:xfrm>
              <a:off x="1043575" y="1552175"/>
              <a:ext cx="5532825" cy="3924700"/>
            </a:xfrm>
            <a:custGeom>
              <a:avLst/>
              <a:gdLst/>
              <a:ahLst/>
              <a:cxnLst/>
              <a:rect l="l" t="t" r="r" b="b"/>
              <a:pathLst>
                <a:path w="221313" h="156988" extrusionOk="0">
                  <a:moveTo>
                    <a:pt x="110657" y="23281"/>
                  </a:moveTo>
                  <a:lnTo>
                    <a:pt x="132201" y="55398"/>
                  </a:lnTo>
                  <a:lnTo>
                    <a:pt x="126577" y="58717"/>
                  </a:lnTo>
                  <a:lnTo>
                    <a:pt x="110295" y="50165"/>
                  </a:lnTo>
                  <a:lnTo>
                    <a:pt x="93838" y="58817"/>
                  </a:lnTo>
                  <a:lnTo>
                    <a:pt x="88651" y="56089"/>
                  </a:lnTo>
                  <a:lnTo>
                    <a:pt x="110657" y="23281"/>
                  </a:lnTo>
                  <a:close/>
                  <a:moveTo>
                    <a:pt x="44902" y="41983"/>
                  </a:moveTo>
                  <a:lnTo>
                    <a:pt x="53799" y="55252"/>
                  </a:lnTo>
                  <a:lnTo>
                    <a:pt x="45225" y="60008"/>
                  </a:lnTo>
                  <a:lnTo>
                    <a:pt x="36074" y="55137"/>
                  </a:lnTo>
                  <a:lnTo>
                    <a:pt x="44902" y="41983"/>
                  </a:lnTo>
                  <a:close/>
                  <a:moveTo>
                    <a:pt x="176411" y="41983"/>
                  </a:moveTo>
                  <a:lnTo>
                    <a:pt x="185309" y="55244"/>
                  </a:lnTo>
                  <a:lnTo>
                    <a:pt x="176726" y="60008"/>
                  </a:lnTo>
                  <a:lnTo>
                    <a:pt x="167583" y="55144"/>
                  </a:lnTo>
                  <a:lnTo>
                    <a:pt x="176411" y="41983"/>
                  </a:lnTo>
                  <a:close/>
                  <a:moveTo>
                    <a:pt x="28813" y="65962"/>
                  </a:moveTo>
                  <a:lnTo>
                    <a:pt x="45355" y="74768"/>
                  </a:lnTo>
                  <a:lnTo>
                    <a:pt x="61052" y="66055"/>
                  </a:lnTo>
                  <a:lnTo>
                    <a:pt x="63703" y="70004"/>
                  </a:lnTo>
                  <a:lnTo>
                    <a:pt x="32416" y="116642"/>
                  </a:lnTo>
                  <a:lnTo>
                    <a:pt x="12970" y="116642"/>
                  </a:lnTo>
                  <a:lnTo>
                    <a:pt x="12970" y="89581"/>
                  </a:lnTo>
                  <a:lnTo>
                    <a:pt x="28813" y="65962"/>
                  </a:lnTo>
                  <a:close/>
                  <a:moveTo>
                    <a:pt x="110295" y="64818"/>
                  </a:moveTo>
                  <a:lnTo>
                    <a:pt x="126945" y="73561"/>
                  </a:lnTo>
                  <a:lnTo>
                    <a:pt x="139439" y="66193"/>
                  </a:lnTo>
                  <a:lnTo>
                    <a:pt x="173276" y="116642"/>
                  </a:lnTo>
                  <a:lnTo>
                    <a:pt x="48037" y="116642"/>
                  </a:lnTo>
                  <a:lnTo>
                    <a:pt x="81383" y="66923"/>
                  </a:lnTo>
                  <a:lnTo>
                    <a:pt x="93838" y="73462"/>
                  </a:lnTo>
                  <a:lnTo>
                    <a:pt x="110295" y="64818"/>
                  </a:lnTo>
                  <a:close/>
                  <a:moveTo>
                    <a:pt x="160322" y="65970"/>
                  </a:moveTo>
                  <a:lnTo>
                    <a:pt x="176857" y="74768"/>
                  </a:lnTo>
                  <a:lnTo>
                    <a:pt x="192562" y="66055"/>
                  </a:lnTo>
                  <a:lnTo>
                    <a:pt x="208343" y="89581"/>
                  </a:lnTo>
                  <a:lnTo>
                    <a:pt x="208343" y="116642"/>
                  </a:lnTo>
                  <a:lnTo>
                    <a:pt x="188897" y="116642"/>
                  </a:lnTo>
                  <a:lnTo>
                    <a:pt x="157610" y="70004"/>
                  </a:lnTo>
                  <a:lnTo>
                    <a:pt x="160322" y="65970"/>
                  </a:lnTo>
                  <a:close/>
                  <a:moveTo>
                    <a:pt x="208343" y="129612"/>
                  </a:moveTo>
                  <a:lnTo>
                    <a:pt x="208343" y="144018"/>
                  </a:lnTo>
                  <a:lnTo>
                    <a:pt x="12970" y="144018"/>
                  </a:lnTo>
                  <a:lnTo>
                    <a:pt x="12970" y="129612"/>
                  </a:lnTo>
                  <a:close/>
                  <a:moveTo>
                    <a:pt x="110657" y="0"/>
                  </a:moveTo>
                  <a:lnTo>
                    <a:pt x="71510" y="58371"/>
                  </a:lnTo>
                  <a:lnTo>
                    <a:pt x="44902" y="18702"/>
                  </a:lnTo>
                  <a:lnTo>
                    <a:pt x="0" y="85640"/>
                  </a:lnTo>
                  <a:lnTo>
                    <a:pt x="0" y="156988"/>
                  </a:lnTo>
                  <a:lnTo>
                    <a:pt x="221313" y="156988"/>
                  </a:lnTo>
                  <a:lnTo>
                    <a:pt x="221313" y="85640"/>
                  </a:lnTo>
                  <a:lnTo>
                    <a:pt x="176411" y="18702"/>
                  </a:lnTo>
                  <a:lnTo>
                    <a:pt x="149803" y="58371"/>
                  </a:lnTo>
                  <a:lnTo>
                    <a:pt x="11065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1" name="Google Shape;531;p89"/>
            <p:cNvSpPr/>
            <p:nvPr/>
          </p:nvSpPr>
          <p:spPr>
            <a:xfrm>
              <a:off x="1043575" y="1552175"/>
              <a:ext cx="5532825" cy="3924700"/>
            </a:xfrm>
            <a:custGeom>
              <a:avLst/>
              <a:gdLst/>
              <a:ahLst/>
              <a:cxnLst/>
              <a:rect l="l" t="t" r="r" b="b"/>
              <a:pathLst>
                <a:path w="221313" h="156988" fill="none" extrusionOk="0">
                  <a:moveTo>
                    <a:pt x="176411" y="18702"/>
                  </a:moveTo>
                  <a:lnTo>
                    <a:pt x="149803" y="58371"/>
                  </a:lnTo>
                  <a:lnTo>
                    <a:pt x="110657" y="0"/>
                  </a:lnTo>
                  <a:lnTo>
                    <a:pt x="71510" y="58371"/>
                  </a:lnTo>
                  <a:lnTo>
                    <a:pt x="44902" y="18702"/>
                  </a:lnTo>
                  <a:lnTo>
                    <a:pt x="0" y="85640"/>
                  </a:lnTo>
                  <a:lnTo>
                    <a:pt x="0" y="156988"/>
                  </a:lnTo>
                  <a:lnTo>
                    <a:pt x="221313" y="156988"/>
                  </a:lnTo>
                  <a:lnTo>
                    <a:pt x="221313" y="85640"/>
                  </a:lnTo>
                  <a:lnTo>
                    <a:pt x="176411" y="18702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2" name="Google Shape;532;p89"/>
            <p:cNvSpPr/>
            <p:nvPr/>
          </p:nvSpPr>
          <p:spPr>
            <a:xfrm>
              <a:off x="5233125" y="2601725"/>
              <a:ext cx="443175" cy="450650"/>
            </a:xfrm>
            <a:custGeom>
              <a:avLst/>
              <a:gdLst/>
              <a:ahLst/>
              <a:cxnLst/>
              <a:rect l="l" t="t" r="r" b="b"/>
              <a:pathLst>
                <a:path w="17727" h="18026" fill="none" extrusionOk="0">
                  <a:moveTo>
                    <a:pt x="17727" y="13262"/>
                  </a:moveTo>
                  <a:lnTo>
                    <a:pt x="9144" y="18026"/>
                  </a:lnTo>
                  <a:lnTo>
                    <a:pt x="1" y="13162"/>
                  </a:lnTo>
                  <a:lnTo>
                    <a:pt x="8829" y="1"/>
                  </a:lnTo>
                  <a:lnTo>
                    <a:pt x="17727" y="13262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3" name="Google Shape;533;p89"/>
            <p:cNvSpPr/>
            <p:nvPr/>
          </p:nvSpPr>
          <p:spPr>
            <a:xfrm>
              <a:off x="2244475" y="3172600"/>
              <a:ext cx="3131025" cy="1295650"/>
            </a:xfrm>
            <a:custGeom>
              <a:avLst/>
              <a:gdLst/>
              <a:ahLst/>
              <a:cxnLst/>
              <a:rect l="l" t="t" r="r" b="b"/>
              <a:pathLst>
                <a:path w="125241" h="51826" fill="none" extrusionOk="0">
                  <a:moveTo>
                    <a:pt x="125240" y="51825"/>
                  </a:moveTo>
                  <a:lnTo>
                    <a:pt x="1" y="51825"/>
                  </a:lnTo>
                  <a:lnTo>
                    <a:pt x="33347" y="2106"/>
                  </a:lnTo>
                  <a:lnTo>
                    <a:pt x="45802" y="8645"/>
                  </a:lnTo>
                  <a:lnTo>
                    <a:pt x="62259" y="1"/>
                  </a:lnTo>
                  <a:lnTo>
                    <a:pt x="78909" y="8744"/>
                  </a:lnTo>
                  <a:lnTo>
                    <a:pt x="91403" y="1376"/>
                  </a:lnTo>
                  <a:lnTo>
                    <a:pt x="125240" y="51825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4" name="Google Shape;534;p89"/>
            <p:cNvSpPr/>
            <p:nvPr/>
          </p:nvSpPr>
          <p:spPr>
            <a:xfrm>
              <a:off x="3259850" y="2134200"/>
              <a:ext cx="1088750" cy="888400"/>
            </a:xfrm>
            <a:custGeom>
              <a:avLst/>
              <a:gdLst/>
              <a:ahLst/>
              <a:cxnLst/>
              <a:rect l="l" t="t" r="r" b="b"/>
              <a:pathLst>
                <a:path w="43550" h="35536" fill="none" extrusionOk="0">
                  <a:moveTo>
                    <a:pt x="43550" y="32117"/>
                  </a:moveTo>
                  <a:lnTo>
                    <a:pt x="37926" y="35436"/>
                  </a:lnTo>
                  <a:lnTo>
                    <a:pt x="21644" y="26884"/>
                  </a:lnTo>
                  <a:lnTo>
                    <a:pt x="5187" y="35536"/>
                  </a:lnTo>
                  <a:lnTo>
                    <a:pt x="0" y="32808"/>
                  </a:lnTo>
                  <a:lnTo>
                    <a:pt x="22006" y="0"/>
                  </a:lnTo>
                  <a:lnTo>
                    <a:pt x="43550" y="32117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5" name="Google Shape;535;p89"/>
            <p:cNvSpPr/>
            <p:nvPr/>
          </p:nvSpPr>
          <p:spPr>
            <a:xfrm>
              <a:off x="1945400" y="2601725"/>
              <a:ext cx="443175" cy="450650"/>
            </a:xfrm>
            <a:custGeom>
              <a:avLst/>
              <a:gdLst/>
              <a:ahLst/>
              <a:cxnLst/>
              <a:rect l="l" t="t" r="r" b="b"/>
              <a:pathLst>
                <a:path w="17727" h="18026" fill="none" extrusionOk="0">
                  <a:moveTo>
                    <a:pt x="17726" y="13270"/>
                  </a:moveTo>
                  <a:lnTo>
                    <a:pt x="9152" y="18026"/>
                  </a:lnTo>
                  <a:lnTo>
                    <a:pt x="1" y="13155"/>
                  </a:lnTo>
                  <a:lnTo>
                    <a:pt x="8829" y="1"/>
                  </a:lnTo>
                  <a:lnTo>
                    <a:pt x="17726" y="1327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6" name="Google Shape;536;p89"/>
            <p:cNvSpPr/>
            <p:nvPr/>
          </p:nvSpPr>
          <p:spPr>
            <a:xfrm>
              <a:off x="1367800" y="3201225"/>
              <a:ext cx="1268375" cy="1267025"/>
            </a:xfrm>
            <a:custGeom>
              <a:avLst/>
              <a:gdLst/>
              <a:ahLst/>
              <a:cxnLst/>
              <a:rect l="l" t="t" r="r" b="b"/>
              <a:pathLst>
                <a:path w="50735" h="50681" fill="none" extrusionOk="0">
                  <a:moveTo>
                    <a:pt x="1" y="23619"/>
                  </a:moveTo>
                  <a:lnTo>
                    <a:pt x="15844" y="0"/>
                  </a:lnTo>
                  <a:lnTo>
                    <a:pt x="32386" y="8806"/>
                  </a:lnTo>
                  <a:lnTo>
                    <a:pt x="48083" y="93"/>
                  </a:lnTo>
                  <a:lnTo>
                    <a:pt x="50734" y="4042"/>
                  </a:lnTo>
                  <a:lnTo>
                    <a:pt x="19447" y="50680"/>
                  </a:lnTo>
                  <a:lnTo>
                    <a:pt x="1" y="50680"/>
                  </a:lnTo>
                  <a:lnTo>
                    <a:pt x="1" y="23619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7" name="Google Shape;537;p89"/>
            <p:cNvSpPr/>
            <p:nvPr/>
          </p:nvSpPr>
          <p:spPr>
            <a:xfrm>
              <a:off x="1367800" y="4792450"/>
              <a:ext cx="4884375" cy="360200"/>
            </a:xfrm>
            <a:custGeom>
              <a:avLst/>
              <a:gdLst/>
              <a:ahLst/>
              <a:cxnLst/>
              <a:rect l="l" t="t" r="r" b="b"/>
              <a:pathLst>
                <a:path w="195375" h="14408" fill="none" extrusionOk="0">
                  <a:moveTo>
                    <a:pt x="195374" y="14407"/>
                  </a:moveTo>
                  <a:lnTo>
                    <a:pt x="1" y="14407"/>
                  </a:lnTo>
                  <a:lnTo>
                    <a:pt x="1" y="1"/>
                  </a:lnTo>
                  <a:lnTo>
                    <a:pt x="195374" y="1"/>
                  </a:lnTo>
                  <a:lnTo>
                    <a:pt x="195374" y="14407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8" name="Google Shape;538;p89"/>
            <p:cNvSpPr/>
            <p:nvPr/>
          </p:nvSpPr>
          <p:spPr>
            <a:xfrm>
              <a:off x="4983800" y="3201425"/>
              <a:ext cx="1268375" cy="1266825"/>
            </a:xfrm>
            <a:custGeom>
              <a:avLst/>
              <a:gdLst/>
              <a:ahLst/>
              <a:cxnLst/>
              <a:rect l="l" t="t" r="r" b="b"/>
              <a:pathLst>
                <a:path w="50735" h="50673" fill="none" extrusionOk="0">
                  <a:moveTo>
                    <a:pt x="31288" y="50672"/>
                  </a:moveTo>
                  <a:lnTo>
                    <a:pt x="1" y="4034"/>
                  </a:lnTo>
                  <a:lnTo>
                    <a:pt x="2713" y="0"/>
                  </a:lnTo>
                  <a:lnTo>
                    <a:pt x="19248" y="8798"/>
                  </a:lnTo>
                  <a:lnTo>
                    <a:pt x="34953" y="85"/>
                  </a:lnTo>
                  <a:lnTo>
                    <a:pt x="50734" y="23611"/>
                  </a:lnTo>
                  <a:lnTo>
                    <a:pt x="50734" y="50672"/>
                  </a:lnTo>
                  <a:lnTo>
                    <a:pt x="31288" y="50672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9" name="Google Shape;539;p89"/>
            <p:cNvSpPr/>
            <p:nvPr/>
          </p:nvSpPr>
          <p:spPr>
            <a:xfrm>
              <a:off x="5765975" y="446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0" name="Google Shape;540;p89"/>
            <p:cNvSpPr/>
            <p:nvPr/>
          </p:nvSpPr>
          <p:spPr>
            <a:xfrm>
              <a:off x="2305750" y="409450"/>
              <a:ext cx="1059950" cy="1059950"/>
            </a:xfrm>
            <a:custGeom>
              <a:avLst/>
              <a:gdLst/>
              <a:ahLst/>
              <a:cxnLst/>
              <a:rect l="l" t="t" r="r" b="b"/>
              <a:pathLst>
                <a:path w="42398" h="42398" extrusionOk="0">
                  <a:moveTo>
                    <a:pt x="21414" y="12970"/>
                  </a:moveTo>
                  <a:lnTo>
                    <a:pt x="21622" y="12978"/>
                  </a:lnTo>
                  <a:lnTo>
                    <a:pt x="21829" y="12993"/>
                  </a:lnTo>
                  <a:lnTo>
                    <a:pt x="22044" y="13009"/>
                  </a:lnTo>
                  <a:lnTo>
                    <a:pt x="22244" y="13032"/>
                  </a:lnTo>
                  <a:lnTo>
                    <a:pt x="22452" y="13062"/>
                  </a:lnTo>
                  <a:lnTo>
                    <a:pt x="22659" y="13093"/>
                  </a:lnTo>
                  <a:lnTo>
                    <a:pt x="22859" y="13132"/>
                  </a:lnTo>
                  <a:lnTo>
                    <a:pt x="23059" y="13178"/>
                  </a:lnTo>
                  <a:lnTo>
                    <a:pt x="23258" y="13224"/>
                  </a:lnTo>
                  <a:lnTo>
                    <a:pt x="23450" y="13278"/>
                  </a:lnTo>
                  <a:lnTo>
                    <a:pt x="23643" y="13339"/>
                  </a:lnTo>
                  <a:lnTo>
                    <a:pt x="23835" y="13401"/>
                  </a:lnTo>
                  <a:lnTo>
                    <a:pt x="24027" y="13470"/>
                  </a:lnTo>
                  <a:lnTo>
                    <a:pt x="24219" y="13539"/>
                  </a:lnTo>
                  <a:lnTo>
                    <a:pt x="24403" y="13616"/>
                  </a:lnTo>
                  <a:lnTo>
                    <a:pt x="24588" y="13692"/>
                  </a:lnTo>
                  <a:lnTo>
                    <a:pt x="24764" y="13777"/>
                  </a:lnTo>
                  <a:lnTo>
                    <a:pt x="24941" y="13869"/>
                  </a:lnTo>
                  <a:lnTo>
                    <a:pt x="25118" y="13961"/>
                  </a:lnTo>
                  <a:lnTo>
                    <a:pt x="25294" y="14061"/>
                  </a:lnTo>
                  <a:lnTo>
                    <a:pt x="25464" y="14161"/>
                  </a:lnTo>
                  <a:lnTo>
                    <a:pt x="25633" y="14269"/>
                  </a:lnTo>
                  <a:lnTo>
                    <a:pt x="25802" y="14376"/>
                  </a:lnTo>
                  <a:lnTo>
                    <a:pt x="25963" y="14492"/>
                  </a:lnTo>
                  <a:lnTo>
                    <a:pt x="26124" y="14607"/>
                  </a:lnTo>
                  <a:lnTo>
                    <a:pt x="26278" y="14722"/>
                  </a:lnTo>
                  <a:lnTo>
                    <a:pt x="26432" y="14853"/>
                  </a:lnTo>
                  <a:lnTo>
                    <a:pt x="26585" y="14976"/>
                  </a:lnTo>
                  <a:lnTo>
                    <a:pt x="26731" y="15106"/>
                  </a:lnTo>
                  <a:lnTo>
                    <a:pt x="26877" y="15245"/>
                  </a:lnTo>
                  <a:lnTo>
                    <a:pt x="27016" y="15383"/>
                  </a:lnTo>
                  <a:lnTo>
                    <a:pt x="27154" y="15521"/>
                  </a:lnTo>
                  <a:lnTo>
                    <a:pt x="27292" y="15667"/>
                  </a:lnTo>
                  <a:lnTo>
                    <a:pt x="27423" y="15813"/>
                  </a:lnTo>
                  <a:lnTo>
                    <a:pt x="27546" y="15967"/>
                  </a:lnTo>
                  <a:lnTo>
                    <a:pt x="27676" y="16120"/>
                  </a:lnTo>
                  <a:lnTo>
                    <a:pt x="27792" y="16274"/>
                  </a:lnTo>
                  <a:lnTo>
                    <a:pt x="27907" y="16435"/>
                  </a:lnTo>
                  <a:lnTo>
                    <a:pt x="28022" y="16597"/>
                  </a:lnTo>
                  <a:lnTo>
                    <a:pt x="28130" y="16766"/>
                  </a:lnTo>
                  <a:lnTo>
                    <a:pt x="28237" y="16935"/>
                  </a:lnTo>
                  <a:lnTo>
                    <a:pt x="28337" y="17104"/>
                  </a:lnTo>
                  <a:lnTo>
                    <a:pt x="28437" y="17281"/>
                  </a:lnTo>
                  <a:lnTo>
                    <a:pt x="28529" y="17457"/>
                  </a:lnTo>
                  <a:lnTo>
                    <a:pt x="28621" y="17634"/>
                  </a:lnTo>
                  <a:lnTo>
                    <a:pt x="28706" y="17811"/>
                  </a:lnTo>
                  <a:lnTo>
                    <a:pt x="28783" y="17995"/>
                  </a:lnTo>
                  <a:lnTo>
                    <a:pt x="28860" y="18180"/>
                  </a:lnTo>
                  <a:lnTo>
                    <a:pt x="28929" y="18372"/>
                  </a:lnTo>
                  <a:lnTo>
                    <a:pt x="28998" y="18564"/>
                  </a:lnTo>
                  <a:lnTo>
                    <a:pt x="29059" y="18756"/>
                  </a:lnTo>
                  <a:lnTo>
                    <a:pt x="29121" y="18948"/>
                  </a:lnTo>
                  <a:lnTo>
                    <a:pt x="29175" y="19140"/>
                  </a:lnTo>
                  <a:lnTo>
                    <a:pt x="29221" y="19340"/>
                  </a:lnTo>
                  <a:lnTo>
                    <a:pt x="29267" y="19540"/>
                  </a:lnTo>
                  <a:lnTo>
                    <a:pt x="29305" y="19739"/>
                  </a:lnTo>
                  <a:lnTo>
                    <a:pt x="29336" y="19947"/>
                  </a:lnTo>
                  <a:lnTo>
                    <a:pt x="29367" y="20154"/>
                  </a:lnTo>
                  <a:lnTo>
                    <a:pt x="29390" y="20354"/>
                  </a:lnTo>
                  <a:lnTo>
                    <a:pt x="29405" y="20569"/>
                  </a:lnTo>
                  <a:lnTo>
                    <a:pt x="29420" y="20777"/>
                  </a:lnTo>
                  <a:lnTo>
                    <a:pt x="29428" y="20984"/>
                  </a:lnTo>
                  <a:lnTo>
                    <a:pt x="29428" y="21199"/>
                  </a:lnTo>
                  <a:lnTo>
                    <a:pt x="29428" y="21407"/>
                  </a:lnTo>
                  <a:lnTo>
                    <a:pt x="29420" y="21622"/>
                  </a:lnTo>
                  <a:lnTo>
                    <a:pt x="29405" y="21829"/>
                  </a:lnTo>
                  <a:lnTo>
                    <a:pt x="29390" y="22037"/>
                  </a:lnTo>
                  <a:lnTo>
                    <a:pt x="29367" y="22244"/>
                  </a:lnTo>
                  <a:lnTo>
                    <a:pt x="29336" y="22452"/>
                  </a:lnTo>
                  <a:lnTo>
                    <a:pt x="29305" y="22651"/>
                  </a:lnTo>
                  <a:lnTo>
                    <a:pt x="29267" y="22851"/>
                  </a:lnTo>
                  <a:lnTo>
                    <a:pt x="29221" y="23059"/>
                  </a:lnTo>
                  <a:lnTo>
                    <a:pt x="29175" y="23251"/>
                  </a:lnTo>
                  <a:lnTo>
                    <a:pt x="29121" y="23450"/>
                  </a:lnTo>
                  <a:lnTo>
                    <a:pt x="29059" y="23643"/>
                  </a:lnTo>
                  <a:lnTo>
                    <a:pt x="28998" y="23835"/>
                  </a:lnTo>
                  <a:lnTo>
                    <a:pt x="28929" y="24027"/>
                  </a:lnTo>
                  <a:lnTo>
                    <a:pt x="28860" y="24211"/>
                  </a:lnTo>
                  <a:lnTo>
                    <a:pt x="28783" y="24395"/>
                  </a:lnTo>
                  <a:lnTo>
                    <a:pt x="28706" y="24580"/>
                  </a:lnTo>
                  <a:lnTo>
                    <a:pt x="28621" y="24764"/>
                  </a:lnTo>
                  <a:lnTo>
                    <a:pt x="28529" y="24941"/>
                  </a:lnTo>
                  <a:lnTo>
                    <a:pt x="28437" y="25118"/>
                  </a:lnTo>
                  <a:lnTo>
                    <a:pt x="28337" y="25294"/>
                  </a:lnTo>
                  <a:lnTo>
                    <a:pt x="28237" y="25463"/>
                  </a:lnTo>
                  <a:lnTo>
                    <a:pt x="28130" y="25633"/>
                  </a:lnTo>
                  <a:lnTo>
                    <a:pt x="28022" y="25794"/>
                  </a:lnTo>
                  <a:lnTo>
                    <a:pt x="27907" y="25963"/>
                  </a:lnTo>
                  <a:lnTo>
                    <a:pt x="27792" y="26117"/>
                  </a:lnTo>
                  <a:lnTo>
                    <a:pt x="27676" y="26278"/>
                  </a:lnTo>
                  <a:lnTo>
                    <a:pt x="27546" y="26432"/>
                  </a:lnTo>
                  <a:lnTo>
                    <a:pt x="27423" y="26585"/>
                  </a:lnTo>
                  <a:lnTo>
                    <a:pt x="27292" y="26731"/>
                  </a:lnTo>
                  <a:lnTo>
                    <a:pt x="27154" y="26877"/>
                  </a:lnTo>
                  <a:lnTo>
                    <a:pt x="27016" y="27016"/>
                  </a:lnTo>
                  <a:lnTo>
                    <a:pt x="26877" y="27154"/>
                  </a:lnTo>
                  <a:lnTo>
                    <a:pt x="26731" y="27284"/>
                  </a:lnTo>
                  <a:lnTo>
                    <a:pt x="26585" y="27423"/>
                  </a:lnTo>
                  <a:lnTo>
                    <a:pt x="26432" y="27546"/>
                  </a:lnTo>
                  <a:lnTo>
                    <a:pt x="26278" y="27669"/>
                  </a:lnTo>
                  <a:lnTo>
                    <a:pt x="26124" y="27792"/>
                  </a:lnTo>
                  <a:lnTo>
                    <a:pt x="25963" y="27907"/>
                  </a:lnTo>
                  <a:lnTo>
                    <a:pt x="25802" y="28022"/>
                  </a:lnTo>
                  <a:lnTo>
                    <a:pt x="25633" y="28130"/>
                  </a:lnTo>
                  <a:lnTo>
                    <a:pt x="25464" y="28237"/>
                  </a:lnTo>
                  <a:lnTo>
                    <a:pt x="25294" y="28337"/>
                  </a:lnTo>
                  <a:lnTo>
                    <a:pt x="25118" y="28437"/>
                  </a:lnTo>
                  <a:lnTo>
                    <a:pt x="24941" y="28529"/>
                  </a:lnTo>
                  <a:lnTo>
                    <a:pt x="24764" y="28614"/>
                  </a:lnTo>
                  <a:lnTo>
                    <a:pt x="24588" y="28698"/>
                  </a:lnTo>
                  <a:lnTo>
                    <a:pt x="24403" y="28783"/>
                  </a:lnTo>
                  <a:lnTo>
                    <a:pt x="24219" y="28860"/>
                  </a:lnTo>
                  <a:lnTo>
                    <a:pt x="24027" y="28929"/>
                  </a:lnTo>
                  <a:lnTo>
                    <a:pt x="23835" y="28998"/>
                  </a:lnTo>
                  <a:lnTo>
                    <a:pt x="23643" y="29059"/>
                  </a:lnTo>
                  <a:lnTo>
                    <a:pt x="23450" y="29113"/>
                  </a:lnTo>
                  <a:lnTo>
                    <a:pt x="23258" y="29167"/>
                  </a:lnTo>
                  <a:lnTo>
                    <a:pt x="23059" y="29221"/>
                  </a:lnTo>
                  <a:lnTo>
                    <a:pt x="22859" y="29259"/>
                  </a:lnTo>
                  <a:lnTo>
                    <a:pt x="22659" y="29298"/>
                  </a:lnTo>
                  <a:lnTo>
                    <a:pt x="22452" y="29336"/>
                  </a:lnTo>
                  <a:lnTo>
                    <a:pt x="22244" y="29359"/>
                  </a:lnTo>
                  <a:lnTo>
                    <a:pt x="22044" y="29390"/>
                  </a:lnTo>
                  <a:lnTo>
                    <a:pt x="21829" y="29405"/>
                  </a:lnTo>
                  <a:lnTo>
                    <a:pt x="21622" y="29420"/>
                  </a:lnTo>
                  <a:lnTo>
                    <a:pt x="21414" y="29428"/>
                  </a:lnTo>
                  <a:lnTo>
                    <a:pt x="20992" y="29428"/>
                  </a:lnTo>
                  <a:lnTo>
                    <a:pt x="20777" y="29420"/>
                  </a:lnTo>
                  <a:lnTo>
                    <a:pt x="20569" y="29405"/>
                  </a:lnTo>
                  <a:lnTo>
                    <a:pt x="20362" y="29390"/>
                  </a:lnTo>
                  <a:lnTo>
                    <a:pt x="20154" y="29359"/>
                  </a:lnTo>
                  <a:lnTo>
                    <a:pt x="19947" y="29336"/>
                  </a:lnTo>
                  <a:lnTo>
                    <a:pt x="19747" y="29298"/>
                  </a:lnTo>
                  <a:lnTo>
                    <a:pt x="19547" y="29259"/>
                  </a:lnTo>
                  <a:lnTo>
                    <a:pt x="19340" y="29221"/>
                  </a:lnTo>
                  <a:lnTo>
                    <a:pt x="19148" y="29167"/>
                  </a:lnTo>
                  <a:lnTo>
                    <a:pt x="18948" y="29113"/>
                  </a:lnTo>
                  <a:lnTo>
                    <a:pt x="18756" y="29059"/>
                  </a:lnTo>
                  <a:lnTo>
                    <a:pt x="18564" y="28998"/>
                  </a:lnTo>
                  <a:lnTo>
                    <a:pt x="18372" y="28929"/>
                  </a:lnTo>
                  <a:lnTo>
                    <a:pt x="18187" y="28860"/>
                  </a:lnTo>
                  <a:lnTo>
                    <a:pt x="18003" y="28783"/>
                  </a:lnTo>
                  <a:lnTo>
                    <a:pt x="17819" y="28698"/>
                  </a:lnTo>
                  <a:lnTo>
                    <a:pt x="17634" y="28614"/>
                  </a:lnTo>
                  <a:lnTo>
                    <a:pt x="17457" y="28529"/>
                  </a:lnTo>
                  <a:lnTo>
                    <a:pt x="17281" y="28437"/>
                  </a:lnTo>
                  <a:lnTo>
                    <a:pt x="17104" y="28337"/>
                  </a:lnTo>
                  <a:lnTo>
                    <a:pt x="16935" y="28237"/>
                  </a:lnTo>
                  <a:lnTo>
                    <a:pt x="16766" y="28130"/>
                  </a:lnTo>
                  <a:lnTo>
                    <a:pt x="16605" y="28022"/>
                  </a:lnTo>
                  <a:lnTo>
                    <a:pt x="16436" y="27907"/>
                  </a:lnTo>
                  <a:lnTo>
                    <a:pt x="16282" y="27792"/>
                  </a:lnTo>
                  <a:lnTo>
                    <a:pt x="16121" y="27669"/>
                  </a:lnTo>
                  <a:lnTo>
                    <a:pt x="15967" y="27546"/>
                  </a:lnTo>
                  <a:lnTo>
                    <a:pt x="15813" y="27423"/>
                  </a:lnTo>
                  <a:lnTo>
                    <a:pt x="15667" y="27284"/>
                  </a:lnTo>
                  <a:lnTo>
                    <a:pt x="15521" y="27154"/>
                  </a:lnTo>
                  <a:lnTo>
                    <a:pt x="15383" y="27016"/>
                  </a:lnTo>
                  <a:lnTo>
                    <a:pt x="15245" y="26877"/>
                  </a:lnTo>
                  <a:lnTo>
                    <a:pt x="15114" y="26731"/>
                  </a:lnTo>
                  <a:lnTo>
                    <a:pt x="14976" y="26585"/>
                  </a:lnTo>
                  <a:lnTo>
                    <a:pt x="14853" y="26432"/>
                  </a:lnTo>
                  <a:lnTo>
                    <a:pt x="14730" y="26278"/>
                  </a:lnTo>
                  <a:lnTo>
                    <a:pt x="14607" y="26117"/>
                  </a:lnTo>
                  <a:lnTo>
                    <a:pt x="14492" y="25963"/>
                  </a:lnTo>
                  <a:lnTo>
                    <a:pt x="14376" y="25794"/>
                  </a:lnTo>
                  <a:lnTo>
                    <a:pt x="14269" y="25633"/>
                  </a:lnTo>
                  <a:lnTo>
                    <a:pt x="14161" y="25463"/>
                  </a:lnTo>
                  <a:lnTo>
                    <a:pt x="14061" y="25294"/>
                  </a:lnTo>
                  <a:lnTo>
                    <a:pt x="13961" y="25118"/>
                  </a:lnTo>
                  <a:lnTo>
                    <a:pt x="13869" y="24941"/>
                  </a:lnTo>
                  <a:lnTo>
                    <a:pt x="13785" y="24764"/>
                  </a:lnTo>
                  <a:lnTo>
                    <a:pt x="13700" y="24580"/>
                  </a:lnTo>
                  <a:lnTo>
                    <a:pt x="13616" y="24395"/>
                  </a:lnTo>
                  <a:lnTo>
                    <a:pt x="13539" y="24211"/>
                  </a:lnTo>
                  <a:lnTo>
                    <a:pt x="13470" y="24027"/>
                  </a:lnTo>
                  <a:lnTo>
                    <a:pt x="13401" y="23835"/>
                  </a:lnTo>
                  <a:lnTo>
                    <a:pt x="13339" y="23643"/>
                  </a:lnTo>
                  <a:lnTo>
                    <a:pt x="13285" y="23450"/>
                  </a:lnTo>
                  <a:lnTo>
                    <a:pt x="13232" y="23251"/>
                  </a:lnTo>
                  <a:lnTo>
                    <a:pt x="13178" y="23059"/>
                  </a:lnTo>
                  <a:lnTo>
                    <a:pt x="13139" y="22851"/>
                  </a:lnTo>
                  <a:lnTo>
                    <a:pt x="13101" y="22651"/>
                  </a:lnTo>
                  <a:lnTo>
                    <a:pt x="13063" y="22452"/>
                  </a:lnTo>
                  <a:lnTo>
                    <a:pt x="13039" y="22244"/>
                  </a:lnTo>
                  <a:lnTo>
                    <a:pt x="13009" y="22037"/>
                  </a:lnTo>
                  <a:lnTo>
                    <a:pt x="12993" y="21829"/>
                  </a:lnTo>
                  <a:lnTo>
                    <a:pt x="12978" y="21622"/>
                  </a:lnTo>
                  <a:lnTo>
                    <a:pt x="12970" y="21407"/>
                  </a:lnTo>
                  <a:lnTo>
                    <a:pt x="12970" y="21199"/>
                  </a:lnTo>
                  <a:lnTo>
                    <a:pt x="12970" y="20984"/>
                  </a:lnTo>
                  <a:lnTo>
                    <a:pt x="12978" y="20777"/>
                  </a:lnTo>
                  <a:lnTo>
                    <a:pt x="12993" y="20569"/>
                  </a:lnTo>
                  <a:lnTo>
                    <a:pt x="13009" y="20354"/>
                  </a:lnTo>
                  <a:lnTo>
                    <a:pt x="13039" y="20154"/>
                  </a:lnTo>
                  <a:lnTo>
                    <a:pt x="13063" y="19947"/>
                  </a:lnTo>
                  <a:lnTo>
                    <a:pt x="13101" y="19739"/>
                  </a:lnTo>
                  <a:lnTo>
                    <a:pt x="13139" y="19540"/>
                  </a:lnTo>
                  <a:lnTo>
                    <a:pt x="13178" y="19340"/>
                  </a:lnTo>
                  <a:lnTo>
                    <a:pt x="13232" y="19140"/>
                  </a:lnTo>
                  <a:lnTo>
                    <a:pt x="13285" y="18948"/>
                  </a:lnTo>
                  <a:lnTo>
                    <a:pt x="13339" y="18756"/>
                  </a:lnTo>
                  <a:lnTo>
                    <a:pt x="13401" y="18564"/>
                  </a:lnTo>
                  <a:lnTo>
                    <a:pt x="13470" y="18372"/>
                  </a:lnTo>
                  <a:lnTo>
                    <a:pt x="13539" y="18180"/>
                  </a:lnTo>
                  <a:lnTo>
                    <a:pt x="13616" y="17995"/>
                  </a:lnTo>
                  <a:lnTo>
                    <a:pt x="13700" y="17811"/>
                  </a:lnTo>
                  <a:lnTo>
                    <a:pt x="13785" y="17634"/>
                  </a:lnTo>
                  <a:lnTo>
                    <a:pt x="13869" y="17457"/>
                  </a:lnTo>
                  <a:lnTo>
                    <a:pt x="13961" y="17281"/>
                  </a:lnTo>
                  <a:lnTo>
                    <a:pt x="14061" y="17104"/>
                  </a:lnTo>
                  <a:lnTo>
                    <a:pt x="14161" y="16935"/>
                  </a:lnTo>
                  <a:lnTo>
                    <a:pt x="14269" y="16766"/>
                  </a:lnTo>
                  <a:lnTo>
                    <a:pt x="14376" y="16597"/>
                  </a:lnTo>
                  <a:lnTo>
                    <a:pt x="14492" y="16435"/>
                  </a:lnTo>
                  <a:lnTo>
                    <a:pt x="14607" y="16274"/>
                  </a:lnTo>
                  <a:lnTo>
                    <a:pt x="14730" y="16120"/>
                  </a:lnTo>
                  <a:lnTo>
                    <a:pt x="14853" y="15967"/>
                  </a:lnTo>
                  <a:lnTo>
                    <a:pt x="14976" y="15813"/>
                  </a:lnTo>
                  <a:lnTo>
                    <a:pt x="15114" y="15667"/>
                  </a:lnTo>
                  <a:lnTo>
                    <a:pt x="15245" y="15521"/>
                  </a:lnTo>
                  <a:lnTo>
                    <a:pt x="15383" y="15383"/>
                  </a:lnTo>
                  <a:lnTo>
                    <a:pt x="15521" y="15245"/>
                  </a:lnTo>
                  <a:lnTo>
                    <a:pt x="15667" y="15106"/>
                  </a:lnTo>
                  <a:lnTo>
                    <a:pt x="15813" y="14976"/>
                  </a:lnTo>
                  <a:lnTo>
                    <a:pt x="15967" y="14853"/>
                  </a:lnTo>
                  <a:lnTo>
                    <a:pt x="16121" y="14722"/>
                  </a:lnTo>
                  <a:lnTo>
                    <a:pt x="16282" y="14607"/>
                  </a:lnTo>
                  <a:lnTo>
                    <a:pt x="16436" y="14492"/>
                  </a:lnTo>
                  <a:lnTo>
                    <a:pt x="16605" y="14376"/>
                  </a:lnTo>
                  <a:lnTo>
                    <a:pt x="16766" y="14269"/>
                  </a:lnTo>
                  <a:lnTo>
                    <a:pt x="16935" y="14161"/>
                  </a:lnTo>
                  <a:lnTo>
                    <a:pt x="17104" y="14061"/>
                  </a:lnTo>
                  <a:lnTo>
                    <a:pt x="17281" y="13961"/>
                  </a:lnTo>
                  <a:lnTo>
                    <a:pt x="17457" y="13869"/>
                  </a:lnTo>
                  <a:lnTo>
                    <a:pt x="17634" y="13777"/>
                  </a:lnTo>
                  <a:lnTo>
                    <a:pt x="17819" y="13692"/>
                  </a:lnTo>
                  <a:lnTo>
                    <a:pt x="18003" y="13616"/>
                  </a:lnTo>
                  <a:lnTo>
                    <a:pt x="18187" y="13539"/>
                  </a:lnTo>
                  <a:lnTo>
                    <a:pt x="18372" y="13470"/>
                  </a:lnTo>
                  <a:lnTo>
                    <a:pt x="18564" y="13401"/>
                  </a:lnTo>
                  <a:lnTo>
                    <a:pt x="18756" y="13339"/>
                  </a:lnTo>
                  <a:lnTo>
                    <a:pt x="18948" y="13278"/>
                  </a:lnTo>
                  <a:lnTo>
                    <a:pt x="19148" y="13224"/>
                  </a:lnTo>
                  <a:lnTo>
                    <a:pt x="19340" y="13178"/>
                  </a:lnTo>
                  <a:lnTo>
                    <a:pt x="19547" y="13132"/>
                  </a:lnTo>
                  <a:lnTo>
                    <a:pt x="19747" y="13093"/>
                  </a:lnTo>
                  <a:lnTo>
                    <a:pt x="19947" y="13062"/>
                  </a:lnTo>
                  <a:lnTo>
                    <a:pt x="20154" y="13032"/>
                  </a:lnTo>
                  <a:lnTo>
                    <a:pt x="20362" y="13009"/>
                  </a:lnTo>
                  <a:lnTo>
                    <a:pt x="20569" y="12993"/>
                  </a:lnTo>
                  <a:lnTo>
                    <a:pt x="20777" y="12978"/>
                  </a:lnTo>
                  <a:lnTo>
                    <a:pt x="20992" y="12970"/>
                  </a:lnTo>
                  <a:close/>
                  <a:moveTo>
                    <a:pt x="21199" y="1"/>
                  </a:moveTo>
                  <a:lnTo>
                    <a:pt x="20654" y="8"/>
                  </a:lnTo>
                  <a:lnTo>
                    <a:pt x="20108" y="31"/>
                  </a:lnTo>
                  <a:lnTo>
                    <a:pt x="19570" y="62"/>
                  </a:lnTo>
                  <a:lnTo>
                    <a:pt x="19033" y="108"/>
                  </a:lnTo>
                  <a:lnTo>
                    <a:pt x="18502" y="170"/>
                  </a:lnTo>
                  <a:lnTo>
                    <a:pt x="17980" y="246"/>
                  </a:lnTo>
                  <a:lnTo>
                    <a:pt x="17450" y="331"/>
                  </a:lnTo>
                  <a:lnTo>
                    <a:pt x="16935" y="431"/>
                  </a:lnTo>
                  <a:lnTo>
                    <a:pt x="16420" y="546"/>
                  </a:lnTo>
                  <a:lnTo>
                    <a:pt x="15905" y="669"/>
                  </a:lnTo>
                  <a:lnTo>
                    <a:pt x="15406" y="807"/>
                  </a:lnTo>
                  <a:lnTo>
                    <a:pt x="14907" y="953"/>
                  </a:lnTo>
                  <a:lnTo>
                    <a:pt x="14407" y="1115"/>
                  </a:lnTo>
                  <a:lnTo>
                    <a:pt x="13915" y="1291"/>
                  </a:lnTo>
                  <a:lnTo>
                    <a:pt x="13439" y="1476"/>
                  </a:lnTo>
                  <a:lnTo>
                    <a:pt x="12955" y="1668"/>
                  </a:lnTo>
                  <a:lnTo>
                    <a:pt x="12486" y="1875"/>
                  </a:lnTo>
                  <a:lnTo>
                    <a:pt x="12018" y="2091"/>
                  </a:lnTo>
                  <a:lnTo>
                    <a:pt x="11557" y="2321"/>
                  </a:lnTo>
                  <a:lnTo>
                    <a:pt x="11103" y="2559"/>
                  </a:lnTo>
                  <a:lnTo>
                    <a:pt x="10658" y="2813"/>
                  </a:lnTo>
                  <a:lnTo>
                    <a:pt x="10220" y="3074"/>
                  </a:lnTo>
                  <a:lnTo>
                    <a:pt x="9782" y="3343"/>
                  </a:lnTo>
                  <a:lnTo>
                    <a:pt x="9359" y="3627"/>
                  </a:lnTo>
                  <a:lnTo>
                    <a:pt x="8937" y="3919"/>
                  </a:lnTo>
                  <a:lnTo>
                    <a:pt x="8522" y="4219"/>
                  </a:lnTo>
                  <a:lnTo>
                    <a:pt x="8122" y="4526"/>
                  </a:lnTo>
                  <a:lnTo>
                    <a:pt x="7723" y="4849"/>
                  </a:lnTo>
                  <a:lnTo>
                    <a:pt x="7338" y="5179"/>
                  </a:lnTo>
                  <a:lnTo>
                    <a:pt x="6954" y="5517"/>
                  </a:lnTo>
                  <a:lnTo>
                    <a:pt x="6585" y="5863"/>
                  </a:lnTo>
                  <a:lnTo>
                    <a:pt x="6217" y="6217"/>
                  </a:lnTo>
                  <a:lnTo>
                    <a:pt x="5863" y="6578"/>
                  </a:lnTo>
                  <a:lnTo>
                    <a:pt x="5517" y="6954"/>
                  </a:lnTo>
                  <a:lnTo>
                    <a:pt x="5179" y="7331"/>
                  </a:lnTo>
                  <a:lnTo>
                    <a:pt x="4849" y="7722"/>
                  </a:lnTo>
                  <a:lnTo>
                    <a:pt x="4526" y="8122"/>
                  </a:lnTo>
                  <a:lnTo>
                    <a:pt x="4219" y="8522"/>
                  </a:lnTo>
                  <a:lnTo>
                    <a:pt x="3919" y="8936"/>
                  </a:lnTo>
                  <a:lnTo>
                    <a:pt x="3627" y="9351"/>
                  </a:lnTo>
                  <a:lnTo>
                    <a:pt x="3343" y="9782"/>
                  </a:lnTo>
                  <a:lnTo>
                    <a:pt x="3074" y="10212"/>
                  </a:lnTo>
                  <a:lnTo>
                    <a:pt x="2813" y="10658"/>
                  </a:lnTo>
                  <a:lnTo>
                    <a:pt x="2567" y="11103"/>
                  </a:lnTo>
                  <a:lnTo>
                    <a:pt x="2321" y="11556"/>
                  </a:lnTo>
                  <a:lnTo>
                    <a:pt x="2098" y="12017"/>
                  </a:lnTo>
                  <a:lnTo>
                    <a:pt x="1875" y="12486"/>
                  </a:lnTo>
                  <a:lnTo>
                    <a:pt x="1668" y="12955"/>
                  </a:lnTo>
                  <a:lnTo>
                    <a:pt x="1476" y="13431"/>
                  </a:lnTo>
                  <a:lnTo>
                    <a:pt x="1292" y="13915"/>
                  </a:lnTo>
                  <a:lnTo>
                    <a:pt x="1115" y="14407"/>
                  </a:lnTo>
                  <a:lnTo>
                    <a:pt x="953" y="14899"/>
                  </a:lnTo>
                  <a:lnTo>
                    <a:pt x="807" y="15398"/>
                  </a:lnTo>
                  <a:lnTo>
                    <a:pt x="669" y="15905"/>
                  </a:lnTo>
                  <a:lnTo>
                    <a:pt x="546" y="16420"/>
                  </a:lnTo>
                  <a:lnTo>
                    <a:pt x="431" y="16935"/>
                  </a:lnTo>
                  <a:lnTo>
                    <a:pt x="331" y="17450"/>
                  </a:lnTo>
                  <a:lnTo>
                    <a:pt x="247" y="17972"/>
                  </a:lnTo>
                  <a:lnTo>
                    <a:pt x="170" y="18502"/>
                  </a:lnTo>
                  <a:lnTo>
                    <a:pt x="108" y="19032"/>
                  </a:lnTo>
                  <a:lnTo>
                    <a:pt x="62" y="19570"/>
                  </a:lnTo>
                  <a:lnTo>
                    <a:pt x="31" y="20108"/>
                  </a:lnTo>
                  <a:lnTo>
                    <a:pt x="8" y="20654"/>
                  </a:lnTo>
                  <a:lnTo>
                    <a:pt x="1" y="21199"/>
                  </a:lnTo>
                  <a:lnTo>
                    <a:pt x="8" y="21745"/>
                  </a:lnTo>
                  <a:lnTo>
                    <a:pt x="31" y="22290"/>
                  </a:lnTo>
                  <a:lnTo>
                    <a:pt x="62" y="22828"/>
                  </a:lnTo>
                  <a:lnTo>
                    <a:pt x="108" y="23366"/>
                  </a:lnTo>
                  <a:lnTo>
                    <a:pt x="170" y="23896"/>
                  </a:lnTo>
                  <a:lnTo>
                    <a:pt x="247" y="24419"/>
                  </a:lnTo>
                  <a:lnTo>
                    <a:pt x="331" y="24949"/>
                  </a:lnTo>
                  <a:lnTo>
                    <a:pt x="431" y="25463"/>
                  </a:lnTo>
                  <a:lnTo>
                    <a:pt x="546" y="25978"/>
                  </a:lnTo>
                  <a:lnTo>
                    <a:pt x="669" y="26493"/>
                  </a:lnTo>
                  <a:lnTo>
                    <a:pt x="807" y="26992"/>
                  </a:lnTo>
                  <a:lnTo>
                    <a:pt x="953" y="27492"/>
                  </a:lnTo>
                  <a:lnTo>
                    <a:pt x="1115" y="27991"/>
                  </a:lnTo>
                  <a:lnTo>
                    <a:pt x="1292" y="28483"/>
                  </a:lnTo>
                  <a:lnTo>
                    <a:pt x="1476" y="28959"/>
                  </a:lnTo>
                  <a:lnTo>
                    <a:pt x="1668" y="29443"/>
                  </a:lnTo>
                  <a:lnTo>
                    <a:pt x="1875" y="29912"/>
                  </a:lnTo>
                  <a:lnTo>
                    <a:pt x="2098" y="30381"/>
                  </a:lnTo>
                  <a:lnTo>
                    <a:pt x="2321" y="30842"/>
                  </a:lnTo>
                  <a:lnTo>
                    <a:pt x="2567" y="31295"/>
                  </a:lnTo>
                  <a:lnTo>
                    <a:pt x="2813" y="31741"/>
                  </a:lnTo>
                  <a:lnTo>
                    <a:pt x="3074" y="32179"/>
                  </a:lnTo>
                  <a:lnTo>
                    <a:pt x="3343" y="32617"/>
                  </a:lnTo>
                  <a:lnTo>
                    <a:pt x="3627" y="33039"/>
                  </a:lnTo>
                  <a:lnTo>
                    <a:pt x="3919" y="33462"/>
                  </a:lnTo>
                  <a:lnTo>
                    <a:pt x="4219" y="33877"/>
                  </a:lnTo>
                  <a:lnTo>
                    <a:pt x="4526" y="34276"/>
                  </a:lnTo>
                  <a:lnTo>
                    <a:pt x="4849" y="34676"/>
                  </a:lnTo>
                  <a:lnTo>
                    <a:pt x="5179" y="35060"/>
                  </a:lnTo>
                  <a:lnTo>
                    <a:pt x="5517" y="35444"/>
                  </a:lnTo>
                  <a:lnTo>
                    <a:pt x="5863" y="35813"/>
                  </a:lnTo>
                  <a:lnTo>
                    <a:pt x="6217" y="36182"/>
                  </a:lnTo>
                  <a:lnTo>
                    <a:pt x="6585" y="36535"/>
                  </a:lnTo>
                  <a:lnTo>
                    <a:pt x="6954" y="36881"/>
                  </a:lnTo>
                  <a:lnTo>
                    <a:pt x="7338" y="37219"/>
                  </a:lnTo>
                  <a:lnTo>
                    <a:pt x="7723" y="37550"/>
                  </a:lnTo>
                  <a:lnTo>
                    <a:pt x="8122" y="37872"/>
                  </a:lnTo>
                  <a:lnTo>
                    <a:pt x="8522" y="38180"/>
                  </a:lnTo>
                  <a:lnTo>
                    <a:pt x="8937" y="38479"/>
                  </a:lnTo>
                  <a:lnTo>
                    <a:pt x="9359" y="38771"/>
                  </a:lnTo>
                  <a:lnTo>
                    <a:pt x="9782" y="39055"/>
                  </a:lnTo>
                  <a:lnTo>
                    <a:pt x="10220" y="39324"/>
                  </a:lnTo>
                  <a:lnTo>
                    <a:pt x="10658" y="39586"/>
                  </a:lnTo>
                  <a:lnTo>
                    <a:pt x="11103" y="39831"/>
                  </a:lnTo>
                  <a:lnTo>
                    <a:pt x="11557" y="40077"/>
                  </a:lnTo>
                  <a:lnTo>
                    <a:pt x="12018" y="40300"/>
                  </a:lnTo>
                  <a:lnTo>
                    <a:pt x="12486" y="40523"/>
                  </a:lnTo>
                  <a:lnTo>
                    <a:pt x="12955" y="40730"/>
                  </a:lnTo>
                  <a:lnTo>
                    <a:pt x="13439" y="40923"/>
                  </a:lnTo>
                  <a:lnTo>
                    <a:pt x="13915" y="41107"/>
                  </a:lnTo>
                  <a:lnTo>
                    <a:pt x="14407" y="41284"/>
                  </a:lnTo>
                  <a:lnTo>
                    <a:pt x="14907" y="41445"/>
                  </a:lnTo>
                  <a:lnTo>
                    <a:pt x="15406" y="41591"/>
                  </a:lnTo>
                  <a:lnTo>
                    <a:pt x="15905" y="41729"/>
                  </a:lnTo>
                  <a:lnTo>
                    <a:pt x="16420" y="41852"/>
                  </a:lnTo>
                  <a:lnTo>
                    <a:pt x="16935" y="41967"/>
                  </a:lnTo>
                  <a:lnTo>
                    <a:pt x="17450" y="42067"/>
                  </a:lnTo>
                  <a:lnTo>
                    <a:pt x="17980" y="42152"/>
                  </a:lnTo>
                  <a:lnTo>
                    <a:pt x="18502" y="42229"/>
                  </a:lnTo>
                  <a:lnTo>
                    <a:pt x="19033" y="42290"/>
                  </a:lnTo>
                  <a:lnTo>
                    <a:pt x="19570" y="42336"/>
                  </a:lnTo>
                  <a:lnTo>
                    <a:pt x="20108" y="42367"/>
                  </a:lnTo>
                  <a:lnTo>
                    <a:pt x="20654" y="42390"/>
                  </a:lnTo>
                  <a:lnTo>
                    <a:pt x="21199" y="42398"/>
                  </a:lnTo>
                  <a:lnTo>
                    <a:pt x="21745" y="42390"/>
                  </a:lnTo>
                  <a:lnTo>
                    <a:pt x="22290" y="42367"/>
                  </a:lnTo>
                  <a:lnTo>
                    <a:pt x="22828" y="42336"/>
                  </a:lnTo>
                  <a:lnTo>
                    <a:pt x="23366" y="42290"/>
                  </a:lnTo>
                  <a:lnTo>
                    <a:pt x="23896" y="42229"/>
                  </a:lnTo>
                  <a:lnTo>
                    <a:pt x="24426" y="42152"/>
                  </a:lnTo>
                  <a:lnTo>
                    <a:pt x="24949" y="42067"/>
                  </a:lnTo>
                  <a:lnTo>
                    <a:pt x="25464" y="41967"/>
                  </a:lnTo>
                  <a:lnTo>
                    <a:pt x="25978" y="41852"/>
                  </a:lnTo>
                  <a:lnTo>
                    <a:pt x="26493" y="41729"/>
                  </a:lnTo>
                  <a:lnTo>
                    <a:pt x="27000" y="41591"/>
                  </a:lnTo>
                  <a:lnTo>
                    <a:pt x="27500" y="41445"/>
                  </a:lnTo>
                  <a:lnTo>
                    <a:pt x="27991" y="41284"/>
                  </a:lnTo>
                  <a:lnTo>
                    <a:pt x="28483" y="41107"/>
                  </a:lnTo>
                  <a:lnTo>
                    <a:pt x="28967" y="40923"/>
                  </a:lnTo>
                  <a:lnTo>
                    <a:pt x="29444" y="40730"/>
                  </a:lnTo>
                  <a:lnTo>
                    <a:pt x="29912" y="40523"/>
                  </a:lnTo>
                  <a:lnTo>
                    <a:pt x="30381" y="40300"/>
                  </a:lnTo>
                  <a:lnTo>
                    <a:pt x="30842" y="40077"/>
                  </a:lnTo>
                  <a:lnTo>
                    <a:pt x="31295" y="39831"/>
                  </a:lnTo>
                  <a:lnTo>
                    <a:pt x="31741" y="39586"/>
                  </a:lnTo>
                  <a:lnTo>
                    <a:pt x="32187" y="39324"/>
                  </a:lnTo>
                  <a:lnTo>
                    <a:pt x="32617" y="39055"/>
                  </a:lnTo>
                  <a:lnTo>
                    <a:pt x="33047" y="38771"/>
                  </a:lnTo>
                  <a:lnTo>
                    <a:pt x="33462" y="38479"/>
                  </a:lnTo>
                  <a:lnTo>
                    <a:pt x="33877" y="38180"/>
                  </a:lnTo>
                  <a:lnTo>
                    <a:pt x="34276" y="37872"/>
                  </a:lnTo>
                  <a:lnTo>
                    <a:pt x="34676" y="37550"/>
                  </a:lnTo>
                  <a:lnTo>
                    <a:pt x="35068" y="37219"/>
                  </a:lnTo>
                  <a:lnTo>
                    <a:pt x="35444" y="36881"/>
                  </a:lnTo>
                  <a:lnTo>
                    <a:pt x="35821" y="36535"/>
                  </a:lnTo>
                  <a:lnTo>
                    <a:pt x="36182" y="36182"/>
                  </a:lnTo>
                  <a:lnTo>
                    <a:pt x="36535" y="35813"/>
                  </a:lnTo>
                  <a:lnTo>
                    <a:pt x="36881" y="35444"/>
                  </a:lnTo>
                  <a:lnTo>
                    <a:pt x="37219" y="35060"/>
                  </a:lnTo>
                  <a:lnTo>
                    <a:pt x="37550" y="34676"/>
                  </a:lnTo>
                  <a:lnTo>
                    <a:pt x="37872" y="34276"/>
                  </a:lnTo>
                  <a:lnTo>
                    <a:pt x="38180" y="33877"/>
                  </a:lnTo>
                  <a:lnTo>
                    <a:pt x="38479" y="33462"/>
                  </a:lnTo>
                  <a:lnTo>
                    <a:pt x="38771" y="33039"/>
                  </a:lnTo>
                  <a:lnTo>
                    <a:pt x="39055" y="32617"/>
                  </a:lnTo>
                  <a:lnTo>
                    <a:pt x="39324" y="32179"/>
                  </a:lnTo>
                  <a:lnTo>
                    <a:pt x="39586" y="31741"/>
                  </a:lnTo>
                  <a:lnTo>
                    <a:pt x="39839" y="31295"/>
                  </a:lnTo>
                  <a:lnTo>
                    <a:pt x="40077" y="30842"/>
                  </a:lnTo>
                  <a:lnTo>
                    <a:pt x="40308" y="30381"/>
                  </a:lnTo>
                  <a:lnTo>
                    <a:pt x="40523" y="29912"/>
                  </a:lnTo>
                  <a:lnTo>
                    <a:pt x="40730" y="29443"/>
                  </a:lnTo>
                  <a:lnTo>
                    <a:pt x="40923" y="28959"/>
                  </a:lnTo>
                  <a:lnTo>
                    <a:pt x="41107" y="28483"/>
                  </a:lnTo>
                  <a:lnTo>
                    <a:pt x="41284" y="27991"/>
                  </a:lnTo>
                  <a:lnTo>
                    <a:pt x="41445" y="27492"/>
                  </a:lnTo>
                  <a:lnTo>
                    <a:pt x="41591" y="26992"/>
                  </a:lnTo>
                  <a:lnTo>
                    <a:pt x="41729" y="26493"/>
                  </a:lnTo>
                  <a:lnTo>
                    <a:pt x="41852" y="25978"/>
                  </a:lnTo>
                  <a:lnTo>
                    <a:pt x="41968" y="25463"/>
                  </a:lnTo>
                  <a:lnTo>
                    <a:pt x="42067" y="24949"/>
                  </a:lnTo>
                  <a:lnTo>
                    <a:pt x="42152" y="24419"/>
                  </a:lnTo>
                  <a:lnTo>
                    <a:pt x="42229" y="23896"/>
                  </a:lnTo>
                  <a:lnTo>
                    <a:pt x="42290" y="23366"/>
                  </a:lnTo>
                  <a:lnTo>
                    <a:pt x="42336" y="22828"/>
                  </a:lnTo>
                  <a:lnTo>
                    <a:pt x="42367" y="22290"/>
                  </a:lnTo>
                  <a:lnTo>
                    <a:pt x="42390" y="21745"/>
                  </a:lnTo>
                  <a:lnTo>
                    <a:pt x="42398" y="21199"/>
                  </a:lnTo>
                  <a:lnTo>
                    <a:pt x="42390" y="20654"/>
                  </a:lnTo>
                  <a:lnTo>
                    <a:pt x="42367" y="20108"/>
                  </a:lnTo>
                  <a:lnTo>
                    <a:pt x="42336" y="19570"/>
                  </a:lnTo>
                  <a:lnTo>
                    <a:pt x="42290" y="19032"/>
                  </a:lnTo>
                  <a:lnTo>
                    <a:pt x="42229" y="18502"/>
                  </a:lnTo>
                  <a:lnTo>
                    <a:pt x="42152" y="17972"/>
                  </a:lnTo>
                  <a:lnTo>
                    <a:pt x="42067" y="17450"/>
                  </a:lnTo>
                  <a:lnTo>
                    <a:pt x="41968" y="16935"/>
                  </a:lnTo>
                  <a:lnTo>
                    <a:pt x="41852" y="16420"/>
                  </a:lnTo>
                  <a:lnTo>
                    <a:pt x="41729" y="15905"/>
                  </a:lnTo>
                  <a:lnTo>
                    <a:pt x="41591" y="15398"/>
                  </a:lnTo>
                  <a:lnTo>
                    <a:pt x="41445" y="14899"/>
                  </a:lnTo>
                  <a:lnTo>
                    <a:pt x="41284" y="14407"/>
                  </a:lnTo>
                  <a:lnTo>
                    <a:pt x="41107" y="13915"/>
                  </a:lnTo>
                  <a:lnTo>
                    <a:pt x="40923" y="13431"/>
                  </a:lnTo>
                  <a:lnTo>
                    <a:pt x="40730" y="12955"/>
                  </a:lnTo>
                  <a:lnTo>
                    <a:pt x="40523" y="12486"/>
                  </a:lnTo>
                  <a:lnTo>
                    <a:pt x="40308" y="12017"/>
                  </a:lnTo>
                  <a:lnTo>
                    <a:pt x="40077" y="11556"/>
                  </a:lnTo>
                  <a:lnTo>
                    <a:pt x="39839" y="11103"/>
                  </a:lnTo>
                  <a:lnTo>
                    <a:pt x="39586" y="10658"/>
                  </a:lnTo>
                  <a:lnTo>
                    <a:pt x="39324" y="10212"/>
                  </a:lnTo>
                  <a:lnTo>
                    <a:pt x="39055" y="9782"/>
                  </a:lnTo>
                  <a:lnTo>
                    <a:pt x="38771" y="9351"/>
                  </a:lnTo>
                  <a:lnTo>
                    <a:pt x="38479" y="8936"/>
                  </a:lnTo>
                  <a:lnTo>
                    <a:pt x="38180" y="8522"/>
                  </a:lnTo>
                  <a:lnTo>
                    <a:pt x="37872" y="8122"/>
                  </a:lnTo>
                  <a:lnTo>
                    <a:pt x="37550" y="7722"/>
                  </a:lnTo>
                  <a:lnTo>
                    <a:pt x="37219" y="7331"/>
                  </a:lnTo>
                  <a:lnTo>
                    <a:pt x="36881" y="6954"/>
                  </a:lnTo>
                  <a:lnTo>
                    <a:pt x="36535" y="6578"/>
                  </a:lnTo>
                  <a:lnTo>
                    <a:pt x="36182" y="6217"/>
                  </a:lnTo>
                  <a:lnTo>
                    <a:pt x="35821" y="5863"/>
                  </a:lnTo>
                  <a:lnTo>
                    <a:pt x="35444" y="5517"/>
                  </a:lnTo>
                  <a:lnTo>
                    <a:pt x="35068" y="5179"/>
                  </a:lnTo>
                  <a:lnTo>
                    <a:pt x="34676" y="4849"/>
                  </a:lnTo>
                  <a:lnTo>
                    <a:pt x="34276" y="4526"/>
                  </a:lnTo>
                  <a:lnTo>
                    <a:pt x="33877" y="4219"/>
                  </a:lnTo>
                  <a:lnTo>
                    <a:pt x="33462" y="3919"/>
                  </a:lnTo>
                  <a:lnTo>
                    <a:pt x="33047" y="3627"/>
                  </a:lnTo>
                  <a:lnTo>
                    <a:pt x="32617" y="3343"/>
                  </a:lnTo>
                  <a:lnTo>
                    <a:pt x="32187" y="3074"/>
                  </a:lnTo>
                  <a:lnTo>
                    <a:pt x="31741" y="2813"/>
                  </a:lnTo>
                  <a:lnTo>
                    <a:pt x="31295" y="2559"/>
                  </a:lnTo>
                  <a:lnTo>
                    <a:pt x="30842" y="2321"/>
                  </a:lnTo>
                  <a:lnTo>
                    <a:pt x="30381" y="2091"/>
                  </a:lnTo>
                  <a:lnTo>
                    <a:pt x="29912" y="1875"/>
                  </a:lnTo>
                  <a:lnTo>
                    <a:pt x="29444" y="1668"/>
                  </a:lnTo>
                  <a:lnTo>
                    <a:pt x="28967" y="1476"/>
                  </a:lnTo>
                  <a:lnTo>
                    <a:pt x="28483" y="1291"/>
                  </a:lnTo>
                  <a:lnTo>
                    <a:pt x="27991" y="1115"/>
                  </a:lnTo>
                  <a:lnTo>
                    <a:pt x="27500" y="953"/>
                  </a:lnTo>
                  <a:lnTo>
                    <a:pt x="27000" y="807"/>
                  </a:lnTo>
                  <a:lnTo>
                    <a:pt x="26493" y="669"/>
                  </a:lnTo>
                  <a:lnTo>
                    <a:pt x="25978" y="546"/>
                  </a:lnTo>
                  <a:lnTo>
                    <a:pt x="25464" y="431"/>
                  </a:lnTo>
                  <a:lnTo>
                    <a:pt x="24949" y="331"/>
                  </a:lnTo>
                  <a:lnTo>
                    <a:pt x="24426" y="246"/>
                  </a:lnTo>
                  <a:lnTo>
                    <a:pt x="23896" y="170"/>
                  </a:lnTo>
                  <a:lnTo>
                    <a:pt x="23366" y="108"/>
                  </a:lnTo>
                  <a:lnTo>
                    <a:pt x="22828" y="62"/>
                  </a:lnTo>
                  <a:lnTo>
                    <a:pt x="22290" y="31"/>
                  </a:lnTo>
                  <a:lnTo>
                    <a:pt x="21745" y="8"/>
                  </a:lnTo>
                  <a:lnTo>
                    <a:pt x="2119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1" name="Google Shape;541;p89"/>
            <p:cNvSpPr/>
            <p:nvPr/>
          </p:nvSpPr>
          <p:spPr>
            <a:xfrm>
              <a:off x="2305750" y="409450"/>
              <a:ext cx="1059950" cy="1059950"/>
            </a:xfrm>
            <a:custGeom>
              <a:avLst/>
              <a:gdLst/>
              <a:ahLst/>
              <a:cxnLst/>
              <a:rect l="l" t="t" r="r" b="b"/>
              <a:pathLst>
                <a:path w="42398" h="42398" fill="none" extrusionOk="0">
                  <a:moveTo>
                    <a:pt x="21199" y="42398"/>
                  </a:moveTo>
                  <a:lnTo>
                    <a:pt x="21199" y="42398"/>
                  </a:lnTo>
                  <a:lnTo>
                    <a:pt x="21745" y="42390"/>
                  </a:lnTo>
                  <a:lnTo>
                    <a:pt x="22290" y="42367"/>
                  </a:lnTo>
                  <a:lnTo>
                    <a:pt x="22828" y="42336"/>
                  </a:lnTo>
                  <a:lnTo>
                    <a:pt x="23366" y="42290"/>
                  </a:lnTo>
                  <a:lnTo>
                    <a:pt x="23896" y="42229"/>
                  </a:lnTo>
                  <a:lnTo>
                    <a:pt x="24426" y="42152"/>
                  </a:lnTo>
                  <a:lnTo>
                    <a:pt x="24949" y="42067"/>
                  </a:lnTo>
                  <a:lnTo>
                    <a:pt x="25464" y="41967"/>
                  </a:lnTo>
                  <a:lnTo>
                    <a:pt x="25978" y="41852"/>
                  </a:lnTo>
                  <a:lnTo>
                    <a:pt x="26493" y="41729"/>
                  </a:lnTo>
                  <a:lnTo>
                    <a:pt x="27000" y="41591"/>
                  </a:lnTo>
                  <a:lnTo>
                    <a:pt x="27500" y="41445"/>
                  </a:lnTo>
                  <a:lnTo>
                    <a:pt x="27991" y="41284"/>
                  </a:lnTo>
                  <a:lnTo>
                    <a:pt x="28483" y="41107"/>
                  </a:lnTo>
                  <a:lnTo>
                    <a:pt x="28967" y="40923"/>
                  </a:lnTo>
                  <a:lnTo>
                    <a:pt x="29444" y="40730"/>
                  </a:lnTo>
                  <a:lnTo>
                    <a:pt x="29912" y="40523"/>
                  </a:lnTo>
                  <a:lnTo>
                    <a:pt x="30381" y="40300"/>
                  </a:lnTo>
                  <a:lnTo>
                    <a:pt x="30842" y="40077"/>
                  </a:lnTo>
                  <a:lnTo>
                    <a:pt x="31295" y="39831"/>
                  </a:lnTo>
                  <a:lnTo>
                    <a:pt x="31741" y="39586"/>
                  </a:lnTo>
                  <a:lnTo>
                    <a:pt x="32187" y="39324"/>
                  </a:lnTo>
                  <a:lnTo>
                    <a:pt x="32617" y="39055"/>
                  </a:lnTo>
                  <a:lnTo>
                    <a:pt x="33047" y="38771"/>
                  </a:lnTo>
                  <a:lnTo>
                    <a:pt x="33462" y="38479"/>
                  </a:lnTo>
                  <a:lnTo>
                    <a:pt x="33877" y="38180"/>
                  </a:lnTo>
                  <a:lnTo>
                    <a:pt x="34276" y="37872"/>
                  </a:lnTo>
                  <a:lnTo>
                    <a:pt x="34676" y="37550"/>
                  </a:lnTo>
                  <a:lnTo>
                    <a:pt x="35068" y="37219"/>
                  </a:lnTo>
                  <a:lnTo>
                    <a:pt x="35444" y="36881"/>
                  </a:lnTo>
                  <a:lnTo>
                    <a:pt x="35821" y="36535"/>
                  </a:lnTo>
                  <a:lnTo>
                    <a:pt x="36182" y="36182"/>
                  </a:lnTo>
                  <a:lnTo>
                    <a:pt x="36535" y="35813"/>
                  </a:lnTo>
                  <a:lnTo>
                    <a:pt x="36881" y="35444"/>
                  </a:lnTo>
                  <a:lnTo>
                    <a:pt x="37219" y="35060"/>
                  </a:lnTo>
                  <a:lnTo>
                    <a:pt x="37550" y="34676"/>
                  </a:lnTo>
                  <a:lnTo>
                    <a:pt x="37872" y="34276"/>
                  </a:lnTo>
                  <a:lnTo>
                    <a:pt x="38180" y="33877"/>
                  </a:lnTo>
                  <a:lnTo>
                    <a:pt x="38479" y="33462"/>
                  </a:lnTo>
                  <a:lnTo>
                    <a:pt x="38771" y="33039"/>
                  </a:lnTo>
                  <a:lnTo>
                    <a:pt x="39055" y="32617"/>
                  </a:lnTo>
                  <a:lnTo>
                    <a:pt x="39324" y="32179"/>
                  </a:lnTo>
                  <a:lnTo>
                    <a:pt x="39586" y="31741"/>
                  </a:lnTo>
                  <a:lnTo>
                    <a:pt x="39839" y="31295"/>
                  </a:lnTo>
                  <a:lnTo>
                    <a:pt x="40077" y="30842"/>
                  </a:lnTo>
                  <a:lnTo>
                    <a:pt x="40308" y="30381"/>
                  </a:lnTo>
                  <a:lnTo>
                    <a:pt x="40523" y="29912"/>
                  </a:lnTo>
                  <a:lnTo>
                    <a:pt x="40730" y="29443"/>
                  </a:lnTo>
                  <a:lnTo>
                    <a:pt x="40923" y="28959"/>
                  </a:lnTo>
                  <a:lnTo>
                    <a:pt x="41107" y="28483"/>
                  </a:lnTo>
                  <a:lnTo>
                    <a:pt x="41284" y="27991"/>
                  </a:lnTo>
                  <a:lnTo>
                    <a:pt x="41445" y="27492"/>
                  </a:lnTo>
                  <a:lnTo>
                    <a:pt x="41591" y="26992"/>
                  </a:lnTo>
                  <a:lnTo>
                    <a:pt x="41729" y="26493"/>
                  </a:lnTo>
                  <a:lnTo>
                    <a:pt x="41852" y="25978"/>
                  </a:lnTo>
                  <a:lnTo>
                    <a:pt x="41968" y="25463"/>
                  </a:lnTo>
                  <a:lnTo>
                    <a:pt x="42067" y="24949"/>
                  </a:lnTo>
                  <a:lnTo>
                    <a:pt x="42152" y="24419"/>
                  </a:lnTo>
                  <a:lnTo>
                    <a:pt x="42229" y="23896"/>
                  </a:lnTo>
                  <a:lnTo>
                    <a:pt x="42290" y="23366"/>
                  </a:lnTo>
                  <a:lnTo>
                    <a:pt x="42336" y="22828"/>
                  </a:lnTo>
                  <a:lnTo>
                    <a:pt x="42367" y="22290"/>
                  </a:lnTo>
                  <a:lnTo>
                    <a:pt x="42390" y="21745"/>
                  </a:lnTo>
                  <a:lnTo>
                    <a:pt x="42398" y="21199"/>
                  </a:lnTo>
                  <a:lnTo>
                    <a:pt x="42398" y="21199"/>
                  </a:lnTo>
                  <a:lnTo>
                    <a:pt x="42390" y="20654"/>
                  </a:lnTo>
                  <a:lnTo>
                    <a:pt x="42367" y="20108"/>
                  </a:lnTo>
                  <a:lnTo>
                    <a:pt x="42336" y="19570"/>
                  </a:lnTo>
                  <a:lnTo>
                    <a:pt x="42290" y="19032"/>
                  </a:lnTo>
                  <a:lnTo>
                    <a:pt x="42229" y="18502"/>
                  </a:lnTo>
                  <a:lnTo>
                    <a:pt x="42152" y="17972"/>
                  </a:lnTo>
                  <a:lnTo>
                    <a:pt x="42067" y="17450"/>
                  </a:lnTo>
                  <a:lnTo>
                    <a:pt x="41968" y="16935"/>
                  </a:lnTo>
                  <a:lnTo>
                    <a:pt x="41852" y="16420"/>
                  </a:lnTo>
                  <a:lnTo>
                    <a:pt x="41729" y="15905"/>
                  </a:lnTo>
                  <a:lnTo>
                    <a:pt x="41591" y="15398"/>
                  </a:lnTo>
                  <a:lnTo>
                    <a:pt x="41445" y="14899"/>
                  </a:lnTo>
                  <a:lnTo>
                    <a:pt x="41284" y="14407"/>
                  </a:lnTo>
                  <a:lnTo>
                    <a:pt x="41107" y="13915"/>
                  </a:lnTo>
                  <a:lnTo>
                    <a:pt x="40923" y="13431"/>
                  </a:lnTo>
                  <a:lnTo>
                    <a:pt x="40730" y="12955"/>
                  </a:lnTo>
                  <a:lnTo>
                    <a:pt x="40523" y="12486"/>
                  </a:lnTo>
                  <a:lnTo>
                    <a:pt x="40308" y="12017"/>
                  </a:lnTo>
                  <a:lnTo>
                    <a:pt x="40077" y="11556"/>
                  </a:lnTo>
                  <a:lnTo>
                    <a:pt x="39839" y="11103"/>
                  </a:lnTo>
                  <a:lnTo>
                    <a:pt x="39586" y="10658"/>
                  </a:lnTo>
                  <a:lnTo>
                    <a:pt x="39324" y="10212"/>
                  </a:lnTo>
                  <a:lnTo>
                    <a:pt x="39055" y="9782"/>
                  </a:lnTo>
                  <a:lnTo>
                    <a:pt x="38771" y="9351"/>
                  </a:lnTo>
                  <a:lnTo>
                    <a:pt x="38479" y="8936"/>
                  </a:lnTo>
                  <a:lnTo>
                    <a:pt x="38180" y="8522"/>
                  </a:lnTo>
                  <a:lnTo>
                    <a:pt x="37872" y="8122"/>
                  </a:lnTo>
                  <a:lnTo>
                    <a:pt x="37550" y="7722"/>
                  </a:lnTo>
                  <a:lnTo>
                    <a:pt x="37219" y="7331"/>
                  </a:lnTo>
                  <a:lnTo>
                    <a:pt x="36881" y="6954"/>
                  </a:lnTo>
                  <a:lnTo>
                    <a:pt x="36535" y="6578"/>
                  </a:lnTo>
                  <a:lnTo>
                    <a:pt x="36182" y="6217"/>
                  </a:lnTo>
                  <a:lnTo>
                    <a:pt x="35821" y="5863"/>
                  </a:lnTo>
                  <a:lnTo>
                    <a:pt x="35444" y="5517"/>
                  </a:lnTo>
                  <a:lnTo>
                    <a:pt x="35068" y="5179"/>
                  </a:lnTo>
                  <a:lnTo>
                    <a:pt x="34676" y="4849"/>
                  </a:lnTo>
                  <a:lnTo>
                    <a:pt x="34276" y="4526"/>
                  </a:lnTo>
                  <a:lnTo>
                    <a:pt x="33877" y="4219"/>
                  </a:lnTo>
                  <a:lnTo>
                    <a:pt x="33462" y="3919"/>
                  </a:lnTo>
                  <a:lnTo>
                    <a:pt x="33047" y="3627"/>
                  </a:lnTo>
                  <a:lnTo>
                    <a:pt x="32617" y="3343"/>
                  </a:lnTo>
                  <a:lnTo>
                    <a:pt x="32187" y="3074"/>
                  </a:lnTo>
                  <a:lnTo>
                    <a:pt x="31741" y="2813"/>
                  </a:lnTo>
                  <a:lnTo>
                    <a:pt x="31295" y="2559"/>
                  </a:lnTo>
                  <a:lnTo>
                    <a:pt x="30842" y="2321"/>
                  </a:lnTo>
                  <a:lnTo>
                    <a:pt x="30381" y="2091"/>
                  </a:lnTo>
                  <a:lnTo>
                    <a:pt x="29912" y="1875"/>
                  </a:lnTo>
                  <a:lnTo>
                    <a:pt x="29444" y="1668"/>
                  </a:lnTo>
                  <a:lnTo>
                    <a:pt x="28967" y="1476"/>
                  </a:lnTo>
                  <a:lnTo>
                    <a:pt x="28483" y="1291"/>
                  </a:lnTo>
                  <a:lnTo>
                    <a:pt x="27991" y="1115"/>
                  </a:lnTo>
                  <a:lnTo>
                    <a:pt x="27500" y="953"/>
                  </a:lnTo>
                  <a:lnTo>
                    <a:pt x="27000" y="807"/>
                  </a:lnTo>
                  <a:lnTo>
                    <a:pt x="26493" y="669"/>
                  </a:lnTo>
                  <a:lnTo>
                    <a:pt x="25978" y="546"/>
                  </a:lnTo>
                  <a:lnTo>
                    <a:pt x="25464" y="431"/>
                  </a:lnTo>
                  <a:lnTo>
                    <a:pt x="24949" y="331"/>
                  </a:lnTo>
                  <a:lnTo>
                    <a:pt x="24426" y="246"/>
                  </a:lnTo>
                  <a:lnTo>
                    <a:pt x="23896" y="170"/>
                  </a:lnTo>
                  <a:lnTo>
                    <a:pt x="23366" y="108"/>
                  </a:lnTo>
                  <a:lnTo>
                    <a:pt x="22828" y="62"/>
                  </a:lnTo>
                  <a:lnTo>
                    <a:pt x="22290" y="31"/>
                  </a:lnTo>
                  <a:lnTo>
                    <a:pt x="21745" y="8"/>
                  </a:lnTo>
                  <a:lnTo>
                    <a:pt x="21199" y="1"/>
                  </a:lnTo>
                  <a:lnTo>
                    <a:pt x="21199" y="1"/>
                  </a:lnTo>
                  <a:lnTo>
                    <a:pt x="20654" y="8"/>
                  </a:lnTo>
                  <a:lnTo>
                    <a:pt x="20108" y="31"/>
                  </a:lnTo>
                  <a:lnTo>
                    <a:pt x="19570" y="62"/>
                  </a:lnTo>
                  <a:lnTo>
                    <a:pt x="19033" y="108"/>
                  </a:lnTo>
                  <a:lnTo>
                    <a:pt x="18502" y="170"/>
                  </a:lnTo>
                  <a:lnTo>
                    <a:pt x="17980" y="246"/>
                  </a:lnTo>
                  <a:lnTo>
                    <a:pt x="17450" y="331"/>
                  </a:lnTo>
                  <a:lnTo>
                    <a:pt x="16935" y="431"/>
                  </a:lnTo>
                  <a:lnTo>
                    <a:pt x="16420" y="546"/>
                  </a:lnTo>
                  <a:lnTo>
                    <a:pt x="15905" y="669"/>
                  </a:lnTo>
                  <a:lnTo>
                    <a:pt x="15406" y="807"/>
                  </a:lnTo>
                  <a:lnTo>
                    <a:pt x="14907" y="953"/>
                  </a:lnTo>
                  <a:lnTo>
                    <a:pt x="14407" y="1115"/>
                  </a:lnTo>
                  <a:lnTo>
                    <a:pt x="13915" y="1291"/>
                  </a:lnTo>
                  <a:lnTo>
                    <a:pt x="13439" y="1476"/>
                  </a:lnTo>
                  <a:lnTo>
                    <a:pt x="12955" y="1668"/>
                  </a:lnTo>
                  <a:lnTo>
                    <a:pt x="12486" y="1875"/>
                  </a:lnTo>
                  <a:lnTo>
                    <a:pt x="12018" y="2091"/>
                  </a:lnTo>
                  <a:lnTo>
                    <a:pt x="11557" y="2321"/>
                  </a:lnTo>
                  <a:lnTo>
                    <a:pt x="11103" y="2559"/>
                  </a:lnTo>
                  <a:lnTo>
                    <a:pt x="10658" y="2813"/>
                  </a:lnTo>
                  <a:lnTo>
                    <a:pt x="10220" y="3074"/>
                  </a:lnTo>
                  <a:lnTo>
                    <a:pt x="9782" y="3343"/>
                  </a:lnTo>
                  <a:lnTo>
                    <a:pt x="9359" y="3627"/>
                  </a:lnTo>
                  <a:lnTo>
                    <a:pt x="8937" y="3919"/>
                  </a:lnTo>
                  <a:lnTo>
                    <a:pt x="8522" y="4219"/>
                  </a:lnTo>
                  <a:lnTo>
                    <a:pt x="8122" y="4526"/>
                  </a:lnTo>
                  <a:lnTo>
                    <a:pt x="7723" y="4849"/>
                  </a:lnTo>
                  <a:lnTo>
                    <a:pt x="7338" y="5179"/>
                  </a:lnTo>
                  <a:lnTo>
                    <a:pt x="6954" y="5517"/>
                  </a:lnTo>
                  <a:lnTo>
                    <a:pt x="6585" y="5863"/>
                  </a:lnTo>
                  <a:lnTo>
                    <a:pt x="6217" y="6217"/>
                  </a:lnTo>
                  <a:lnTo>
                    <a:pt x="5863" y="6578"/>
                  </a:lnTo>
                  <a:lnTo>
                    <a:pt x="5517" y="6954"/>
                  </a:lnTo>
                  <a:lnTo>
                    <a:pt x="5179" y="7331"/>
                  </a:lnTo>
                  <a:lnTo>
                    <a:pt x="4849" y="7722"/>
                  </a:lnTo>
                  <a:lnTo>
                    <a:pt x="4526" y="8122"/>
                  </a:lnTo>
                  <a:lnTo>
                    <a:pt x="4219" y="8522"/>
                  </a:lnTo>
                  <a:lnTo>
                    <a:pt x="3919" y="8936"/>
                  </a:lnTo>
                  <a:lnTo>
                    <a:pt x="3627" y="9351"/>
                  </a:lnTo>
                  <a:lnTo>
                    <a:pt x="3343" y="9782"/>
                  </a:lnTo>
                  <a:lnTo>
                    <a:pt x="3074" y="10212"/>
                  </a:lnTo>
                  <a:lnTo>
                    <a:pt x="2813" y="10658"/>
                  </a:lnTo>
                  <a:lnTo>
                    <a:pt x="2567" y="11103"/>
                  </a:lnTo>
                  <a:lnTo>
                    <a:pt x="2321" y="11556"/>
                  </a:lnTo>
                  <a:lnTo>
                    <a:pt x="2098" y="12017"/>
                  </a:lnTo>
                  <a:lnTo>
                    <a:pt x="1875" y="12486"/>
                  </a:lnTo>
                  <a:lnTo>
                    <a:pt x="1668" y="12955"/>
                  </a:lnTo>
                  <a:lnTo>
                    <a:pt x="1476" y="13431"/>
                  </a:lnTo>
                  <a:lnTo>
                    <a:pt x="1292" y="13915"/>
                  </a:lnTo>
                  <a:lnTo>
                    <a:pt x="1115" y="14407"/>
                  </a:lnTo>
                  <a:lnTo>
                    <a:pt x="953" y="14899"/>
                  </a:lnTo>
                  <a:lnTo>
                    <a:pt x="807" y="15398"/>
                  </a:lnTo>
                  <a:lnTo>
                    <a:pt x="669" y="15905"/>
                  </a:lnTo>
                  <a:lnTo>
                    <a:pt x="546" y="16420"/>
                  </a:lnTo>
                  <a:lnTo>
                    <a:pt x="431" y="16935"/>
                  </a:lnTo>
                  <a:lnTo>
                    <a:pt x="331" y="17450"/>
                  </a:lnTo>
                  <a:lnTo>
                    <a:pt x="247" y="17972"/>
                  </a:lnTo>
                  <a:lnTo>
                    <a:pt x="170" y="18502"/>
                  </a:lnTo>
                  <a:lnTo>
                    <a:pt x="108" y="19032"/>
                  </a:lnTo>
                  <a:lnTo>
                    <a:pt x="62" y="19570"/>
                  </a:lnTo>
                  <a:lnTo>
                    <a:pt x="31" y="20108"/>
                  </a:lnTo>
                  <a:lnTo>
                    <a:pt x="8" y="20654"/>
                  </a:lnTo>
                  <a:lnTo>
                    <a:pt x="1" y="21199"/>
                  </a:lnTo>
                  <a:lnTo>
                    <a:pt x="1" y="21199"/>
                  </a:lnTo>
                  <a:lnTo>
                    <a:pt x="8" y="21745"/>
                  </a:lnTo>
                  <a:lnTo>
                    <a:pt x="31" y="22290"/>
                  </a:lnTo>
                  <a:lnTo>
                    <a:pt x="62" y="22828"/>
                  </a:lnTo>
                  <a:lnTo>
                    <a:pt x="108" y="23366"/>
                  </a:lnTo>
                  <a:lnTo>
                    <a:pt x="170" y="23896"/>
                  </a:lnTo>
                  <a:lnTo>
                    <a:pt x="247" y="24419"/>
                  </a:lnTo>
                  <a:lnTo>
                    <a:pt x="331" y="24949"/>
                  </a:lnTo>
                  <a:lnTo>
                    <a:pt x="431" y="25463"/>
                  </a:lnTo>
                  <a:lnTo>
                    <a:pt x="546" y="25978"/>
                  </a:lnTo>
                  <a:lnTo>
                    <a:pt x="669" y="26493"/>
                  </a:lnTo>
                  <a:lnTo>
                    <a:pt x="807" y="26992"/>
                  </a:lnTo>
                  <a:lnTo>
                    <a:pt x="953" y="27492"/>
                  </a:lnTo>
                  <a:lnTo>
                    <a:pt x="1115" y="27991"/>
                  </a:lnTo>
                  <a:lnTo>
                    <a:pt x="1292" y="28483"/>
                  </a:lnTo>
                  <a:lnTo>
                    <a:pt x="1476" y="28959"/>
                  </a:lnTo>
                  <a:lnTo>
                    <a:pt x="1668" y="29443"/>
                  </a:lnTo>
                  <a:lnTo>
                    <a:pt x="1875" y="29912"/>
                  </a:lnTo>
                  <a:lnTo>
                    <a:pt x="2098" y="30381"/>
                  </a:lnTo>
                  <a:lnTo>
                    <a:pt x="2321" y="30842"/>
                  </a:lnTo>
                  <a:lnTo>
                    <a:pt x="2567" y="31295"/>
                  </a:lnTo>
                  <a:lnTo>
                    <a:pt x="2813" y="31741"/>
                  </a:lnTo>
                  <a:lnTo>
                    <a:pt x="3074" y="32179"/>
                  </a:lnTo>
                  <a:lnTo>
                    <a:pt x="3343" y="32617"/>
                  </a:lnTo>
                  <a:lnTo>
                    <a:pt x="3627" y="33039"/>
                  </a:lnTo>
                  <a:lnTo>
                    <a:pt x="3919" y="33462"/>
                  </a:lnTo>
                  <a:lnTo>
                    <a:pt x="4219" y="33877"/>
                  </a:lnTo>
                  <a:lnTo>
                    <a:pt x="4526" y="34276"/>
                  </a:lnTo>
                  <a:lnTo>
                    <a:pt x="4849" y="34676"/>
                  </a:lnTo>
                  <a:lnTo>
                    <a:pt x="5179" y="35060"/>
                  </a:lnTo>
                  <a:lnTo>
                    <a:pt x="5517" y="35444"/>
                  </a:lnTo>
                  <a:lnTo>
                    <a:pt x="5863" y="35813"/>
                  </a:lnTo>
                  <a:lnTo>
                    <a:pt x="6217" y="36182"/>
                  </a:lnTo>
                  <a:lnTo>
                    <a:pt x="6585" y="36535"/>
                  </a:lnTo>
                  <a:lnTo>
                    <a:pt x="6954" y="36881"/>
                  </a:lnTo>
                  <a:lnTo>
                    <a:pt x="7338" y="37219"/>
                  </a:lnTo>
                  <a:lnTo>
                    <a:pt x="7723" y="37550"/>
                  </a:lnTo>
                  <a:lnTo>
                    <a:pt x="8122" y="37872"/>
                  </a:lnTo>
                  <a:lnTo>
                    <a:pt x="8522" y="38180"/>
                  </a:lnTo>
                  <a:lnTo>
                    <a:pt x="8937" y="38479"/>
                  </a:lnTo>
                  <a:lnTo>
                    <a:pt x="9359" y="38771"/>
                  </a:lnTo>
                  <a:lnTo>
                    <a:pt x="9782" y="39055"/>
                  </a:lnTo>
                  <a:lnTo>
                    <a:pt x="10220" y="39324"/>
                  </a:lnTo>
                  <a:lnTo>
                    <a:pt x="10658" y="39586"/>
                  </a:lnTo>
                  <a:lnTo>
                    <a:pt x="11103" y="39831"/>
                  </a:lnTo>
                  <a:lnTo>
                    <a:pt x="11557" y="40077"/>
                  </a:lnTo>
                  <a:lnTo>
                    <a:pt x="12018" y="40300"/>
                  </a:lnTo>
                  <a:lnTo>
                    <a:pt x="12486" y="40523"/>
                  </a:lnTo>
                  <a:lnTo>
                    <a:pt x="12955" y="40730"/>
                  </a:lnTo>
                  <a:lnTo>
                    <a:pt x="13439" y="40923"/>
                  </a:lnTo>
                  <a:lnTo>
                    <a:pt x="13915" y="41107"/>
                  </a:lnTo>
                  <a:lnTo>
                    <a:pt x="14407" y="41284"/>
                  </a:lnTo>
                  <a:lnTo>
                    <a:pt x="14907" y="41445"/>
                  </a:lnTo>
                  <a:lnTo>
                    <a:pt x="15406" y="41591"/>
                  </a:lnTo>
                  <a:lnTo>
                    <a:pt x="15905" y="41729"/>
                  </a:lnTo>
                  <a:lnTo>
                    <a:pt x="16420" y="41852"/>
                  </a:lnTo>
                  <a:lnTo>
                    <a:pt x="16935" y="41967"/>
                  </a:lnTo>
                  <a:lnTo>
                    <a:pt x="17450" y="42067"/>
                  </a:lnTo>
                  <a:lnTo>
                    <a:pt x="17980" y="42152"/>
                  </a:lnTo>
                  <a:lnTo>
                    <a:pt x="18502" y="42229"/>
                  </a:lnTo>
                  <a:lnTo>
                    <a:pt x="19033" y="42290"/>
                  </a:lnTo>
                  <a:lnTo>
                    <a:pt x="19570" y="42336"/>
                  </a:lnTo>
                  <a:lnTo>
                    <a:pt x="20108" y="42367"/>
                  </a:lnTo>
                  <a:lnTo>
                    <a:pt x="20654" y="42390"/>
                  </a:lnTo>
                  <a:lnTo>
                    <a:pt x="21199" y="42398"/>
                  </a:lnTo>
                  <a:lnTo>
                    <a:pt x="21199" y="42398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2" name="Google Shape;542;p89"/>
            <p:cNvSpPr/>
            <p:nvPr/>
          </p:nvSpPr>
          <p:spPr>
            <a:xfrm>
              <a:off x="2630000" y="733700"/>
              <a:ext cx="411475" cy="411475"/>
            </a:xfrm>
            <a:custGeom>
              <a:avLst/>
              <a:gdLst/>
              <a:ahLst/>
              <a:cxnLst/>
              <a:rect l="l" t="t" r="r" b="b"/>
              <a:pathLst>
                <a:path w="16459" h="16459" fill="none" extrusionOk="0">
                  <a:moveTo>
                    <a:pt x="8229" y="0"/>
                  </a:moveTo>
                  <a:lnTo>
                    <a:pt x="8229" y="0"/>
                  </a:lnTo>
                  <a:lnTo>
                    <a:pt x="8444" y="0"/>
                  </a:lnTo>
                  <a:lnTo>
                    <a:pt x="8652" y="8"/>
                  </a:lnTo>
                  <a:lnTo>
                    <a:pt x="8859" y="23"/>
                  </a:lnTo>
                  <a:lnTo>
                    <a:pt x="9074" y="39"/>
                  </a:lnTo>
                  <a:lnTo>
                    <a:pt x="9274" y="62"/>
                  </a:lnTo>
                  <a:lnTo>
                    <a:pt x="9482" y="92"/>
                  </a:lnTo>
                  <a:lnTo>
                    <a:pt x="9689" y="123"/>
                  </a:lnTo>
                  <a:lnTo>
                    <a:pt x="9889" y="162"/>
                  </a:lnTo>
                  <a:lnTo>
                    <a:pt x="10089" y="208"/>
                  </a:lnTo>
                  <a:lnTo>
                    <a:pt x="10288" y="254"/>
                  </a:lnTo>
                  <a:lnTo>
                    <a:pt x="10480" y="308"/>
                  </a:lnTo>
                  <a:lnTo>
                    <a:pt x="10673" y="369"/>
                  </a:lnTo>
                  <a:lnTo>
                    <a:pt x="10865" y="431"/>
                  </a:lnTo>
                  <a:lnTo>
                    <a:pt x="11057" y="500"/>
                  </a:lnTo>
                  <a:lnTo>
                    <a:pt x="11249" y="569"/>
                  </a:lnTo>
                  <a:lnTo>
                    <a:pt x="11433" y="646"/>
                  </a:lnTo>
                  <a:lnTo>
                    <a:pt x="11618" y="722"/>
                  </a:lnTo>
                  <a:lnTo>
                    <a:pt x="11794" y="807"/>
                  </a:lnTo>
                  <a:lnTo>
                    <a:pt x="11971" y="899"/>
                  </a:lnTo>
                  <a:lnTo>
                    <a:pt x="12148" y="991"/>
                  </a:lnTo>
                  <a:lnTo>
                    <a:pt x="12324" y="1091"/>
                  </a:lnTo>
                  <a:lnTo>
                    <a:pt x="12494" y="1191"/>
                  </a:lnTo>
                  <a:lnTo>
                    <a:pt x="12663" y="1299"/>
                  </a:lnTo>
                  <a:lnTo>
                    <a:pt x="12832" y="1406"/>
                  </a:lnTo>
                  <a:lnTo>
                    <a:pt x="12993" y="1522"/>
                  </a:lnTo>
                  <a:lnTo>
                    <a:pt x="13154" y="1637"/>
                  </a:lnTo>
                  <a:lnTo>
                    <a:pt x="13308" y="1752"/>
                  </a:lnTo>
                  <a:lnTo>
                    <a:pt x="13462" y="1883"/>
                  </a:lnTo>
                  <a:lnTo>
                    <a:pt x="13615" y="2006"/>
                  </a:lnTo>
                  <a:lnTo>
                    <a:pt x="13761" y="2136"/>
                  </a:lnTo>
                  <a:lnTo>
                    <a:pt x="13907" y="2275"/>
                  </a:lnTo>
                  <a:lnTo>
                    <a:pt x="14046" y="2413"/>
                  </a:lnTo>
                  <a:lnTo>
                    <a:pt x="14184" y="2551"/>
                  </a:lnTo>
                  <a:lnTo>
                    <a:pt x="14322" y="2697"/>
                  </a:lnTo>
                  <a:lnTo>
                    <a:pt x="14453" y="2843"/>
                  </a:lnTo>
                  <a:lnTo>
                    <a:pt x="14576" y="2997"/>
                  </a:lnTo>
                  <a:lnTo>
                    <a:pt x="14706" y="3150"/>
                  </a:lnTo>
                  <a:lnTo>
                    <a:pt x="14822" y="3304"/>
                  </a:lnTo>
                  <a:lnTo>
                    <a:pt x="14937" y="3465"/>
                  </a:lnTo>
                  <a:lnTo>
                    <a:pt x="15052" y="3627"/>
                  </a:lnTo>
                  <a:lnTo>
                    <a:pt x="15160" y="3796"/>
                  </a:lnTo>
                  <a:lnTo>
                    <a:pt x="15267" y="3965"/>
                  </a:lnTo>
                  <a:lnTo>
                    <a:pt x="15367" y="4134"/>
                  </a:lnTo>
                  <a:lnTo>
                    <a:pt x="15467" y="4311"/>
                  </a:lnTo>
                  <a:lnTo>
                    <a:pt x="15559" y="4487"/>
                  </a:lnTo>
                  <a:lnTo>
                    <a:pt x="15651" y="4664"/>
                  </a:lnTo>
                  <a:lnTo>
                    <a:pt x="15736" y="4841"/>
                  </a:lnTo>
                  <a:lnTo>
                    <a:pt x="15813" y="5025"/>
                  </a:lnTo>
                  <a:lnTo>
                    <a:pt x="15890" y="5210"/>
                  </a:lnTo>
                  <a:lnTo>
                    <a:pt x="15959" y="5402"/>
                  </a:lnTo>
                  <a:lnTo>
                    <a:pt x="16028" y="5594"/>
                  </a:lnTo>
                  <a:lnTo>
                    <a:pt x="16089" y="5786"/>
                  </a:lnTo>
                  <a:lnTo>
                    <a:pt x="16151" y="5978"/>
                  </a:lnTo>
                  <a:lnTo>
                    <a:pt x="16205" y="6170"/>
                  </a:lnTo>
                  <a:lnTo>
                    <a:pt x="16251" y="6370"/>
                  </a:lnTo>
                  <a:lnTo>
                    <a:pt x="16297" y="6570"/>
                  </a:lnTo>
                  <a:lnTo>
                    <a:pt x="16335" y="6769"/>
                  </a:lnTo>
                  <a:lnTo>
                    <a:pt x="16366" y="6977"/>
                  </a:lnTo>
                  <a:lnTo>
                    <a:pt x="16397" y="7184"/>
                  </a:lnTo>
                  <a:lnTo>
                    <a:pt x="16420" y="7384"/>
                  </a:lnTo>
                  <a:lnTo>
                    <a:pt x="16435" y="7599"/>
                  </a:lnTo>
                  <a:lnTo>
                    <a:pt x="16450" y="7807"/>
                  </a:lnTo>
                  <a:lnTo>
                    <a:pt x="16458" y="8014"/>
                  </a:lnTo>
                  <a:lnTo>
                    <a:pt x="16458" y="8229"/>
                  </a:lnTo>
                  <a:lnTo>
                    <a:pt x="16458" y="8229"/>
                  </a:lnTo>
                  <a:lnTo>
                    <a:pt x="16458" y="8437"/>
                  </a:lnTo>
                  <a:lnTo>
                    <a:pt x="16450" y="8652"/>
                  </a:lnTo>
                  <a:lnTo>
                    <a:pt x="16435" y="8859"/>
                  </a:lnTo>
                  <a:lnTo>
                    <a:pt x="16420" y="9067"/>
                  </a:lnTo>
                  <a:lnTo>
                    <a:pt x="16397" y="9274"/>
                  </a:lnTo>
                  <a:lnTo>
                    <a:pt x="16366" y="9482"/>
                  </a:lnTo>
                  <a:lnTo>
                    <a:pt x="16335" y="9681"/>
                  </a:lnTo>
                  <a:lnTo>
                    <a:pt x="16297" y="9881"/>
                  </a:lnTo>
                  <a:lnTo>
                    <a:pt x="16251" y="10089"/>
                  </a:lnTo>
                  <a:lnTo>
                    <a:pt x="16205" y="10281"/>
                  </a:lnTo>
                  <a:lnTo>
                    <a:pt x="16151" y="10480"/>
                  </a:lnTo>
                  <a:lnTo>
                    <a:pt x="16089" y="10673"/>
                  </a:lnTo>
                  <a:lnTo>
                    <a:pt x="16028" y="10865"/>
                  </a:lnTo>
                  <a:lnTo>
                    <a:pt x="15959" y="11057"/>
                  </a:lnTo>
                  <a:lnTo>
                    <a:pt x="15890" y="11241"/>
                  </a:lnTo>
                  <a:lnTo>
                    <a:pt x="15813" y="11425"/>
                  </a:lnTo>
                  <a:lnTo>
                    <a:pt x="15736" y="11610"/>
                  </a:lnTo>
                  <a:lnTo>
                    <a:pt x="15651" y="11794"/>
                  </a:lnTo>
                  <a:lnTo>
                    <a:pt x="15559" y="11971"/>
                  </a:lnTo>
                  <a:lnTo>
                    <a:pt x="15467" y="12148"/>
                  </a:lnTo>
                  <a:lnTo>
                    <a:pt x="15367" y="12324"/>
                  </a:lnTo>
                  <a:lnTo>
                    <a:pt x="15267" y="12493"/>
                  </a:lnTo>
                  <a:lnTo>
                    <a:pt x="15160" y="12663"/>
                  </a:lnTo>
                  <a:lnTo>
                    <a:pt x="15052" y="12824"/>
                  </a:lnTo>
                  <a:lnTo>
                    <a:pt x="14937" y="12993"/>
                  </a:lnTo>
                  <a:lnTo>
                    <a:pt x="14822" y="13147"/>
                  </a:lnTo>
                  <a:lnTo>
                    <a:pt x="14706" y="13308"/>
                  </a:lnTo>
                  <a:lnTo>
                    <a:pt x="14576" y="13462"/>
                  </a:lnTo>
                  <a:lnTo>
                    <a:pt x="14453" y="13615"/>
                  </a:lnTo>
                  <a:lnTo>
                    <a:pt x="14322" y="13761"/>
                  </a:lnTo>
                  <a:lnTo>
                    <a:pt x="14184" y="13907"/>
                  </a:lnTo>
                  <a:lnTo>
                    <a:pt x="14046" y="14046"/>
                  </a:lnTo>
                  <a:lnTo>
                    <a:pt x="13907" y="14184"/>
                  </a:lnTo>
                  <a:lnTo>
                    <a:pt x="13761" y="14314"/>
                  </a:lnTo>
                  <a:lnTo>
                    <a:pt x="13615" y="14453"/>
                  </a:lnTo>
                  <a:lnTo>
                    <a:pt x="13462" y="14576"/>
                  </a:lnTo>
                  <a:lnTo>
                    <a:pt x="13308" y="14699"/>
                  </a:lnTo>
                  <a:lnTo>
                    <a:pt x="13154" y="14822"/>
                  </a:lnTo>
                  <a:lnTo>
                    <a:pt x="12993" y="14937"/>
                  </a:lnTo>
                  <a:lnTo>
                    <a:pt x="12832" y="15052"/>
                  </a:lnTo>
                  <a:lnTo>
                    <a:pt x="12663" y="15160"/>
                  </a:lnTo>
                  <a:lnTo>
                    <a:pt x="12494" y="15267"/>
                  </a:lnTo>
                  <a:lnTo>
                    <a:pt x="12324" y="15367"/>
                  </a:lnTo>
                  <a:lnTo>
                    <a:pt x="12148" y="15467"/>
                  </a:lnTo>
                  <a:lnTo>
                    <a:pt x="11971" y="15559"/>
                  </a:lnTo>
                  <a:lnTo>
                    <a:pt x="11794" y="15644"/>
                  </a:lnTo>
                  <a:lnTo>
                    <a:pt x="11618" y="15728"/>
                  </a:lnTo>
                  <a:lnTo>
                    <a:pt x="11433" y="15813"/>
                  </a:lnTo>
                  <a:lnTo>
                    <a:pt x="11249" y="15890"/>
                  </a:lnTo>
                  <a:lnTo>
                    <a:pt x="11057" y="15959"/>
                  </a:lnTo>
                  <a:lnTo>
                    <a:pt x="10865" y="16028"/>
                  </a:lnTo>
                  <a:lnTo>
                    <a:pt x="10673" y="16089"/>
                  </a:lnTo>
                  <a:lnTo>
                    <a:pt x="10480" y="16143"/>
                  </a:lnTo>
                  <a:lnTo>
                    <a:pt x="10288" y="16197"/>
                  </a:lnTo>
                  <a:lnTo>
                    <a:pt x="10089" y="16251"/>
                  </a:lnTo>
                  <a:lnTo>
                    <a:pt x="9889" y="16289"/>
                  </a:lnTo>
                  <a:lnTo>
                    <a:pt x="9689" y="16328"/>
                  </a:lnTo>
                  <a:lnTo>
                    <a:pt x="9482" y="16366"/>
                  </a:lnTo>
                  <a:lnTo>
                    <a:pt x="9274" y="16389"/>
                  </a:lnTo>
                  <a:lnTo>
                    <a:pt x="9074" y="16420"/>
                  </a:lnTo>
                  <a:lnTo>
                    <a:pt x="8859" y="16435"/>
                  </a:lnTo>
                  <a:lnTo>
                    <a:pt x="8652" y="16450"/>
                  </a:lnTo>
                  <a:lnTo>
                    <a:pt x="8444" y="16458"/>
                  </a:lnTo>
                  <a:lnTo>
                    <a:pt x="8229" y="16458"/>
                  </a:lnTo>
                  <a:lnTo>
                    <a:pt x="8229" y="16458"/>
                  </a:lnTo>
                  <a:lnTo>
                    <a:pt x="8022" y="16458"/>
                  </a:lnTo>
                  <a:lnTo>
                    <a:pt x="7807" y="16450"/>
                  </a:lnTo>
                  <a:lnTo>
                    <a:pt x="7599" y="16435"/>
                  </a:lnTo>
                  <a:lnTo>
                    <a:pt x="7392" y="16420"/>
                  </a:lnTo>
                  <a:lnTo>
                    <a:pt x="7184" y="16389"/>
                  </a:lnTo>
                  <a:lnTo>
                    <a:pt x="6977" y="16366"/>
                  </a:lnTo>
                  <a:lnTo>
                    <a:pt x="6777" y="16328"/>
                  </a:lnTo>
                  <a:lnTo>
                    <a:pt x="6577" y="16289"/>
                  </a:lnTo>
                  <a:lnTo>
                    <a:pt x="6370" y="16251"/>
                  </a:lnTo>
                  <a:lnTo>
                    <a:pt x="6178" y="16197"/>
                  </a:lnTo>
                  <a:lnTo>
                    <a:pt x="5978" y="16143"/>
                  </a:lnTo>
                  <a:lnTo>
                    <a:pt x="5786" y="16089"/>
                  </a:lnTo>
                  <a:lnTo>
                    <a:pt x="5594" y="16028"/>
                  </a:lnTo>
                  <a:lnTo>
                    <a:pt x="5402" y="15959"/>
                  </a:lnTo>
                  <a:lnTo>
                    <a:pt x="5217" y="15890"/>
                  </a:lnTo>
                  <a:lnTo>
                    <a:pt x="5033" y="15813"/>
                  </a:lnTo>
                  <a:lnTo>
                    <a:pt x="4849" y="15728"/>
                  </a:lnTo>
                  <a:lnTo>
                    <a:pt x="4664" y="15644"/>
                  </a:lnTo>
                  <a:lnTo>
                    <a:pt x="4487" y="15559"/>
                  </a:lnTo>
                  <a:lnTo>
                    <a:pt x="4311" y="15467"/>
                  </a:lnTo>
                  <a:lnTo>
                    <a:pt x="4134" y="15367"/>
                  </a:lnTo>
                  <a:lnTo>
                    <a:pt x="3965" y="15267"/>
                  </a:lnTo>
                  <a:lnTo>
                    <a:pt x="3796" y="15160"/>
                  </a:lnTo>
                  <a:lnTo>
                    <a:pt x="3635" y="15052"/>
                  </a:lnTo>
                  <a:lnTo>
                    <a:pt x="3466" y="14937"/>
                  </a:lnTo>
                  <a:lnTo>
                    <a:pt x="3312" y="14822"/>
                  </a:lnTo>
                  <a:lnTo>
                    <a:pt x="3151" y="14699"/>
                  </a:lnTo>
                  <a:lnTo>
                    <a:pt x="2997" y="14576"/>
                  </a:lnTo>
                  <a:lnTo>
                    <a:pt x="2843" y="14453"/>
                  </a:lnTo>
                  <a:lnTo>
                    <a:pt x="2697" y="14314"/>
                  </a:lnTo>
                  <a:lnTo>
                    <a:pt x="2551" y="14184"/>
                  </a:lnTo>
                  <a:lnTo>
                    <a:pt x="2413" y="14046"/>
                  </a:lnTo>
                  <a:lnTo>
                    <a:pt x="2275" y="13907"/>
                  </a:lnTo>
                  <a:lnTo>
                    <a:pt x="2144" y="13761"/>
                  </a:lnTo>
                  <a:lnTo>
                    <a:pt x="2006" y="13615"/>
                  </a:lnTo>
                  <a:lnTo>
                    <a:pt x="1883" y="13462"/>
                  </a:lnTo>
                  <a:lnTo>
                    <a:pt x="1760" y="13308"/>
                  </a:lnTo>
                  <a:lnTo>
                    <a:pt x="1637" y="13147"/>
                  </a:lnTo>
                  <a:lnTo>
                    <a:pt x="1522" y="12993"/>
                  </a:lnTo>
                  <a:lnTo>
                    <a:pt x="1406" y="12824"/>
                  </a:lnTo>
                  <a:lnTo>
                    <a:pt x="1299" y="12663"/>
                  </a:lnTo>
                  <a:lnTo>
                    <a:pt x="1191" y="12493"/>
                  </a:lnTo>
                  <a:lnTo>
                    <a:pt x="1091" y="12324"/>
                  </a:lnTo>
                  <a:lnTo>
                    <a:pt x="991" y="12148"/>
                  </a:lnTo>
                  <a:lnTo>
                    <a:pt x="899" y="11971"/>
                  </a:lnTo>
                  <a:lnTo>
                    <a:pt x="815" y="11794"/>
                  </a:lnTo>
                  <a:lnTo>
                    <a:pt x="730" y="11610"/>
                  </a:lnTo>
                  <a:lnTo>
                    <a:pt x="646" y="11425"/>
                  </a:lnTo>
                  <a:lnTo>
                    <a:pt x="569" y="11241"/>
                  </a:lnTo>
                  <a:lnTo>
                    <a:pt x="500" y="11057"/>
                  </a:lnTo>
                  <a:lnTo>
                    <a:pt x="431" y="10865"/>
                  </a:lnTo>
                  <a:lnTo>
                    <a:pt x="369" y="10673"/>
                  </a:lnTo>
                  <a:lnTo>
                    <a:pt x="315" y="10480"/>
                  </a:lnTo>
                  <a:lnTo>
                    <a:pt x="262" y="10281"/>
                  </a:lnTo>
                  <a:lnTo>
                    <a:pt x="208" y="10089"/>
                  </a:lnTo>
                  <a:lnTo>
                    <a:pt x="169" y="9881"/>
                  </a:lnTo>
                  <a:lnTo>
                    <a:pt x="131" y="9681"/>
                  </a:lnTo>
                  <a:lnTo>
                    <a:pt x="93" y="9482"/>
                  </a:lnTo>
                  <a:lnTo>
                    <a:pt x="69" y="9274"/>
                  </a:lnTo>
                  <a:lnTo>
                    <a:pt x="39" y="9067"/>
                  </a:lnTo>
                  <a:lnTo>
                    <a:pt x="23" y="8859"/>
                  </a:lnTo>
                  <a:lnTo>
                    <a:pt x="8" y="8652"/>
                  </a:lnTo>
                  <a:lnTo>
                    <a:pt x="0" y="8437"/>
                  </a:lnTo>
                  <a:lnTo>
                    <a:pt x="0" y="8229"/>
                  </a:lnTo>
                  <a:lnTo>
                    <a:pt x="0" y="8229"/>
                  </a:lnTo>
                  <a:lnTo>
                    <a:pt x="0" y="8014"/>
                  </a:lnTo>
                  <a:lnTo>
                    <a:pt x="8" y="7807"/>
                  </a:lnTo>
                  <a:lnTo>
                    <a:pt x="23" y="7599"/>
                  </a:lnTo>
                  <a:lnTo>
                    <a:pt x="39" y="7384"/>
                  </a:lnTo>
                  <a:lnTo>
                    <a:pt x="69" y="7184"/>
                  </a:lnTo>
                  <a:lnTo>
                    <a:pt x="93" y="6977"/>
                  </a:lnTo>
                  <a:lnTo>
                    <a:pt x="131" y="6769"/>
                  </a:lnTo>
                  <a:lnTo>
                    <a:pt x="169" y="6570"/>
                  </a:lnTo>
                  <a:lnTo>
                    <a:pt x="208" y="6370"/>
                  </a:lnTo>
                  <a:lnTo>
                    <a:pt x="262" y="6170"/>
                  </a:lnTo>
                  <a:lnTo>
                    <a:pt x="315" y="5978"/>
                  </a:lnTo>
                  <a:lnTo>
                    <a:pt x="369" y="5786"/>
                  </a:lnTo>
                  <a:lnTo>
                    <a:pt x="431" y="5594"/>
                  </a:lnTo>
                  <a:lnTo>
                    <a:pt x="500" y="5402"/>
                  </a:lnTo>
                  <a:lnTo>
                    <a:pt x="569" y="5210"/>
                  </a:lnTo>
                  <a:lnTo>
                    <a:pt x="646" y="5025"/>
                  </a:lnTo>
                  <a:lnTo>
                    <a:pt x="730" y="4841"/>
                  </a:lnTo>
                  <a:lnTo>
                    <a:pt x="815" y="4664"/>
                  </a:lnTo>
                  <a:lnTo>
                    <a:pt x="899" y="4487"/>
                  </a:lnTo>
                  <a:lnTo>
                    <a:pt x="991" y="4311"/>
                  </a:lnTo>
                  <a:lnTo>
                    <a:pt x="1091" y="4134"/>
                  </a:lnTo>
                  <a:lnTo>
                    <a:pt x="1191" y="3965"/>
                  </a:lnTo>
                  <a:lnTo>
                    <a:pt x="1299" y="3796"/>
                  </a:lnTo>
                  <a:lnTo>
                    <a:pt x="1406" y="3627"/>
                  </a:lnTo>
                  <a:lnTo>
                    <a:pt x="1522" y="3465"/>
                  </a:lnTo>
                  <a:lnTo>
                    <a:pt x="1637" y="3304"/>
                  </a:lnTo>
                  <a:lnTo>
                    <a:pt x="1760" y="3150"/>
                  </a:lnTo>
                  <a:lnTo>
                    <a:pt x="1883" y="2997"/>
                  </a:lnTo>
                  <a:lnTo>
                    <a:pt x="2006" y="2843"/>
                  </a:lnTo>
                  <a:lnTo>
                    <a:pt x="2144" y="2697"/>
                  </a:lnTo>
                  <a:lnTo>
                    <a:pt x="2275" y="2551"/>
                  </a:lnTo>
                  <a:lnTo>
                    <a:pt x="2413" y="2413"/>
                  </a:lnTo>
                  <a:lnTo>
                    <a:pt x="2551" y="2275"/>
                  </a:lnTo>
                  <a:lnTo>
                    <a:pt x="2697" y="2136"/>
                  </a:lnTo>
                  <a:lnTo>
                    <a:pt x="2843" y="2006"/>
                  </a:lnTo>
                  <a:lnTo>
                    <a:pt x="2997" y="1883"/>
                  </a:lnTo>
                  <a:lnTo>
                    <a:pt x="3151" y="1752"/>
                  </a:lnTo>
                  <a:lnTo>
                    <a:pt x="3312" y="1637"/>
                  </a:lnTo>
                  <a:lnTo>
                    <a:pt x="3466" y="1522"/>
                  </a:lnTo>
                  <a:lnTo>
                    <a:pt x="3635" y="1406"/>
                  </a:lnTo>
                  <a:lnTo>
                    <a:pt x="3796" y="1299"/>
                  </a:lnTo>
                  <a:lnTo>
                    <a:pt x="3965" y="1191"/>
                  </a:lnTo>
                  <a:lnTo>
                    <a:pt x="4134" y="1091"/>
                  </a:lnTo>
                  <a:lnTo>
                    <a:pt x="4311" y="991"/>
                  </a:lnTo>
                  <a:lnTo>
                    <a:pt x="4487" y="899"/>
                  </a:lnTo>
                  <a:lnTo>
                    <a:pt x="4664" y="807"/>
                  </a:lnTo>
                  <a:lnTo>
                    <a:pt x="4849" y="722"/>
                  </a:lnTo>
                  <a:lnTo>
                    <a:pt x="5033" y="646"/>
                  </a:lnTo>
                  <a:lnTo>
                    <a:pt x="5217" y="569"/>
                  </a:lnTo>
                  <a:lnTo>
                    <a:pt x="5402" y="500"/>
                  </a:lnTo>
                  <a:lnTo>
                    <a:pt x="5594" y="431"/>
                  </a:lnTo>
                  <a:lnTo>
                    <a:pt x="5786" y="369"/>
                  </a:lnTo>
                  <a:lnTo>
                    <a:pt x="5978" y="308"/>
                  </a:lnTo>
                  <a:lnTo>
                    <a:pt x="6178" y="254"/>
                  </a:lnTo>
                  <a:lnTo>
                    <a:pt x="6370" y="208"/>
                  </a:lnTo>
                  <a:lnTo>
                    <a:pt x="6577" y="162"/>
                  </a:lnTo>
                  <a:lnTo>
                    <a:pt x="6777" y="123"/>
                  </a:lnTo>
                  <a:lnTo>
                    <a:pt x="6977" y="92"/>
                  </a:lnTo>
                  <a:lnTo>
                    <a:pt x="7184" y="62"/>
                  </a:lnTo>
                  <a:lnTo>
                    <a:pt x="7392" y="39"/>
                  </a:lnTo>
                  <a:lnTo>
                    <a:pt x="7599" y="23"/>
                  </a:lnTo>
                  <a:lnTo>
                    <a:pt x="7807" y="8"/>
                  </a:lnTo>
                  <a:lnTo>
                    <a:pt x="8022" y="0"/>
                  </a:lnTo>
                  <a:lnTo>
                    <a:pt x="8229" y="0"/>
                  </a:lnTo>
                  <a:lnTo>
                    <a:pt x="8229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3" name="Google Shape;543;p89"/>
            <p:cNvSpPr/>
            <p:nvPr/>
          </p:nvSpPr>
          <p:spPr>
            <a:xfrm>
              <a:off x="2835725" y="73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4" name="Google Shape;544;p89"/>
            <p:cNvSpPr/>
            <p:nvPr/>
          </p:nvSpPr>
          <p:spPr>
            <a:xfrm>
              <a:off x="4368175" y="980900"/>
              <a:ext cx="1057850" cy="652750"/>
            </a:xfrm>
            <a:custGeom>
              <a:avLst/>
              <a:gdLst/>
              <a:ahLst/>
              <a:cxnLst/>
              <a:rect l="l" t="t" r="r" b="b"/>
              <a:pathLst>
                <a:path w="42314" h="26110" extrusionOk="0">
                  <a:moveTo>
                    <a:pt x="7707" y="1"/>
                  </a:moveTo>
                  <a:lnTo>
                    <a:pt x="1" y="10427"/>
                  </a:lnTo>
                  <a:lnTo>
                    <a:pt x="21230" y="26109"/>
                  </a:lnTo>
                  <a:lnTo>
                    <a:pt x="42313" y="10504"/>
                  </a:lnTo>
                  <a:lnTo>
                    <a:pt x="34591" y="78"/>
                  </a:lnTo>
                  <a:lnTo>
                    <a:pt x="21222" y="9982"/>
                  </a:lnTo>
                  <a:lnTo>
                    <a:pt x="7707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5" name="Google Shape;545;p89"/>
            <p:cNvSpPr/>
            <p:nvPr/>
          </p:nvSpPr>
          <p:spPr>
            <a:xfrm>
              <a:off x="4368175" y="980900"/>
              <a:ext cx="1057850" cy="652750"/>
            </a:xfrm>
            <a:custGeom>
              <a:avLst/>
              <a:gdLst/>
              <a:ahLst/>
              <a:cxnLst/>
              <a:rect l="l" t="t" r="r" b="b"/>
              <a:pathLst>
                <a:path w="42314" h="26110" fill="none" extrusionOk="0">
                  <a:moveTo>
                    <a:pt x="42313" y="10504"/>
                  </a:moveTo>
                  <a:lnTo>
                    <a:pt x="34591" y="78"/>
                  </a:lnTo>
                  <a:lnTo>
                    <a:pt x="21222" y="9982"/>
                  </a:lnTo>
                  <a:lnTo>
                    <a:pt x="7707" y="1"/>
                  </a:lnTo>
                  <a:lnTo>
                    <a:pt x="1" y="10427"/>
                  </a:lnTo>
                  <a:lnTo>
                    <a:pt x="21230" y="26109"/>
                  </a:lnTo>
                  <a:lnTo>
                    <a:pt x="42313" y="10504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6" name="Google Shape;546;p89"/>
            <p:cNvSpPr/>
            <p:nvPr/>
          </p:nvSpPr>
          <p:spPr>
            <a:xfrm>
              <a:off x="5426000" y="124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7" name="Google Shape;547;p89"/>
            <p:cNvSpPr/>
            <p:nvPr/>
          </p:nvSpPr>
          <p:spPr>
            <a:xfrm>
              <a:off x="5327075" y="238125"/>
              <a:ext cx="1057625" cy="652725"/>
            </a:xfrm>
            <a:custGeom>
              <a:avLst/>
              <a:gdLst/>
              <a:ahLst/>
              <a:cxnLst/>
              <a:rect l="l" t="t" r="r" b="b"/>
              <a:pathLst>
                <a:path w="42305" h="26109" extrusionOk="0">
                  <a:moveTo>
                    <a:pt x="7707" y="0"/>
                  </a:moveTo>
                  <a:lnTo>
                    <a:pt x="0" y="10434"/>
                  </a:lnTo>
                  <a:lnTo>
                    <a:pt x="21222" y="26108"/>
                  </a:lnTo>
                  <a:lnTo>
                    <a:pt x="42305" y="10511"/>
                  </a:lnTo>
                  <a:lnTo>
                    <a:pt x="34591" y="85"/>
                  </a:lnTo>
                  <a:lnTo>
                    <a:pt x="21214" y="9981"/>
                  </a:lnTo>
                  <a:lnTo>
                    <a:pt x="770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8" name="Google Shape;548;p89"/>
            <p:cNvSpPr/>
            <p:nvPr/>
          </p:nvSpPr>
          <p:spPr>
            <a:xfrm>
              <a:off x="5327075" y="238125"/>
              <a:ext cx="1057625" cy="652725"/>
            </a:xfrm>
            <a:custGeom>
              <a:avLst/>
              <a:gdLst/>
              <a:ahLst/>
              <a:cxnLst/>
              <a:rect l="l" t="t" r="r" b="b"/>
              <a:pathLst>
                <a:path w="42305" h="26109" fill="none" extrusionOk="0">
                  <a:moveTo>
                    <a:pt x="42305" y="10511"/>
                  </a:moveTo>
                  <a:lnTo>
                    <a:pt x="34591" y="85"/>
                  </a:lnTo>
                  <a:lnTo>
                    <a:pt x="21214" y="9981"/>
                  </a:lnTo>
                  <a:lnTo>
                    <a:pt x="7707" y="0"/>
                  </a:lnTo>
                  <a:lnTo>
                    <a:pt x="0" y="10434"/>
                  </a:lnTo>
                  <a:lnTo>
                    <a:pt x="21222" y="26108"/>
                  </a:lnTo>
                  <a:lnTo>
                    <a:pt x="42305" y="10511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9" name="Google Shape;549;p89"/>
            <p:cNvSpPr/>
            <p:nvPr/>
          </p:nvSpPr>
          <p:spPr>
            <a:xfrm>
              <a:off x="6384675" y="50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550" name="Google Shape;550;p89"/>
          <p:cNvCxnSpPr/>
          <p:nvPr/>
        </p:nvCxnSpPr>
        <p:spPr>
          <a:xfrm rot="10800000" flipH="1">
            <a:off x="314025" y="4851150"/>
            <a:ext cx="7569000" cy="10800"/>
          </a:xfrm>
          <a:prstGeom prst="straightConnector1">
            <a:avLst/>
          </a:prstGeom>
          <a:noFill/>
          <a:ln w="38100" cap="flat" cmpd="sng">
            <a:solidFill>
              <a:srgbClr val="435D7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51" name="Google Shape;551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885" y="917275"/>
            <a:ext cx="3937290" cy="3477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52" name="Google Shape;552;p89"/>
          <p:cNvGraphicFramePr/>
          <p:nvPr/>
        </p:nvGraphicFramePr>
        <p:xfrm>
          <a:off x="5070675" y="971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{20AA08B9-E4FF-4B4D-B7E9-FBF56CB392D3}</a:tableStyleId>
              </a:tblPr>
              <a:tblGrid>
                <a:gridCol w="342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Vocabulaire utile : 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Nombre de faces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Plus/moins de sommets 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Arêtes 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Pair/impair 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?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?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90"/>
          <p:cNvSpPr txBox="1">
            <a:spLocks noGrp="1"/>
          </p:cNvSpPr>
          <p:nvPr>
            <p:ph type="title"/>
          </p:nvPr>
        </p:nvSpPr>
        <p:spPr>
          <a:xfrm>
            <a:off x="150950" y="156125"/>
            <a:ext cx="756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435D74"/>
                </a:solidFill>
                <a:latin typeface="Bebas Neue"/>
                <a:ea typeface="Bebas Neue"/>
                <a:cs typeface="Bebas Neue"/>
                <a:sym typeface="Bebas Neue"/>
              </a:rPr>
              <a:t>QUel est l’intrus?</a:t>
            </a:r>
            <a:br>
              <a:rPr lang="en" sz="3020">
                <a:solidFill>
                  <a:srgbClr val="435D74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endParaRPr sz="3020">
              <a:solidFill>
                <a:srgbClr val="435D7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58" name="Google Shape;558;p90"/>
          <p:cNvSpPr txBox="1">
            <a:spLocks noGrp="1"/>
          </p:cNvSpPr>
          <p:nvPr>
            <p:ph type="body" idx="1"/>
          </p:nvPr>
        </p:nvSpPr>
        <p:spPr>
          <a:xfrm>
            <a:off x="311700" y="4699713"/>
            <a:ext cx="8520600" cy="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  <a:hlinkClick r:id="rId3"/>
              </a:rPr>
              <a:t>Gabarit pour en créer</a:t>
            </a:r>
            <a:r>
              <a:rPr lang="en" sz="2400">
                <a:solidFill>
                  <a:schemeClr val="dk1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 </a:t>
            </a:r>
            <a:endParaRPr sz="2400">
              <a:solidFill>
                <a:schemeClr val="dk1"/>
              </a:solidFill>
              <a:latin typeface="Darker Grotesque SemiBold"/>
              <a:ea typeface="Darker Grotesque SemiBold"/>
              <a:cs typeface="Darker Grotesque SemiBold"/>
              <a:sym typeface="Darker Grotesque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chemeClr val="dk1"/>
              </a:solidFill>
              <a:latin typeface="Darker Grotesque SemiBold"/>
              <a:ea typeface="Darker Grotesque SemiBold"/>
              <a:cs typeface="Darker Grotesque SemiBold"/>
              <a:sym typeface="Darker Grotesque SemiBold"/>
            </a:endParaRPr>
          </a:p>
        </p:txBody>
      </p:sp>
      <p:grpSp>
        <p:nvGrpSpPr>
          <p:cNvPr id="559" name="Google Shape;559;p90"/>
          <p:cNvGrpSpPr/>
          <p:nvPr/>
        </p:nvGrpSpPr>
        <p:grpSpPr>
          <a:xfrm>
            <a:off x="8208634" y="4266034"/>
            <a:ext cx="692156" cy="662178"/>
            <a:chOff x="1043575" y="238125"/>
            <a:chExt cx="5532825" cy="5238750"/>
          </a:xfrm>
        </p:grpSpPr>
        <p:sp>
          <p:nvSpPr>
            <p:cNvPr id="560" name="Google Shape;560;p90"/>
            <p:cNvSpPr/>
            <p:nvPr/>
          </p:nvSpPr>
          <p:spPr>
            <a:xfrm>
              <a:off x="1043575" y="1552175"/>
              <a:ext cx="5532825" cy="3924700"/>
            </a:xfrm>
            <a:custGeom>
              <a:avLst/>
              <a:gdLst/>
              <a:ahLst/>
              <a:cxnLst/>
              <a:rect l="l" t="t" r="r" b="b"/>
              <a:pathLst>
                <a:path w="221313" h="156988" extrusionOk="0">
                  <a:moveTo>
                    <a:pt x="110657" y="23281"/>
                  </a:moveTo>
                  <a:lnTo>
                    <a:pt x="132201" y="55398"/>
                  </a:lnTo>
                  <a:lnTo>
                    <a:pt x="126577" y="58717"/>
                  </a:lnTo>
                  <a:lnTo>
                    <a:pt x="110295" y="50165"/>
                  </a:lnTo>
                  <a:lnTo>
                    <a:pt x="93838" y="58817"/>
                  </a:lnTo>
                  <a:lnTo>
                    <a:pt x="88651" y="56089"/>
                  </a:lnTo>
                  <a:lnTo>
                    <a:pt x="110657" y="23281"/>
                  </a:lnTo>
                  <a:close/>
                  <a:moveTo>
                    <a:pt x="44902" y="41983"/>
                  </a:moveTo>
                  <a:lnTo>
                    <a:pt x="53799" y="55252"/>
                  </a:lnTo>
                  <a:lnTo>
                    <a:pt x="45225" y="60008"/>
                  </a:lnTo>
                  <a:lnTo>
                    <a:pt x="36074" y="55137"/>
                  </a:lnTo>
                  <a:lnTo>
                    <a:pt x="44902" y="41983"/>
                  </a:lnTo>
                  <a:close/>
                  <a:moveTo>
                    <a:pt x="176411" y="41983"/>
                  </a:moveTo>
                  <a:lnTo>
                    <a:pt x="185309" y="55244"/>
                  </a:lnTo>
                  <a:lnTo>
                    <a:pt x="176726" y="60008"/>
                  </a:lnTo>
                  <a:lnTo>
                    <a:pt x="167583" y="55144"/>
                  </a:lnTo>
                  <a:lnTo>
                    <a:pt x="176411" y="41983"/>
                  </a:lnTo>
                  <a:close/>
                  <a:moveTo>
                    <a:pt x="28813" y="65962"/>
                  </a:moveTo>
                  <a:lnTo>
                    <a:pt x="45355" y="74768"/>
                  </a:lnTo>
                  <a:lnTo>
                    <a:pt x="61052" y="66055"/>
                  </a:lnTo>
                  <a:lnTo>
                    <a:pt x="63703" y="70004"/>
                  </a:lnTo>
                  <a:lnTo>
                    <a:pt x="32416" y="116642"/>
                  </a:lnTo>
                  <a:lnTo>
                    <a:pt x="12970" y="116642"/>
                  </a:lnTo>
                  <a:lnTo>
                    <a:pt x="12970" y="89581"/>
                  </a:lnTo>
                  <a:lnTo>
                    <a:pt x="28813" y="65962"/>
                  </a:lnTo>
                  <a:close/>
                  <a:moveTo>
                    <a:pt x="110295" y="64818"/>
                  </a:moveTo>
                  <a:lnTo>
                    <a:pt x="126945" y="73561"/>
                  </a:lnTo>
                  <a:lnTo>
                    <a:pt x="139439" y="66193"/>
                  </a:lnTo>
                  <a:lnTo>
                    <a:pt x="173276" y="116642"/>
                  </a:lnTo>
                  <a:lnTo>
                    <a:pt x="48037" y="116642"/>
                  </a:lnTo>
                  <a:lnTo>
                    <a:pt x="81383" y="66923"/>
                  </a:lnTo>
                  <a:lnTo>
                    <a:pt x="93838" y="73462"/>
                  </a:lnTo>
                  <a:lnTo>
                    <a:pt x="110295" y="64818"/>
                  </a:lnTo>
                  <a:close/>
                  <a:moveTo>
                    <a:pt x="160322" y="65970"/>
                  </a:moveTo>
                  <a:lnTo>
                    <a:pt x="176857" y="74768"/>
                  </a:lnTo>
                  <a:lnTo>
                    <a:pt x="192562" y="66055"/>
                  </a:lnTo>
                  <a:lnTo>
                    <a:pt x="208343" y="89581"/>
                  </a:lnTo>
                  <a:lnTo>
                    <a:pt x="208343" y="116642"/>
                  </a:lnTo>
                  <a:lnTo>
                    <a:pt x="188897" y="116642"/>
                  </a:lnTo>
                  <a:lnTo>
                    <a:pt x="157610" y="70004"/>
                  </a:lnTo>
                  <a:lnTo>
                    <a:pt x="160322" y="65970"/>
                  </a:lnTo>
                  <a:close/>
                  <a:moveTo>
                    <a:pt x="208343" y="129612"/>
                  </a:moveTo>
                  <a:lnTo>
                    <a:pt x="208343" y="144018"/>
                  </a:lnTo>
                  <a:lnTo>
                    <a:pt x="12970" y="144018"/>
                  </a:lnTo>
                  <a:lnTo>
                    <a:pt x="12970" y="129612"/>
                  </a:lnTo>
                  <a:close/>
                  <a:moveTo>
                    <a:pt x="110657" y="0"/>
                  </a:moveTo>
                  <a:lnTo>
                    <a:pt x="71510" y="58371"/>
                  </a:lnTo>
                  <a:lnTo>
                    <a:pt x="44902" y="18702"/>
                  </a:lnTo>
                  <a:lnTo>
                    <a:pt x="0" y="85640"/>
                  </a:lnTo>
                  <a:lnTo>
                    <a:pt x="0" y="156988"/>
                  </a:lnTo>
                  <a:lnTo>
                    <a:pt x="221313" y="156988"/>
                  </a:lnTo>
                  <a:lnTo>
                    <a:pt x="221313" y="85640"/>
                  </a:lnTo>
                  <a:lnTo>
                    <a:pt x="176411" y="18702"/>
                  </a:lnTo>
                  <a:lnTo>
                    <a:pt x="149803" y="58371"/>
                  </a:lnTo>
                  <a:lnTo>
                    <a:pt x="11065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" name="Google Shape;561;p90"/>
            <p:cNvSpPr/>
            <p:nvPr/>
          </p:nvSpPr>
          <p:spPr>
            <a:xfrm>
              <a:off x="1043575" y="1552175"/>
              <a:ext cx="5532825" cy="3924700"/>
            </a:xfrm>
            <a:custGeom>
              <a:avLst/>
              <a:gdLst/>
              <a:ahLst/>
              <a:cxnLst/>
              <a:rect l="l" t="t" r="r" b="b"/>
              <a:pathLst>
                <a:path w="221313" h="156988" fill="none" extrusionOk="0">
                  <a:moveTo>
                    <a:pt x="176411" y="18702"/>
                  </a:moveTo>
                  <a:lnTo>
                    <a:pt x="149803" y="58371"/>
                  </a:lnTo>
                  <a:lnTo>
                    <a:pt x="110657" y="0"/>
                  </a:lnTo>
                  <a:lnTo>
                    <a:pt x="71510" y="58371"/>
                  </a:lnTo>
                  <a:lnTo>
                    <a:pt x="44902" y="18702"/>
                  </a:lnTo>
                  <a:lnTo>
                    <a:pt x="0" y="85640"/>
                  </a:lnTo>
                  <a:lnTo>
                    <a:pt x="0" y="156988"/>
                  </a:lnTo>
                  <a:lnTo>
                    <a:pt x="221313" y="156988"/>
                  </a:lnTo>
                  <a:lnTo>
                    <a:pt x="221313" y="85640"/>
                  </a:lnTo>
                  <a:lnTo>
                    <a:pt x="176411" y="18702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2" name="Google Shape;562;p90"/>
            <p:cNvSpPr/>
            <p:nvPr/>
          </p:nvSpPr>
          <p:spPr>
            <a:xfrm>
              <a:off x="5233125" y="2601725"/>
              <a:ext cx="443175" cy="450650"/>
            </a:xfrm>
            <a:custGeom>
              <a:avLst/>
              <a:gdLst/>
              <a:ahLst/>
              <a:cxnLst/>
              <a:rect l="l" t="t" r="r" b="b"/>
              <a:pathLst>
                <a:path w="17727" h="18026" fill="none" extrusionOk="0">
                  <a:moveTo>
                    <a:pt x="17727" y="13262"/>
                  </a:moveTo>
                  <a:lnTo>
                    <a:pt x="9144" y="18026"/>
                  </a:lnTo>
                  <a:lnTo>
                    <a:pt x="1" y="13162"/>
                  </a:lnTo>
                  <a:lnTo>
                    <a:pt x="8829" y="1"/>
                  </a:lnTo>
                  <a:lnTo>
                    <a:pt x="17727" y="13262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3" name="Google Shape;563;p90"/>
            <p:cNvSpPr/>
            <p:nvPr/>
          </p:nvSpPr>
          <p:spPr>
            <a:xfrm>
              <a:off x="2244475" y="3172600"/>
              <a:ext cx="3131025" cy="1295650"/>
            </a:xfrm>
            <a:custGeom>
              <a:avLst/>
              <a:gdLst/>
              <a:ahLst/>
              <a:cxnLst/>
              <a:rect l="l" t="t" r="r" b="b"/>
              <a:pathLst>
                <a:path w="125241" h="51826" fill="none" extrusionOk="0">
                  <a:moveTo>
                    <a:pt x="125240" y="51825"/>
                  </a:moveTo>
                  <a:lnTo>
                    <a:pt x="1" y="51825"/>
                  </a:lnTo>
                  <a:lnTo>
                    <a:pt x="33347" y="2106"/>
                  </a:lnTo>
                  <a:lnTo>
                    <a:pt x="45802" y="8645"/>
                  </a:lnTo>
                  <a:lnTo>
                    <a:pt x="62259" y="1"/>
                  </a:lnTo>
                  <a:lnTo>
                    <a:pt x="78909" y="8744"/>
                  </a:lnTo>
                  <a:lnTo>
                    <a:pt x="91403" y="1376"/>
                  </a:lnTo>
                  <a:lnTo>
                    <a:pt x="125240" y="51825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4" name="Google Shape;564;p90"/>
            <p:cNvSpPr/>
            <p:nvPr/>
          </p:nvSpPr>
          <p:spPr>
            <a:xfrm>
              <a:off x="3259850" y="2134200"/>
              <a:ext cx="1088750" cy="888400"/>
            </a:xfrm>
            <a:custGeom>
              <a:avLst/>
              <a:gdLst/>
              <a:ahLst/>
              <a:cxnLst/>
              <a:rect l="l" t="t" r="r" b="b"/>
              <a:pathLst>
                <a:path w="43550" h="35536" fill="none" extrusionOk="0">
                  <a:moveTo>
                    <a:pt x="43550" y="32117"/>
                  </a:moveTo>
                  <a:lnTo>
                    <a:pt x="37926" y="35436"/>
                  </a:lnTo>
                  <a:lnTo>
                    <a:pt x="21644" y="26884"/>
                  </a:lnTo>
                  <a:lnTo>
                    <a:pt x="5187" y="35536"/>
                  </a:lnTo>
                  <a:lnTo>
                    <a:pt x="0" y="32808"/>
                  </a:lnTo>
                  <a:lnTo>
                    <a:pt x="22006" y="0"/>
                  </a:lnTo>
                  <a:lnTo>
                    <a:pt x="43550" y="32117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5" name="Google Shape;565;p90"/>
            <p:cNvSpPr/>
            <p:nvPr/>
          </p:nvSpPr>
          <p:spPr>
            <a:xfrm>
              <a:off x="1945400" y="2601725"/>
              <a:ext cx="443175" cy="450650"/>
            </a:xfrm>
            <a:custGeom>
              <a:avLst/>
              <a:gdLst/>
              <a:ahLst/>
              <a:cxnLst/>
              <a:rect l="l" t="t" r="r" b="b"/>
              <a:pathLst>
                <a:path w="17727" h="18026" fill="none" extrusionOk="0">
                  <a:moveTo>
                    <a:pt x="17726" y="13270"/>
                  </a:moveTo>
                  <a:lnTo>
                    <a:pt x="9152" y="18026"/>
                  </a:lnTo>
                  <a:lnTo>
                    <a:pt x="1" y="13155"/>
                  </a:lnTo>
                  <a:lnTo>
                    <a:pt x="8829" y="1"/>
                  </a:lnTo>
                  <a:lnTo>
                    <a:pt x="17726" y="1327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6" name="Google Shape;566;p90"/>
            <p:cNvSpPr/>
            <p:nvPr/>
          </p:nvSpPr>
          <p:spPr>
            <a:xfrm>
              <a:off x="1367800" y="3201225"/>
              <a:ext cx="1268375" cy="1267025"/>
            </a:xfrm>
            <a:custGeom>
              <a:avLst/>
              <a:gdLst/>
              <a:ahLst/>
              <a:cxnLst/>
              <a:rect l="l" t="t" r="r" b="b"/>
              <a:pathLst>
                <a:path w="50735" h="50681" fill="none" extrusionOk="0">
                  <a:moveTo>
                    <a:pt x="1" y="23619"/>
                  </a:moveTo>
                  <a:lnTo>
                    <a:pt x="15844" y="0"/>
                  </a:lnTo>
                  <a:lnTo>
                    <a:pt x="32386" y="8806"/>
                  </a:lnTo>
                  <a:lnTo>
                    <a:pt x="48083" y="93"/>
                  </a:lnTo>
                  <a:lnTo>
                    <a:pt x="50734" y="4042"/>
                  </a:lnTo>
                  <a:lnTo>
                    <a:pt x="19447" y="50680"/>
                  </a:lnTo>
                  <a:lnTo>
                    <a:pt x="1" y="50680"/>
                  </a:lnTo>
                  <a:lnTo>
                    <a:pt x="1" y="23619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7" name="Google Shape;567;p90"/>
            <p:cNvSpPr/>
            <p:nvPr/>
          </p:nvSpPr>
          <p:spPr>
            <a:xfrm>
              <a:off x="1367800" y="4792450"/>
              <a:ext cx="4884375" cy="360200"/>
            </a:xfrm>
            <a:custGeom>
              <a:avLst/>
              <a:gdLst/>
              <a:ahLst/>
              <a:cxnLst/>
              <a:rect l="l" t="t" r="r" b="b"/>
              <a:pathLst>
                <a:path w="195375" h="14408" fill="none" extrusionOk="0">
                  <a:moveTo>
                    <a:pt x="195374" y="14407"/>
                  </a:moveTo>
                  <a:lnTo>
                    <a:pt x="1" y="14407"/>
                  </a:lnTo>
                  <a:lnTo>
                    <a:pt x="1" y="1"/>
                  </a:lnTo>
                  <a:lnTo>
                    <a:pt x="195374" y="1"/>
                  </a:lnTo>
                  <a:lnTo>
                    <a:pt x="195374" y="14407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8" name="Google Shape;568;p90"/>
            <p:cNvSpPr/>
            <p:nvPr/>
          </p:nvSpPr>
          <p:spPr>
            <a:xfrm>
              <a:off x="4983800" y="3201425"/>
              <a:ext cx="1268375" cy="1266825"/>
            </a:xfrm>
            <a:custGeom>
              <a:avLst/>
              <a:gdLst/>
              <a:ahLst/>
              <a:cxnLst/>
              <a:rect l="l" t="t" r="r" b="b"/>
              <a:pathLst>
                <a:path w="50735" h="50673" fill="none" extrusionOk="0">
                  <a:moveTo>
                    <a:pt x="31288" y="50672"/>
                  </a:moveTo>
                  <a:lnTo>
                    <a:pt x="1" y="4034"/>
                  </a:lnTo>
                  <a:lnTo>
                    <a:pt x="2713" y="0"/>
                  </a:lnTo>
                  <a:lnTo>
                    <a:pt x="19248" y="8798"/>
                  </a:lnTo>
                  <a:lnTo>
                    <a:pt x="34953" y="85"/>
                  </a:lnTo>
                  <a:lnTo>
                    <a:pt x="50734" y="23611"/>
                  </a:lnTo>
                  <a:lnTo>
                    <a:pt x="50734" y="50672"/>
                  </a:lnTo>
                  <a:lnTo>
                    <a:pt x="31288" y="50672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9" name="Google Shape;569;p90"/>
            <p:cNvSpPr/>
            <p:nvPr/>
          </p:nvSpPr>
          <p:spPr>
            <a:xfrm>
              <a:off x="5765975" y="446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0" name="Google Shape;570;p90"/>
            <p:cNvSpPr/>
            <p:nvPr/>
          </p:nvSpPr>
          <p:spPr>
            <a:xfrm>
              <a:off x="2305750" y="409450"/>
              <a:ext cx="1059950" cy="1059950"/>
            </a:xfrm>
            <a:custGeom>
              <a:avLst/>
              <a:gdLst/>
              <a:ahLst/>
              <a:cxnLst/>
              <a:rect l="l" t="t" r="r" b="b"/>
              <a:pathLst>
                <a:path w="42398" h="42398" extrusionOk="0">
                  <a:moveTo>
                    <a:pt x="21414" y="12970"/>
                  </a:moveTo>
                  <a:lnTo>
                    <a:pt x="21622" y="12978"/>
                  </a:lnTo>
                  <a:lnTo>
                    <a:pt x="21829" y="12993"/>
                  </a:lnTo>
                  <a:lnTo>
                    <a:pt x="22044" y="13009"/>
                  </a:lnTo>
                  <a:lnTo>
                    <a:pt x="22244" y="13032"/>
                  </a:lnTo>
                  <a:lnTo>
                    <a:pt x="22452" y="13062"/>
                  </a:lnTo>
                  <a:lnTo>
                    <a:pt x="22659" y="13093"/>
                  </a:lnTo>
                  <a:lnTo>
                    <a:pt x="22859" y="13132"/>
                  </a:lnTo>
                  <a:lnTo>
                    <a:pt x="23059" y="13178"/>
                  </a:lnTo>
                  <a:lnTo>
                    <a:pt x="23258" y="13224"/>
                  </a:lnTo>
                  <a:lnTo>
                    <a:pt x="23450" y="13278"/>
                  </a:lnTo>
                  <a:lnTo>
                    <a:pt x="23643" y="13339"/>
                  </a:lnTo>
                  <a:lnTo>
                    <a:pt x="23835" y="13401"/>
                  </a:lnTo>
                  <a:lnTo>
                    <a:pt x="24027" y="13470"/>
                  </a:lnTo>
                  <a:lnTo>
                    <a:pt x="24219" y="13539"/>
                  </a:lnTo>
                  <a:lnTo>
                    <a:pt x="24403" y="13616"/>
                  </a:lnTo>
                  <a:lnTo>
                    <a:pt x="24588" y="13692"/>
                  </a:lnTo>
                  <a:lnTo>
                    <a:pt x="24764" y="13777"/>
                  </a:lnTo>
                  <a:lnTo>
                    <a:pt x="24941" y="13869"/>
                  </a:lnTo>
                  <a:lnTo>
                    <a:pt x="25118" y="13961"/>
                  </a:lnTo>
                  <a:lnTo>
                    <a:pt x="25294" y="14061"/>
                  </a:lnTo>
                  <a:lnTo>
                    <a:pt x="25464" y="14161"/>
                  </a:lnTo>
                  <a:lnTo>
                    <a:pt x="25633" y="14269"/>
                  </a:lnTo>
                  <a:lnTo>
                    <a:pt x="25802" y="14376"/>
                  </a:lnTo>
                  <a:lnTo>
                    <a:pt x="25963" y="14492"/>
                  </a:lnTo>
                  <a:lnTo>
                    <a:pt x="26124" y="14607"/>
                  </a:lnTo>
                  <a:lnTo>
                    <a:pt x="26278" y="14722"/>
                  </a:lnTo>
                  <a:lnTo>
                    <a:pt x="26432" y="14853"/>
                  </a:lnTo>
                  <a:lnTo>
                    <a:pt x="26585" y="14976"/>
                  </a:lnTo>
                  <a:lnTo>
                    <a:pt x="26731" y="15106"/>
                  </a:lnTo>
                  <a:lnTo>
                    <a:pt x="26877" y="15245"/>
                  </a:lnTo>
                  <a:lnTo>
                    <a:pt x="27016" y="15383"/>
                  </a:lnTo>
                  <a:lnTo>
                    <a:pt x="27154" y="15521"/>
                  </a:lnTo>
                  <a:lnTo>
                    <a:pt x="27292" y="15667"/>
                  </a:lnTo>
                  <a:lnTo>
                    <a:pt x="27423" y="15813"/>
                  </a:lnTo>
                  <a:lnTo>
                    <a:pt x="27546" y="15967"/>
                  </a:lnTo>
                  <a:lnTo>
                    <a:pt x="27676" y="16120"/>
                  </a:lnTo>
                  <a:lnTo>
                    <a:pt x="27792" y="16274"/>
                  </a:lnTo>
                  <a:lnTo>
                    <a:pt x="27907" y="16435"/>
                  </a:lnTo>
                  <a:lnTo>
                    <a:pt x="28022" y="16597"/>
                  </a:lnTo>
                  <a:lnTo>
                    <a:pt x="28130" y="16766"/>
                  </a:lnTo>
                  <a:lnTo>
                    <a:pt x="28237" y="16935"/>
                  </a:lnTo>
                  <a:lnTo>
                    <a:pt x="28337" y="17104"/>
                  </a:lnTo>
                  <a:lnTo>
                    <a:pt x="28437" y="17281"/>
                  </a:lnTo>
                  <a:lnTo>
                    <a:pt x="28529" y="17457"/>
                  </a:lnTo>
                  <a:lnTo>
                    <a:pt x="28621" y="17634"/>
                  </a:lnTo>
                  <a:lnTo>
                    <a:pt x="28706" y="17811"/>
                  </a:lnTo>
                  <a:lnTo>
                    <a:pt x="28783" y="17995"/>
                  </a:lnTo>
                  <a:lnTo>
                    <a:pt x="28860" y="18180"/>
                  </a:lnTo>
                  <a:lnTo>
                    <a:pt x="28929" y="18372"/>
                  </a:lnTo>
                  <a:lnTo>
                    <a:pt x="28998" y="18564"/>
                  </a:lnTo>
                  <a:lnTo>
                    <a:pt x="29059" y="18756"/>
                  </a:lnTo>
                  <a:lnTo>
                    <a:pt x="29121" y="18948"/>
                  </a:lnTo>
                  <a:lnTo>
                    <a:pt x="29175" y="19140"/>
                  </a:lnTo>
                  <a:lnTo>
                    <a:pt x="29221" y="19340"/>
                  </a:lnTo>
                  <a:lnTo>
                    <a:pt x="29267" y="19540"/>
                  </a:lnTo>
                  <a:lnTo>
                    <a:pt x="29305" y="19739"/>
                  </a:lnTo>
                  <a:lnTo>
                    <a:pt x="29336" y="19947"/>
                  </a:lnTo>
                  <a:lnTo>
                    <a:pt x="29367" y="20154"/>
                  </a:lnTo>
                  <a:lnTo>
                    <a:pt x="29390" y="20354"/>
                  </a:lnTo>
                  <a:lnTo>
                    <a:pt x="29405" y="20569"/>
                  </a:lnTo>
                  <a:lnTo>
                    <a:pt x="29420" y="20777"/>
                  </a:lnTo>
                  <a:lnTo>
                    <a:pt x="29428" y="20984"/>
                  </a:lnTo>
                  <a:lnTo>
                    <a:pt x="29428" y="21199"/>
                  </a:lnTo>
                  <a:lnTo>
                    <a:pt x="29428" y="21407"/>
                  </a:lnTo>
                  <a:lnTo>
                    <a:pt x="29420" y="21622"/>
                  </a:lnTo>
                  <a:lnTo>
                    <a:pt x="29405" y="21829"/>
                  </a:lnTo>
                  <a:lnTo>
                    <a:pt x="29390" y="22037"/>
                  </a:lnTo>
                  <a:lnTo>
                    <a:pt x="29367" y="22244"/>
                  </a:lnTo>
                  <a:lnTo>
                    <a:pt x="29336" y="22452"/>
                  </a:lnTo>
                  <a:lnTo>
                    <a:pt x="29305" y="22651"/>
                  </a:lnTo>
                  <a:lnTo>
                    <a:pt x="29267" y="22851"/>
                  </a:lnTo>
                  <a:lnTo>
                    <a:pt x="29221" y="23059"/>
                  </a:lnTo>
                  <a:lnTo>
                    <a:pt x="29175" y="23251"/>
                  </a:lnTo>
                  <a:lnTo>
                    <a:pt x="29121" y="23450"/>
                  </a:lnTo>
                  <a:lnTo>
                    <a:pt x="29059" y="23643"/>
                  </a:lnTo>
                  <a:lnTo>
                    <a:pt x="28998" y="23835"/>
                  </a:lnTo>
                  <a:lnTo>
                    <a:pt x="28929" y="24027"/>
                  </a:lnTo>
                  <a:lnTo>
                    <a:pt x="28860" y="24211"/>
                  </a:lnTo>
                  <a:lnTo>
                    <a:pt x="28783" y="24395"/>
                  </a:lnTo>
                  <a:lnTo>
                    <a:pt x="28706" y="24580"/>
                  </a:lnTo>
                  <a:lnTo>
                    <a:pt x="28621" y="24764"/>
                  </a:lnTo>
                  <a:lnTo>
                    <a:pt x="28529" y="24941"/>
                  </a:lnTo>
                  <a:lnTo>
                    <a:pt x="28437" y="25118"/>
                  </a:lnTo>
                  <a:lnTo>
                    <a:pt x="28337" y="25294"/>
                  </a:lnTo>
                  <a:lnTo>
                    <a:pt x="28237" y="25463"/>
                  </a:lnTo>
                  <a:lnTo>
                    <a:pt x="28130" y="25633"/>
                  </a:lnTo>
                  <a:lnTo>
                    <a:pt x="28022" y="25794"/>
                  </a:lnTo>
                  <a:lnTo>
                    <a:pt x="27907" y="25963"/>
                  </a:lnTo>
                  <a:lnTo>
                    <a:pt x="27792" y="26117"/>
                  </a:lnTo>
                  <a:lnTo>
                    <a:pt x="27676" y="26278"/>
                  </a:lnTo>
                  <a:lnTo>
                    <a:pt x="27546" y="26432"/>
                  </a:lnTo>
                  <a:lnTo>
                    <a:pt x="27423" y="26585"/>
                  </a:lnTo>
                  <a:lnTo>
                    <a:pt x="27292" y="26731"/>
                  </a:lnTo>
                  <a:lnTo>
                    <a:pt x="27154" y="26877"/>
                  </a:lnTo>
                  <a:lnTo>
                    <a:pt x="27016" y="27016"/>
                  </a:lnTo>
                  <a:lnTo>
                    <a:pt x="26877" y="27154"/>
                  </a:lnTo>
                  <a:lnTo>
                    <a:pt x="26731" y="27284"/>
                  </a:lnTo>
                  <a:lnTo>
                    <a:pt x="26585" y="27423"/>
                  </a:lnTo>
                  <a:lnTo>
                    <a:pt x="26432" y="27546"/>
                  </a:lnTo>
                  <a:lnTo>
                    <a:pt x="26278" y="27669"/>
                  </a:lnTo>
                  <a:lnTo>
                    <a:pt x="26124" y="27792"/>
                  </a:lnTo>
                  <a:lnTo>
                    <a:pt x="25963" y="27907"/>
                  </a:lnTo>
                  <a:lnTo>
                    <a:pt x="25802" y="28022"/>
                  </a:lnTo>
                  <a:lnTo>
                    <a:pt x="25633" y="28130"/>
                  </a:lnTo>
                  <a:lnTo>
                    <a:pt x="25464" y="28237"/>
                  </a:lnTo>
                  <a:lnTo>
                    <a:pt x="25294" y="28337"/>
                  </a:lnTo>
                  <a:lnTo>
                    <a:pt x="25118" y="28437"/>
                  </a:lnTo>
                  <a:lnTo>
                    <a:pt x="24941" y="28529"/>
                  </a:lnTo>
                  <a:lnTo>
                    <a:pt x="24764" y="28614"/>
                  </a:lnTo>
                  <a:lnTo>
                    <a:pt x="24588" y="28698"/>
                  </a:lnTo>
                  <a:lnTo>
                    <a:pt x="24403" y="28783"/>
                  </a:lnTo>
                  <a:lnTo>
                    <a:pt x="24219" y="28860"/>
                  </a:lnTo>
                  <a:lnTo>
                    <a:pt x="24027" y="28929"/>
                  </a:lnTo>
                  <a:lnTo>
                    <a:pt x="23835" y="28998"/>
                  </a:lnTo>
                  <a:lnTo>
                    <a:pt x="23643" y="29059"/>
                  </a:lnTo>
                  <a:lnTo>
                    <a:pt x="23450" y="29113"/>
                  </a:lnTo>
                  <a:lnTo>
                    <a:pt x="23258" y="29167"/>
                  </a:lnTo>
                  <a:lnTo>
                    <a:pt x="23059" y="29221"/>
                  </a:lnTo>
                  <a:lnTo>
                    <a:pt x="22859" y="29259"/>
                  </a:lnTo>
                  <a:lnTo>
                    <a:pt x="22659" y="29298"/>
                  </a:lnTo>
                  <a:lnTo>
                    <a:pt x="22452" y="29336"/>
                  </a:lnTo>
                  <a:lnTo>
                    <a:pt x="22244" y="29359"/>
                  </a:lnTo>
                  <a:lnTo>
                    <a:pt x="22044" y="29390"/>
                  </a:lnTo>
                  <a:lnTo>
                    <a:pt x="21829" y="29405"/>
                  </a:lnTo>
                  <a:lnTo>
                    <a:pt x="21622" y="29420"/>
                  </a:lnTo>
                  <a:lnTo>
                    <a:pt x="21414" y="29428"/>
                  </a:lnTo>
                  <a:lnTo>
                    <a:pt x="20992" y="29428"/>
                  </a:lnTo>
                  <a:lnTo>
                    <a:pt x="20777" y="29420"/>
                  </a:lnTo>
                  <a:lnTo>
                    <a:pt x="20569" y="29405"/>
                  </a:lnTo>
                  <a:lnTo>
                    <a:pt x="20362" y="29390"/>
                  </a:lnTo>
                  <a:lnTo>
                    <a:pt x="20154" y="29359"/>
                  </a:lnTo>
                  <a:lnTo>
                    <a:pt x="19947" y="29336"/>
                  </a:lnTo>
                  <a:lnTo>
                    <a:pt x="19747" y="29298"/>
                  </a:lnTo>
                  <a:lnTo>
                    <a:pt x="19547" y="29259"/>
                  </a:lnTo>
                  <a:lnTo>
                    <a:pt x="19340" y="29221"/>
                  </a:lnTo>
                  <a:lnTo>
                    <a:pt x="19148" y="29167"/>
                  </a:lnTo>
                  <a:lnTo>
                    <a:pt x="18948" y="29113"/>
                  </a:lnTo>
                  <a:lnTo>
                    <a:pt x="18756" y="29059"/>
                  </a:lnTo>
                  <a:lnTo>
                    <a:pt x="18564" y="28998"/>
                  </a:lnTo>
                  <a:lnTo>
                    <a:pt x="18372" y="28929"/>
                  </a:lnTo>
                  <a:lnTo>
                    <a:pt x="18187" y="28860"/>
                  </a:lnTo>
                  <a:lnTo>
                    <a:pt x="18003" y="28783"/>
                  </a:lnTo>
                  <a:lnTo>
                    <a:pt x="17819" y="28698"/>
                  </a:lnTo>
                  <a:lnTo>
                    <a:pt x="17634" y="28614"/>
                  </a:lnTo>
                  <a:lnTo>
                    <a:pt x="17457" y="28529"/>
                  </a:lnTo>
                  <a:lnTo>
                    <a:pt x="17281" y="28437"/>
                  </a:lnTo>
                  <a:lnTo>
                    <a:pt x="17104" y="28337"/>
                  </a:lnTo>
                  <a:lnTo>
                    <a:pt x="16935" y="28237"/>
                  </a:lnTo>
                  <a:lnTo>
                    <a:pt x="16766" y="28130"/>
                  </a:lnTo>
                  <a:lnTo>
                    <a:pt x="16605" y="28022"/>
                  </a:lnTo>
                  <a:lnTo>
                    <a:pt x="16436" y="27907"/>
                  </a:lnTo>
                  <a:lnTo>
                    <a:pt x="16282" y="27792"/>
                  </a:lnTo>
                  <a:lnTo>
                    <a:pt x="16121" y="27669"/>
                  </a:lnTo>
                  <a:lnTo>
                    <a:pt x="15967" y="27546"/>
                  </a:lnTo>
                  <a:lnTo>
                    <a:pt x="15813" y="27423"/>
                  </a:lnTo>
                  <a:lnTo>
                    <a:pt x="15667" y="27284"/>
                  </a:lnTo>
                  <a:lnTo>
                    <a:pt x="15521" y="27154"/>
                  </a:lnTo>
                  <a:lnTo>
                    <a:pt x="15383" y="27016"/>
                  </a:lnTo>
                  <a:lnTo>
                    <a:pt x="15245" y="26877"/>
                  </a:lnTo>
                  <a:lnTo>
                    <a:pt x="15114" y="26731"/>
                  </a:lnTo>
                  <a:lnTo>
                    <a:pt x="14976" y="26585"/>
                  </a:lnTo>
                  <a:lnTo>
                    <a:pt x="14853" y="26432"/>
                  </a:lnTo>
                  <a:lnTo>
                    <a:pt x="14730" y="26278"/>
                  </a:lnTo>
                  <a:lnTo>
                    <a:pt x="14607" y="26117"/>
                  </a:lnTo>
                  <a:lnTo>
                    <a:pt x="14492" y="25963"/>
                  </a:lnTo>
                  <a:lnTo>
                    <a:pt x="14376" y="25794"/>
                  </a:lnTo>
                  <a:lnTo>
                    <a:pt x="14269" y="25633"/>
                  </a:lnTo>
                  <a:lnTo>
                    <a:pt x="14161" y="25463"/>
                  </a:lnTo>
                  <a:lnTo>
                    <a:pt x="14061" y="25294"/>
                  </a:lnTo>
                  <a:lnTo>
                    <a:pt x="13961" y="25118"/>
                  </a:lnTo>
                  <a:lnTo>
                    <a:pt x="13869" y="24941"/>
                  </a:lnTo>
                  <a:lnTo>
                    <a:pt x="13785" y="24764"/>
                  </a:lnTo>
                  <a:lnTo>
                    <a:pt x="13700" y="24580"/>
                  </a:lnTo>
                  <a:lnTo>
                    <a:pt x="13616" y="24395"/>
                  </a:lnTo>
                  <a:lnTo>
                    <a:pt x="13539" y="24211"/>
                  </a:lnTo>
                  <a:lnTo>
                    <a:pt x="13470" y="24027"/>
                  </a:lnTo>
                  <a:lnTo>
                    <a:pt x="13401" y="23835"/>
                  </a:lnTo>
                  <a:lnTo>
                    <a:pt x="13339" y="23643"/>
                  </a:lnTo>
                  <a:lnTo>
                    <a:pt x="13285" y="23450"/>
                  </a:lnTo>
                  <a:lnTo>
                    <a:pt x="13232" y="23251"/>
                  </a:lnTo>
                  <a:lnTo>
                    <a:pt x="13178" y="23059"/>
                  </a:lnTo>
                  <a:lnTo>
                    <a:pt x="13139" y="22851"/>
                  </a:lnTo>
                  <a:lnTo>
                    <a:pt x="13101" y="22651"/>
                  </a:lnTo>
                  <a:lnTo>
                    <a:pt x="13063" y="22452"/>
                  </a:lnTo>
                  <a:lnTo>
                    <a:pt x="13039" y="22244"/>
                  </a:lnTo>
                  <a:lnTo>
                    <a:pt x="13009" y="22037"/>
                  </a:lnTo>
                  <a:lnTo>
                    <a:pt x="12993" y="21829"/>
                  </a:lnTo>
                  <a:lnTo>
                    <a:pt x="12978" y="21622"/>
                  </a:lnTo>
                  <a:lnTo>
                    <a:pt x="12970" y="21407"/>
                  </a:lnTo>
                  <a:lnTo>
                    <a:pt x="12970" y="21199"/>
                  </a:lnTo>
                  <a:lnTo>
                    <a:pt x="12970" y="20984"/>
                  </a:lnTo>
                  <a:lnTo>
                    <a:pt x="12978" y="20777"/>
                  </a:lnTo>
                  <a:lnTo>
                    <a:pt x="12993" y="20569"/>
                  </a:lnTo>
                  <a:lnTo>
                    <a:pt x="13009" y="20354"/>
                  </a:lnTo>
                  <a:lnTo>
                    <a:pt x="13039" y="20154"/>
                  </a:lnTo>
                  <a:lnTo>
                    <a:pt x="13063" y="19947"/>
                  </a:lnTo>
                  <a:lnTo>
                    <a:pt x="13101" y="19739"/>
                  </a:lnTo>
                  <a:lnTo>
                    <a:pt x="13139" y="19540"/>
                  </a:lnTo>
                  <a:lnTo>
                    <a:pt x="13178" y="19340"/>
                  </a:lnTo>
                  <a:lnTo>
                    <a:pt x="13232" y="19140"/>
                  </a:lnTo>
                  <a:lnTo>
                    <a:pt x="13285" y="18948"/>
                  </a:lnTo>
                  <a:lnTo>
                    <a:pt x="13339" y="18756"/>
                  </a:lnTo>
                  <a:lnTo>
                    <a:pt x="13401" y="18564"/>
                  </a:lnTo>
                  <a:lnTo>
                    <a:pt x="13470" y="18372"/>
                  </a:lnTo>
                  <a:lnTo>
                    <a:pt x="13539" y="18180"/>
                  </a:lnTo>
                  <a:lnTo>
                    <a:pt x="13616" y="17995"/>
                  </a:lnTo>
                  <a:lnTo>
                    <a:pt x="13700" y="17811"/>
                  </a:lnTo>
                  <a:lnTo>
                    <a:pt x="13785" y="17634"/>
                  </a:lnTo>
                  <a:lnTo>
                    <a:pt x="13869" y="17457"/>
                  </a:lnTo>
                  <a:lnTo>
                    <a:pt x="13961" y="17281"/>
                  </a:lnTo>
                  <a:lnTo>
                    <a:pt x="14061" y="17104"/>
                  </a:lnTo>
                  <a:lnTo>
                    <a:pt x="14161" y="16935"/>
                  </a:lnTo>
                  <a:lnTo>
                    <a:pt x="14269" y="16766"/>
                  </a:lnTo>
                  <a:lnTo>
                    <a:pt x="14376" y="16597"/>
                  </a:lnTo>
                  <a:lnTo>
                    <a:pt x="14492" y="16435"/>
                  </a:lnTo>
                  <a:lnTo>
                    <a:pt x="14607" y="16274"/>
                  </a:lnTo>
                  <a:lnTo>
                    <a:pt x="14730" y="16120"/>
                  </a:lnTo>
                  <a:lnTo>
                    <a:pt x="14853" y="15967"/>
                  </a:lnTo>
                  <a:lnTo>
                    <a:pt x="14976" y="15813"/>
                  </a:lnTo>
                  <a:lnTo>
                    <a:pt x="15114" y="15667"/>
                  </a:lnTo>
                  <a:lnTo>
                    <a:pt x="15245" y="15521"/>
                  </a:lnTo>
                  <a:lnTo>
                    <a:pt x="15383" y="15383"/>
                  </a:lnTo>
                  <a:lnTo>
                    <a:pt x="15521" y="15245"/>
                  </a:lnTo>
                  <a:lnTo>
                    <a:pt x="15667" y="15106"/>
                  </a:lnTo>
                  <a:lnTo>
                    <a:pt x="15813" y="14976"/>
                  </a:lnTo>
                  <a:lnTo>
                    <a:pt x="15967" y="14853"/>
                  </a:lnTo>
                  <a:lnTo>
                    <a:pt x="16121" y="14722"/>
                  </a:lnTo>
                  <a:lnTo>
                    <a:pt x="16282" y="14607"/>
                  </a:lnTo>
                  <a:lnTo>
                    <a:pt x="16436" y="14492"/>
                  </a:lnTo>
                  <a:lnTo>
                    <a:pt x="16605" y="14376"/>
                  </a:lnTo>
                  <a:lnTo>
                    <a:pt x="16766" y="14269"/>
                  </a:lnTo>
                  <a:lnTo>
                    <a:pt x="16935" y="14161"/>
                  </a:lnTo>
                  <a:lnTo>
                    <a:pt x="17104" y="14061"/>
                  </a:lnTo>
                  <a:lnTo>
                    <a:pt x="17281" y="13961"/>
                  </a:lnTo>
                  <a:lnTo>
                    <a:pt x="17457" y="13869"/>
                  </a:lnTo>
                  <a:lnTo>
                    <a:pt x="17634" y="13777"/>
                  </a:lnTo>
                  <a:lnTo>
                    <a:pt x="17819" y="13692"/>
                  </a:lnTo>
                  <a:lnTo>
                    <a:pt x="18003" y="13616"/>
                  </a:lnTo>
                  <a:lnTo>
                    <a:pt x="18187" y="13539"/>
                  </a:lnTo>
                  <a:lnTo>
                    <a:pt x="18372" y="13470"/>
                  </a:lnTo>
                  <a:lnTo>
                    <a:pt x="18564" y="13401"/>
                  </a:lnTo>
                  <a:lnTo>
                    <a:pt x="18756" y="13339"/>
                  </a:lnTo>
                  <a:lnTo>
                    <a:pt x="18948" y="13278"/>
                  </a:lnTo>
                  <a:lnTo>
                    <a:pt x="19148" y="13224"/>
                  </a:lnTo>
                  <a:lnTo>
                    <a:pt x="19340" y="13178"/>
                  </a:lnTo>
                  <a:lnTo>
                    <a:pt x="19547" y="13132"/>
                  </a:lnTo>
                  <a:lnTo>
                    <a:pt x="19747" y="13093"/>
                  </a:lnTo>
                  <a:lnTo>
                    <a:pt x="19947" y="13062"/>
                  </a:lnTo>
                  <a:lnTo>
                    <a:pt x="20154" y="13032"/>
                  </a:lnTo>
                  <a:lnTo>
                    <a:pt x="20362" y="13009"/>
                  </a:lnTo>
                  <a:lnTo>
                    <a:pt x="20569" y="12993"/>
                  </a:lnTo>
                  <a:lnTo>
                    <a:pt x="20777" y="12978"/>
                  </a:lnTo>
                  <a:lnTo>
                    <a:pt x="20992" y="12970"/>
                  </a:lnTo>
                  <a:close/>
                  <a:moveTo>
                    <a:pt x="21199" y="1"/>
                  </a:moveTo>
                  <a:lnTo>
                    <a:pt x="20654" y="8"/>
                  </a:lnTo>
                  <a:lnTo>
                    <a:pt x="20108" y="31"/>
                  </a:lnTo>
                  <a:lnTo>
                    <a:pt x="19570" y="62"/>
                  </a:lnTo>
                  <a:lnTo>
                    <a:pt x="19033" y="108"/>
                  </a:lnTo>
                  <a:lnTo>
                    <a:pt x="18502" y="170"/>
                  </a:lnTo>
                  <a:lnTo>
                    <a:pt x="17980" y="246"/>
                  </a:lnTo>
                  <a:lnTo>
                    <a:pt x="17450" y="331"/>
                  </a:lnTo>
                  <a:lnTo>
                    <a:pt x="16935" y="431"/>
                  </a:lnTo>
                  <a:lnTo>
                    <a:pt x="16420" y="546"/>
                  </a:lnTo>
                  <a:lnTo>
                    <a:pt x="15905" y="669"/>
                  </a:lnTo>
                  <a:lnTo>
                    <a:pt x="15406" y="807"/>
                  </a:lnTo>
                  <a:lnTo>
                    <a:pt x="14907" y="953"/>
                  </a:lnTo>
                  <a:lnTo>
                    <a:pt x="14407" y="1115"/>
                  </a:lnTo>
                  <a:lnTo>
                    <a:pt x="13915" y="1291"/>
                  </a:lnTo>
                  <a:lnTo>
                    <a:pt x="13439" y="1476"/>
                  </a:lnTo>
                  <a:lnTo>
                    <a:pt x="12955" y="1668"/>
                  </a:lnTo>
                  <a:lnTo>
                    <a:pt x="12486" y="1875"/>
                  </a:lnTo>
                  <a:lnTo>
                    <a:pt x="12018" y="2091"/>
                  </a:lnTo>
                  <a:lnTo>
                    <a:pt x="11557" y="2321"/>
                  </a:lnTo>
                  <a:lnTo>
                    <a:pt x="11103" y="2559"/>
                  </a:lnTo>
                  <a:lnTo>
                    <a:pt x="10658" y="2813"/>
                  </a:lnTo>
                  <a:lnTo>
                    <a:pt x="10220" y="3074"/>
                  </a:lnTo>
                  <a:lnTo>
                    <a:pt x="9782" y="3343"/>
                  </a:lnTo>
                  <a:lnTo>
                    <a:pt x="9359" y="3627"/>
                  </a:lnTo>
                  <a:lnTo>
                    <a:pt x="8937" y="3919"/>
                  </a:lnTo>
                  <a:lnTo>
                    <a:pt x="8522" y="4219"/>
                  </a:lnTo>
                  <a:lnTo>
                    <a:pt x="8122" y="4526"/>
                  </a:lnTo>
                  <a:lnTo>
                    <a:pt x="7723" y="4849"/>
                  </a:lnTo>
                  <a:lnTo>
                    <a:pt x="7338" y="5179"/>
                  </a:lnTo>
                  <a:lnTo>
                    <a:pt x="6954" y="5517"/>
                  </a:lnTo>
                  <a:lnTo>
                    <a:pt x="6585" y="5863"/>
                  </a:lnTo>
                  <a:lnTo>
                    <a:pt x="6217" y="6217"/>
                  </a:lnTo>
                  <a:lnTo>
                    <a:pt x="5863" y="6578"/>
                  </a:lnTo>
                  <a:lnTo>
                    <a:pt x="5517" y="6954"/>
                  </a:lnTo>
                  <a:lnTo>
                    <a:pt x="5179" y="7331"/>
                  </a:lnTo>
                  <a:lnTo>
                    <a:pt x="4849" y="7722"/>
                  </a:lnTo>
                  <a:lnTo>
                    <a:pt x="4526" y="8122"/>
                  </a:lnTo>
                  <a:lnTo>
                    <a:pt x="4219" y="8522"/>
                  </a:lnTo>
                  <a:lnTo>
                    <a:pt x="3919" y="8936"/>
                  </a:lnTo>
                  <a:lnTo>
                    <a:pt x="3627" y="9351"/>
                  </a:lnTo>
                  <a:lnTo>
                    <a:pt x="3343" y="9782"/>
                  </a:lnTo>
                  <a:lnTo>
                    <a:pt x="3074" y="10212"/>
                  </a:lnTo>
                  <a:lnTo>
                    <a:pt x="2813" y="10658"/>
                  </a:lnTo>
                  <a:lnTo>
                    <a:pt x="2567" y="11103"/>
                  </a:lnTo>
                  <a:lnTo>
                    <a:pt x="2321" y="11556"/>
                  </a:lnTo>
                  <a:lnTo>
                    <a:pt x="2098" y="12017"/>
                  </a:lnTo>
                  <a:lnTo>
                    <a:pt x="1875" y="12486"/>
                  </a:lnTo>
                  <a:lnTo>
                    <a:pt x="1668" y="12955"/>
                  </a:lnTo>
                  <a:lnTo>
                    <a:pt x="1476" y="13431"/>
                  </a:lnTo>
                  <a:lnTo>
                    <a:pt x="1292" y="13915"/>
                  </a:lnTo>
                  <a:lnTo>
                    <a:pt x="1115" y="14407"/>
                  </a:lnTo>
                  <a:lnTo>
                    <a:pt x="953" y="14899"/>
                  </a:lnTo>
                  <a:lnTo>
                    <a:pt x="807" y="15398"/>
                  </a:lnTo>
                  <a:lnTo>
                    <a:pt x="669" y="15905"/>
                  </a:lnTo>
                  <a:lnTo>
                    <a:pt x="546" y="16420"/>
                  </a:lnTo>
                  <a:lnTo>
                    <a:pt x="431" y="16935"/>
                  </a:lnTo>
                  <a:lnTo>
                    <a:pt x="331" y="17450"/>
                  </a:lnTo>
                  <a:lnTo>
                    <a:pt x="247" y="17972"/>
                  </a:lnTo>
                  <a:lnTo>
                    <a:pt x="170" y="18502"/>
                  </a:lnTo>
                  <a:lnTo>
                    <a:pt x="108" y="19032"/>
                  </a:lnTo>
                  <a:lnTo>
                    <a:pt x="62" y="19570"/>
                  </a:lnTo>
                  <a:lnTo>
                    <a:pt x="31" y="20108"/>
                  </a:lnTo>
                  <a:lnTo>
                    <a:pt x="8" y="20654"/>
                  </a:lnTo>
                  <a:lnTo>
                    <a:pt x="1" y="21199"/>
                  </a:lnTo>
                  <a:lnTo>
                    <a:pt x="8" y="21745"/>
                  </a:lnTo>
                  <a:lnTo>
                    <a:pt x="31" y="22290"/>
                  </a:lnTo>
                  <a:lnTo>
                    <a:pt x="62" y="22828"/>
                  </a:lnTo>
                  <a:lnTo>
                    <a:pt x="108" y="23366"/>
                  </a:lnTo>
                  <a:lnTo>
                    <a:pt x="170" y="23896"/>
                  </a:lnTo>
                  <a:lnTo>
                    <a:pt x="247" y="24419"/>
                  </a:lnTo>
                  <a:lnTo>
                    <a:pt x="331" y="24949"/>
                  </a:lnTo>
                  <a:lnTo>
                    <a:pt x="431" y="25463"/>
                  </a:lnTo>
                  <a:lnTo>
                    <a:pt x="546" y="25978"/>
                  </a:lnTo>
                  <a:lnTo>
                    <a:pt x="669" y="26493"/>
                  </a:lnTo>
                  <a:lnTo>
                    <a:pt x="807" y="26992"/>
                  </a:lnTo>
                  <a:lnTo>
                    <a:pt x="953" y="27492"/>
                  </a:lnTo>
                  <a:lnTo>
                    <a:pt x="1115" y="27991"/>
                  </a:lnTo>
                  <a:lnTo>
                    <a:pt x="1292" y="28483"/>
                  </a:lnTo>
                  <a:lnTo>
                    <a:pt x="1476" y="28959"/>
                  </a:lnTo>
                  <a:lnTo>
                    <a:pt x="1668" y="29443"/>
                  </a:lnTo>
                  <a:lnTo>
                    <a:pt x="1875" y="29912"/>
                  </a:lnTo>
                  <a:lnTo>
                    <a:pt x="2098" y="30381"/>
                  </a:lnTo>
                  <a:lnTo>
                    <a:pt x="2321" y="30842"/>
                  </a:lnTo>
                  <a:lnTo>
                    <a:pt x="2567" y="31295"/>
                  </a:lnTo>
                  <a:lnTo>
                    <a:pt x="2813" y="31741"/>
                  </a:lnTo>
                  <a:lnTo>
                    <a:pt x="3074" y="32179"/>
                  </a:lnTo>
                  <a:lnTo>
                    <a:pt x="3343" y="32617"/>
                  </a:lnTo>
                  <a:lnTo>
                    <a:pt x="3627" y="33039"/>
                  </a:lnTo>
                  <a:lnTo>
                    <a:pt x="3919" y="33462"/>
                  </a:lnTo>
                  <a:lnTo>
                    <a:pt x="4219" y="33877"/>
                  </a:lnTo>
                  <a:lnTo>
                    <a:pt x="4526" y="34276"/>
                  </a:lnTo>
                  <a:lnTo>
                    <a:pt x="4849" y="34676"/>
                  </a:lnTo>
                  <a:lnTo>
                    <a:pt x="5179" y="35060"/>
                  </a:lnTo>
                  <a:lnTo>
                    <a:pt x="5517" y="35444"/>
                  </a:lnTo>
                  <a:lnTo>
                    <a:pt x="5863" y="35813"/>
                  </a:lnTo>
                  <a:lnTo>
                    <a:pt x="6217" y="36182"/>
                  </a:lnTo>
                  <a:lnTo>
                    <a:pt x="6585" y="36535"/>
                  </a:lnTo>
                  <a:lnTo>
                    <a:pt x="6954" y="36881"/>
                  </a:lnTo>
                  <a:lnTo>
                    <a:pt x="7338" y="37219"/>
                  </a:lnTo>
                  <a:lnTo>
                    <a:pt x="7723" y="37550"/>
                  </a:lnTo>
                  <a:lnTo>
                    <a:pt x="8122" y="37872"/>
                  </a:lnTo>
                  <a:lnTo>
                    <a:pt x="8522" y="38180"/>
                  </a:lnTo>
                  <a:lnTo>
                    <a:pt x="8937" y="38479"/>
                  </a:lnTo>
                  <a:lnTo>
                    <a:pt x="9359" y="38771"/>
                  </a:lnTo>
                  <a:lnTo>
                    <a:pt x="9782" y="39055"/>
                  </a:lnTo>
                  <a:lnTo>
                    <a:pt x="10220" y="39324"/>
                  </a:lnTo>
                  <a:lnTo>
                    <a:pt x="10658" y="39586"/>
                  </a:lnTo>
                  <a:lnTo>
                    <a:pt x="11103" y="39831"/>
                  </a:lnTo>
                  <a:lnTo>
                    <a:pt x="11557" y="40077"/>
                  </a:lnTo>
                  <a:lnTo>
                    <a:pt x="12018" y="40300"/>
                  </a:lnTo>
                  <a:lnTo>
                    <a:pt x="12486" y="40523"/>
                  </a:lnTo>
                  <a:lnTo>
                    <a:pt x="12955" y="40730"/>
                  </a:lnTo>
                  <a:lnTo>
                    <a:pt x="13439" y="40923"/>
                  </a:lnTo>
                  <a:lnTo>
                    <a:pt x="13915" y="41107"/>
                  </a:lnTo>
                  <a:lnTo>
                    <a:pt x="14407" y="41284"/>
                  </a:lnTo>
                  <a:lnTo>
                    <a:pt x="14907" y="41445"/>
                  </a:lnTo>
                  <a:lnTo>
                    <a:pt x="15406" y="41591"/>
                  </a:lnTo>
                  <a:lnTo>
                    <a:pt x="15905" y="41729"/>
                  </a:lnTo>
                  <a:lnTo>
                    <a:pt x="16420" y="41852"/>
                  </a:lnTo>
                  <a:lnTo>
                    <a:pt x="16935" y="41967"/>
                  </a:lnTo>
                  <a:lnTo>
                    <a:pt x="17450" y="42067"/>
                  </a:lnTo>
                  <a:lnTo>
                    <a:pt x="17980" y="42152"/>
                  </a:lnTo>
                  <a:lnTo>
                    <a:pt x="18502" y="42229"/>
                  </a:lnTo>
                  <a:lnTo>
                    <a:pt x="19033" y="42290"/>
                  </a:lnTo>
                  <a:lnTo>
                    <a:pt x="19570" y="42336"/>
                  </a:lnTo>
                  <a:lnTo>
                    <a:pt x="20108" y="42367"/>
                  </a:lnTo>
                  <a:lnTo>
                    <a:pt x="20654" y="42390"/>
                  </a:lnTo>
                  <a:lnTo>
                    <a:pt x="21199" y="42398"/>
                  </a:lnTo>
                  <a:lnTo>
                    <a:pt x="21745" y="42390"/>
                  </a:lnTo>
                  <a:lnTo>
                    <a:pt x="22290" y="42367"/>
                  </a:lnTo>
                  <a:lnTo>
                    <a:pt x="22828" y="42336"/>
                  </a:lnTo>
                  <a:lnTo>
                    <a:pt x="23366" y="42290"/>
                  </a:lnTo>
                  <a:lnTo>
                    <a:pt x="23896" y="42229"/>
                  </a:lnTo>
                  <a:lnTo>
                    <a:pt x="24426" y="42152"/>
                  </a:lnTo>
                  <a:lnTo>
                    <a:pt x="24949" y="42067"/>
                  </a:lnTo>
                  <a:lnTo>
                    <a:pt x="25464" y="41967"/>
                  </a:lnTo>
                  <a:lnTo>
                    <a:pt x="25978" y="41852"/>
                  </a:lnTo>
                  <a:lnTo>
                    <a:pt x="26493" y="41729"/>
                  </a:lnTo>
                  <a:lnTo>
                    <a:pt x="27000" y="41591"/>
                  </a:lnTo>
                  <a:lnTo>
                    <a:pt x="27500" y="41445"/>
                  </a:lnTo>
                  <a:lnTo>
                    <a:pt x="27991" y="41284"/>
                  </a:lnTo>
                  <a:lnTo>
                    <a:pt x="28483" y="41107"/>
                  </a:lnTo>
                  <a:lnTo>
                    <a:pt x="28967" y="40923"/>
                  </a:lnTo>
                  <a:lnTo>
                    <a:pt x="29444" y="40730"/>
                  </a:lnTo>
                  <a:lnTo>
                    <a:pt x="29912" y="40523"/>
                  </a:lnTo>
                  <a:lnTo>
                    <a:pt x="30381" y="40300"/>
                  </a:lnTo>
                  <a:lnTo>
                    <a:pt x="30842" y="40077"/>
                  </a:lnTo>
                  <a:lnTo>
                    <a:pt x="31295" y="39831"/>
                  </a:lnTo>
                  <a:lnTo>
                    <a:pt x="31741" y="39586"/>
                  </a:lnTo>
                  <a:lnTo>
                    <a:pt x="32187" y="39324"/>
                  </a:lnTo>
                  <a:lnTo>
                    <a:pt x="32617" y="39055"/>
                  </a:lnTo>
                  <a:lnTo>
                    <a:pt x="33047" y="38771"/>
                  </a:lnTo>
                  <a:lnTo>
                    <a:pt x="33462" y="38479"/>
                  </a:lnTo>
                  <a:lnTo>
                    <a:pt x="33877" y="38180"/>
                  </a:lnTo>
                  <a:lnTo>
                    <a:pt x="34276" y="37872"/>
                  </a:lnTo>
                  <a:lnTo>
                    <a:pt x="34676" y="37550"/>
                  </a:lnTo>
                  <a:lnTo>
                    <a:pt x="35068" y="37219"/>
                  </a:lnTo>
                  <a:lnTo>
                    <a:pt x="35444" y="36881"/>
                  </a:lnTo>
                  <a:lnTo>
                    <a:pt x="35821" y="36535"/>
                  </a:lnTo>
                  <a:lnTo>
                    <a:pt x="36182" y="36182"/>
                  </a:lnTo>
                  <a:lnTo>
                    <a:pt x="36535" y="35813"/>
                  </a:lnTo>
                  <a:lnTo>
                    <a:pt x="36881" y="35444"/>
                  </a:lnTo>
                  <a:lnTo>
                    <a:pt x="37219" y="35060"/>
                  </a:lnTo>
                  <a:lnTo>
                    <a:pt x="37550" y="34676"/>
                  </a:lnTo>
                  <a:lnTo>
                    <a:pt x="37872" y="34276"/>
                  </a:lnTo>
                  <a:lnTo>
                    <a:pt x="38180" y="33877"/>
                  </a:lnTo>
                  <a:lnTo>
                    <a:pt x="38479" y="33462"/>
                  </a:lnTo>
                  <a:lnTo>
                    <a:pt x="38771" y="33039"/>
                  </a:lnTo>
                  <a:lnTo>
                    <a:pt x="39055" y="32617"/>
                  </a:lnTo>
                  <a:lnTo>
                    <a:pt x="39324" y="32179"/>
                  </a:lnTo>
                  <a:lnTo>
                    <a:pt x="39586" y="31741"/>
                  </a:lnTo>
                  <a:lnTo>
                    <a:pt x="39839" y="31295"/>
                  </a:lnTo>
                  <a:lnTo>
                    <a:pt x="40077" y="30842"/>
                  </a:lnTo>
                  <a:lnTo>
                    <a:pt x="40308" y="30381"/>
                  </a:lnTo>
                  <a:lnTo>
                    <a:pt x="40523" y="29912"/>
                  </a:lnTo>
                  <a:lnTo>
                    <a:pt x="40730" y="29443"/>
                  </a:lnTo>
                  <a:lnTo>
                    <a:pt x="40923" y="28959"/>
                  </a:lnTo>
                  <a:lnTo>
                    <a:pt x="41107" y="28483"/>
                  </a:lnTo>
                  <a:lnTo>
                    <a:pt x="41284" y="27991"/>
                  </a:lnTo>
                  <a:lnTo>
                    <a:pt x="41445" y="27492"/>
                  </a:lnTo>
                  <a:lnTo>
                    <a:pt x="41591" y="26992"/>
                  </a:lnTo>
                  <a:lnTo>
                    <a:pt x="41729" y="26493"/>
                  </a:lnTo>
                  <a:lnTo>
                    <a:pt x="41852" y="25978"/>
                  </a:lnTo>
                  <a:lnTo>
                    <a:pt x="41968" y="25463"/>
                  </a:lnTo>
                  <a:lnTo>
                    <a:pt x="42067" y="24949"/>
                  </a:lnTo>
                  <a:lnTo>
                    <a:pt x="42152" y="24419"/>
                  </a:lnTo>
                  <a:lnTo>
                    <a:pt x="42229" y="23896"/>
                  </a:lnTo>
                  <a:lnTo>
                    <a:pt x="42290" y="23366"/>
                  </a:lnTo>
                  <a:lnTo>
                    <a:pt x="42336" y="22828"/>
                  </a:lnTo>
                  <a:lnTo>
                    <a:pt x="42367" y="22290"/>
                  </a:lnTo>
                  <a:lnTo>
                    <a:pt x="42390" y="21745"/>
                  </a:lnTo>
                  <a:lnTo>
                    <a:pt x="42398" y="21199"/>
                  </a:lnTo>
                  <a:lnTo>
                    <a:pt x="42390" y="20654"/>
                  </a:lnTo>
                  <a:lnTo>
                    <a:pt x="42367" y="20108"/>
                  </a:lnTo>
                  <a:lnTo>
                    <a:pt x="42336" y="19570"/>
                  </a:lnTo>
                  <a:lnTo>
                    <a:pt x="42290" y="19032"/>
                  </a:lnTo>
                  <a:lnTo>
                    <a:pt x="42229" y="18502"/>
                  </a:lnTo>
                  <a:lnTo>
                    <a:pt x="42152" y="17972"/>
                  </a:lnTo>
                  <a:lnTo>
                    <a:pt x="42067" y="17450"/>
                  </a:lnTo>
                  <a:lnTo>
                    <a:pt x="41968" y="16935"/>
                  </a:lnTo>
                  <a:lnTo>
                    <a:pt x="41852" y="16420"/>
                  </a:lnTo>
                  <a:lnTo>
                    <a:pt x="41729" y="15905"/>
                  </a:lnTo>
                  <a:lnTo>
                    <a:pt x="41591" y="15398"/>
                  </a:lnTo>
                  <a:lnTo>
                    <a:pt x="41445" y="14899"/>
                  </a:lnTo>
                  <a:lnTo>
                    <a:pt x="41284" y="14407"/>
                  </a:lnTo>
                  <a:lnTo>
                    <a:pt x="41107" y="13915"/>
                  </a:lnTo>
                  <a:lnTo>
                    <a:pt x="40923" y="13431"/>
                  </a:lnTo>
                  <a:lnTo>
                    <a:pt x="40730" y="12955"/>
                  </a:lnTo>
                  <a:lnTo>
                    <a:pt x="40523" y="12486"/>
                  </a:lnTo>
                  <a:lnTo>
                    <a:pt x="40308" y="12017"/>
                  </a:lnTo>
                  <a:lnTo>
                    <a:pt x="40077" y="11556"/>
                  </a:lnTo>
                  <a:lnTo>
                    <a:pt x="39839" y="11103"/>
                  </a:lnTo>
                  <a:lnTo>
                    <a:pt x="39586" y="10658"/>
                  </a:lnTo>
                  <a:lnTo>
                    <a:pt x="39324" y="10212"/>
                  </a:lnTo>
                  <a:lnTo>
                    <a:pt x="39055" y="9782"/>
                  </a:lnTo>
                  <a:lnTo>
                    <a:pt x="38771" y="9351"/>
                  </a:lnTo>
                  <a:lnTo>
                    <a:pt x="38479" y="8936"/>
                  </a:lnTo>
                  <a:lnTo>
                    <a:pt x="38180" y="8522"/>
                  </a:lnTo>
                  <a:lnTo>
                    <a:pt x="37872" y="8122"/>
                  </a:lnTo>
                  <a:lnTo>
                    <a:pt x="37550" y="7722"/>
                  </a:lnTo>
                  <a:lnTo>
                    <a:pt x="37219" y="7331"/>
                  </a:lnTo>
                  <a:lnTo>
                    <a:pt x="36881" y="6954"/>
                  </a:lnTo>
                  <a:lnTo>
                    <a:pt x="36535" y="6578"/>
                  </a:lnTo>
                  <a:lnTo>
                    <a:pt x="36182" y="6217"/>
                  </a:lnTo>
                  <a:lnTo>
                    <a:pt x="35821" y="5863"/>
                  </a:lnTo>
                  <a:lnTo>
                    <a:pt x="35444" y="5517"/>
                  </a:lnTo>
                  <a:lnTo>
                    <a:pt x="35068" y="5179"/>
                  </a:lnTo>
                  <a:lnTo>
                    <a:pt x="34676" y="4849"/>
                  </a:lnTo>
                  <a:lnTo>
                    <a:pt x="34276" y="4526"/>
                  </a:lnTo>
                  <a:lnTo>
                    <a:pt x="33877" y="4219"/>
                  </a:lnTo>
                  <a:lnTo>
                    <a:pt x="33462" y="3919"/>
                  </a:lnTo>
                  <a:lnTo>
                    <a:pt x="33047" y="3627"/>
                  </a:lnTo>
                  <a:lnTo>
                    <a:pt x="32617" y="3343"/>
                  </a:lnTo>
                  <a:lnTo>
                    <a:pt x="32187" y="3074"/>
                  </a:lnTo>
                  <a:lnTo>
                    <a:pt x="31741" y="2813"/>
                  </a:lnTo>
                  <a:lnTo>
                    <a:pt x="31295" y="2559"/>
                  </a:lnTo>
                  <a:lnTo>
                    <a:pt x="30842" y="2321"/>
                  </a:lnTo>
                  <a:lnTo>
                    <a:pt x="30381" y="2091"/>
                  </a:lnTo>
                  <a:lnTo>
                    <a:pt x="29912" y="1875"/>
                  </a:lnTo>
                  <a:lnTo>
                    <a:pt x="29444" y="1668"/>
                  </a:lnTo>
                  <a:lnTo>
                    <a:pt x="28967" y="1476"/>
                  </a:lnTo>
                  <a:lnTo>
                    <a:pt x="28483" y="1291"/>
                  </a:lnTo>
                  <a:lnTo>
                    <a:pt x="27991" y="1115"/>
                  </a:lnTo>
                  <a:lnTo>
                    <a:pt x="27500" y="953"/>
                  </a:lnTo>
                  <a:lnTo>
                    <a:pt x="27000" y="807"/>
                  </a:lnTo>
                  <a:lnTo>
                    <a:pt x="26493" y="669"/>
                  </a:lnTo>
                  <a:lnTo>
                    <a:pt x="25978" y="546"/>
                  </a:lnTo>
                  <a:lnTo>
                    <a:pt x="25464" y="431"/>
                  </a:lnTo>
                  <a:lnTo>
                    <a:pt x="24949" y="331"/>
                  </a:lnTo>
                  <a:lnTo>
                    <a:pt x="24426" y="246"/>
                  </a:lnTo>
                  <a:lnTo>
                    <a:pt x="23896" y="170"/>
                  </a:lnTo>
                  <a:lnTo>
                    <a:pt x="23366" y="108"/>
                  </a:lnTo>
                  <a:lnTo>
                    <a:pt x="22828" y="62"/>
                  </a:lnTo>
                  <a:lnTo>
                    <a:pt x="22290" y="31"/>
                  </a:lnTo>
                  <a:lnTo>
                    <a:pt x="21745" y="8"/>
                  </a:lnTo>
                  <a:lnTo>
                    <a:pt x="2119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1" name="Google Shape;571;p90"/>
            <p:cNvSpPr/>
            <p:nvPr/>
          </p:nvSpPr>
          <p:spPr>
            <a:xfrm>
              <a:off x="2305750" y="409450"/>
              <a:ext cx="1059950" cy="1059950"/>
            </a:xfrm>
            <a:custGeom>
              <a:avLst/>
              <a:gdLst/>
              <a:ahLst/>
              <a:cxnLst/>
              <a:rect l="l" t="t" r="r" b="b"/>
              <a:pathLst>
                <a:path w="42398" h="42398" fill="none" extrusionOk="0">
                  <a:moveTo>
                    <a:pt x="21199" y="42398"/>
                  </a:moveTo>
                  <a:lnTo>
                    <a:pt x="21199" y="42398"/>
                  </a:lnTo>
                  <a:lnTo>
                    <a:pt x="21745" y="42390"/>
                  </a:lnTo>
                  <a:lnTo>
                    <a:pt x="22290" y="42367"/>
                  </a:lnTo>
                  <a:lnTo>
                    <a:pt x="22828" y="42336"/>
                  </a:lnTo>
                  <a:lnTo>
                    <a:pt x="23366" y="42290"/>
                  </a:lnTo>
                  <a:lnTo>
                    <a:pt x="23896" y="42229"/>
                  </a:lnTo>
                  <a:lnTo>
                    <a:pt x="24426" y="42152"/>
                  </a:lnTo>
                  <a:lnTo>
                    <a:pt x="24949" y="42067"/>
                  </a:lnTo>
                  <a:lnTo>
                    <a:pt x="25464" y="41967"/>
                  </a:lnTo>
                  <a:lnTo>
                    <a:pt x="25978" y="41852"/>
                  </a:lnTo>
                  <a:lnTo>
                    <a:pt x="26493" y="41729"/>
                  </a:lnTo>
                  <a:lnTo>
                    <a:pt x="27000" y="41591"/>
                  </a:lnTo>
                  <a:lnTo>
                    <a:pt x="27500" y="41445"/>
                  </a:lnTo>
                  <a:lnTo>
                    <a:pt x="27991" y="41284"/>
                  </a:lnTo>
                  <a:lnTo>
                    <a:pt x="28483" y="41107"/>
                  </a:lnTo>
                  <a:lnTo>
                    <a:pt x="28967" y="40923"/>
                  </a:lnTo>
                  <a:lnTo>
                    <a:pt x="29444" y="40730"/>
                  </a:lnTo>
                  <a:lnTo>
                    <a:pt x="29912" y="40523"/>
                  </a:lnTo>
                  <a:lnTo>
                    <a:pt x="30381" y="40300"/>
                  </a:lnTo>
                  <a:lnTo>
                    <a:pt x="30842" y="40077"/>
                  </a:lnTo>
                  <a:lnTo>
                    <a:pt x="31295" y="39831"/>
                  </a:lnTo>
                  <a:lnTo>
                    <a:pt x="31741" y="39586"/>
                  </a:lnTo>
                  <a:lnTo>
                    <a:pt x="32187" y="39324"/>
                  </a:lnTo>
                  <a:lnTo>
                    <a:pt x="32617" y="39055"/>
                  </a:lnTo>
                  <a:lnTo>
                    <a:pt x="33047" y="38771"/>
                  </a:lnTo>
                  <a:lnTo>
                    <a:pt x="33462" y="38479"/>
                  </a:lnTo>
                  <a:lnTo>
                    <a:pt x="33877" y="38180"/>
                  </a:lnTo>
                  <a:lnTo>
                    <a:pt x="34276" y="37872"/>
                  </a:lnTo>
                  <a:lnTo>
                    <a:pt x="34676" y="37550"/>
                  </a:lnTo>
                  <a:lnTo>
                    <a:pt x="35068" y="37219"/>
                  </a:lnTo>
                  <a:lnTo>
                    <a:pt x="35444" y="36881"/>
                  </a:lnTo>
                  <a:lnTo>
                    <a:pt x="35821" y="36535"/>
                  </a:lnTo>
                  <a:lnTo>
                    <a:pt x="36182" y="36182"/>
                  </a:lnTo>
                  <a:lnTo>
                    <a:pt x="36535" y="35813"/>
                  </a:lnTo>
                  <a:lnTo>
                    <a:pt x="36881" y="35444"/>
                  </a:lnTo>
                  <a:lnTo>
                    <a:pt x="37219" y="35060"/>
                  </a:lnTo>
                  <a:lnTo>
                    <a:pt x="37550" y="34676"/>
                  </a:lnTo>
                  <a:lnTo>
                    <a:pt x="37872" y="34276"/>
                  </a:lnTo>
                  <a:lnTo>
                    <a:pt x="38180" y="33877"/>
                  </a:lnTo>
                  <a:lnTo>
                    <a:pt x="38479" y="33462"/>
                  </a:lnTo>
                  <a:lnTo>
                    <a:pt x="38771" y="33039"/>
                  </a:lnTo>
                  <a:lnTo>
                    <a:pt x="39055" y="32617"/>
                  </a:lnTo>
                  <a:lnTo>
                    <a:pt x="39324" y="32179"/>
                  </a:lnTo>
                  <a:lnTo>
                    <a:pt x="39586" y="31741"/>
                  </a:lnTo>
                  <a:lnTo>
                    <a:pt x="39839" y="31295"/>
                  </a:lnTo>
                  <a:lnTo>
                    <a:pt x="40077" y="30842"/>
                  </a:lnTo>
                  <a:lnTo>
                    <a:pt x="40308" y="30381"/>
                  </a:lnTo>
                  <a:lnTo>
                    <a:pt x="40523" y="29912"/>
                  </a:lnTo>
                  <a:lnTo>
                    <a:pt x="40730" y="29443"/>
                  </a:lnTo>
                  <a:lnTo>
                    <a:pt x="40923" y="28959"/>
                  </a:lnTo>
                  <a:lnTo>
                    <a:pt x="41107" y="28483"/>
                  </a:lnTo>
                  <a:lnTo>
                    <a:pt x="41284" y="27991"/>
                  </a:lnTo>
                  <a:lnTo>
                    <a:pt x="41445" y="27492"/>
                  </a:lnTo>
                  <a:lnTo>
                    <a:pt x="41591" y="26992"/>
                  </a:lnTo>
                  <a:lnTo>
                    <a:pt x="41729" y="26493"/>
                  </a:lnTo>
                  <a:lnTo>
                    <a:pt x="41852" y="25978"/>
                  </a:lnTo>
                  <a:lnTo>
                    <a:pt x="41968" y="25463"/>
                  </a:lnTo>
                  <a:lnTo>
                    <a:pt x="42067" y="24949"/>
                  </a:lnTo>
                  <a:lnTo>
                    <a:pt x="42152" y="24419"/>
                  </a:lnTo>
                  <a:lnTo>
                    <a:pt x="42229" y="23896"/>
                  </a:lnTo>
                  <a:lnTo>
                    <a:pt x="42290" y="23366"/>
                  </a:lnTo>
                  <a:lnTo>
                    <a:pt x="42336" y="22828"/>
                  </a:lnTo>
                  <a:lnTo>
                    <a:pt x="42367" y="22290"/>
                  </a:lnTo>
                  <a:lnTo>
                    <a:pt x="42390" y="21745"/>
                  </a:lnTo>
                  <a:lnTo>
                    <a:pt x="42398" y="21199"/>
                  </a:lnTo>
                  <a:lnTo>
                    <a:pt x="42398" y="21199"/>
                  </a:lnTo>
                  <a:lnTo>
                    <a:pt x="42390" y="20654"/>
                  </a:lnTo>
                  <a:lnTo>
                    <a:pt x="42367" y="20108"/>
                  </a:lnTo>
                  <a:lnTo>
                    <a:pt x="42336" y="19570"/>
                  </a:lnTo>
                  <a:lnTo>
                    <a:pt x="42290" y="19032"/>
                  </a:lnTo>
                  <a:lnTo>
                    <a:pt x="42229" y="18502"/>
                  </a:lnTo>
                  <a:lnTo>
                    <a:pt x="42152" y="17972"/>
                  </a:lnTo>
                  <a:lnTo>
                    <a:pt x="42067" y="17450"/>
                  </a:lnTo>
                  <a:lnTo>
                    <a:pt x="41968" y="16935"/>
                  </a:lnTo>
                  <a:lnTo>
                    <a:pt x="41852" y="16420"/>
                  </a:lnTo>
                  <a:lnTo>
                    <a:pt x="41729" y="15905"/>
                  </a:lnTo>
                  <a:lnTo>
                    <a:pt x="41591" y="15398"/>
                  </a:lnTo>
                  <a:lnTo>
                    <a:pt x="41445" y="14899"/>
                  </a:lnTo>
                  <a:lnTo>
                    <a:pt x="41284" y="14407"/>
                  </a:lnTo>
                  <a:lnTo>
                    <a:pt x="41107" y="13915"/>
                  </a:lnTo>
                  <a:lnTo>
                    <a:pt x="40923" y="13431"/>
                  </a:lnTo>
                  <a:lnTo>
                    <a:pt x="40730" y="12955"/>
                  </a:lnTo>
                  <a:lnTo>
                    <a:pt x="40523" y="12486"/>
                  </a:lnTo>
                  <a:lnTo>
                    <a:pt x="40308" y="12017"/>
                  </a:lnTo>
                  <a:lnTo>
                    <a:pt x="40077" y="11556"/>
                  </a:lnTo>
                  <a:lnTo>
                    <a:pt x="39839" y="11103"/>
                  </a:lnTo>
                  <a:lnTo>
                    <a:pt x="39586" y="10658"/>
                  </a:lnTo>
                  <a:lnTo>
                    <a:pt x="39324" y="10212"/>
                  </a:lnTo>
                  <a:lnTo>
                    <a:pt x="39055" y="9782"/>
                  </a:lnTo>
                  <a:lnTo>
                    <a:pt x="38771" y="9351"/>
                  </a:lnTo>
                  <a:lnTo>
                    <a:pt x="38479" y="8936"/>
                  </a:lnTo>
                  <a:lnTo>
                    <a:pt x="38180" y="8522"/>
                  </a:lnTo>
                  <a:lnTo>
                    <a:pt x="37872" y="8122"/>
                  </a:lnTo>
                  <a:lnTo>
                    <a:pt x="37550" y="7722"/>
                  </a:lnTo>
                  <a:lnTo>
                    <a:pt x="37219" y="7331"/>
                  </a:lnTo>
                  <a:lnTo>
                    <a:pt x="36881" y="6954"/>
                  </a:lnTo>
                  <a:lnTo>
                    <a:pt x="36535" y="6578"/>
                  </a:lnTo>
                  <a:lnTo>
                    <a:pt x="36182" y="6217"/>
                  </a:lnTo>
                  <a:lnTo>
                    <a:pt x="35821" y="5863"/>
                  </a:lnTo>
                  <a:lnTo>
                    <a:pt x="35444" y="5517"/>
                  </a:lnTo>
                  <a:lnTo>
                    <a:pt x="35068" y="5179"/>
                  </a:lnTo>
                  <a:lnTo>
                    <a:pt x="34676" y="4849"/>
                  </a:lnTo>
                  <a:lnTo>
                    <a:pt x="34276" y="4526"/>
                  </a:lnTo>
                  <a:lnTo>
                    <a:pt x="33877" y="4219"/>
                  </a:lnTo>
                  <a:lnTo>
                    <a:pt x="33462" y="3919"/>
                  </a:lnTo>
                  <a:lnTo>
                    <a:pt x="33047" y="3627"/>
                  </a:lnTo>
                  <a:lnTo>
                    <a:pt x="32617" y="3343"/>
                  </a:lnTo>
                  <a:lnTo>
                    <a:pt x="32187" y="3074"/>
                  </a:lnTo>
                  <a:lnTo>
                    <a:pt x="31741" y="2813"/>
                  </a:lnTo>
                  <a:lnTo>
                    <a:pt x="31295" y="2559"/>
                  </a:lnTo>
                  <a:lnTo>
                    <a:pt x="30842" y="2321"/>
                  </a:lnTo>
                  <a:lnTo>
                    <a:pt x="30381" y="2091"/>
                  </a:lnTo>
                  <a:lnTo>
                    <a:pt x="29912" y="1875"/>
                  </a:lnTo>
                  <a:lnTo>
                    <a:pt x="29444" y="1668"/>
                  </a:lnTo>
                  <a:lnTo>
                    <a:pt x="28967" y="1476"/>
                  </a:lnTo>
                  <a:lnTo>
                    <a:pt x="28483" y="1291"/>
                  </a:lnTo>
                  <a:lnTo>
                    <a:pt x="27991" y="1115"/>
                  </a:lnTo>
                  <a:lnTo>
                    <a:pt x="27500" y="953"/>
                  </a:lnTo>
                  <a:lnTo>
                    <a:pt x="27000" y="807"/>
                  </a:lnTo>
                  <a:lnTo>
                    <a:pt x="26493" y="669"/>
                  </a:lnTo>
                  <a:lnTo>
                    <a:pt x="25978" y="546"/>
                  </a:lnTo>
                  <a:lnTo>
                    <a:pt x="25464" y="431"/>
                  </a:lnTo>
                  <a:lnTo>
                    <a:pt x="24949" y="331"/>
                  </a:lnTo>
                  <a:lnTo>
                    <a:pt x="24426" y="246"/>
                  </a:lnTo>
                  <a:lnTo>
                    <a:pt x="23896" y="170"/>
                  </a:lnTo>
                  <a:lnTo>
                    <a:pt x="23366" y="108"/>
                  </a:lnTo>
                  <a:lnTo>
                    <a:pt x="22828" y="62"/>
                  </a:lnTo>
                  <a:lnTo>
                    <a:pt x="22290" y="31"/>
                  </a:lnTo>
                  <a:lnTo>
                    <a:pt x="21745" y="8"/>
                  </a:lnTo>
                  <a:lnTo>
                    <a:pt x="21199" y="1"/>
                  </a:lnTo>
                  <a:lnTo>
                    <a:pt x="21199" y="1"/>
                  </a:lnTo>
                  <a:lnTo>
                    <a:pt x="20654" y="8"/>
                  </a:lnTo>
                  <a:lnTo>
                    <a:pt x="20108" y="31"/>
                  </a:lnTo>
                  <a:lnTo>
                    <a:pt x="19570" y="62"/>
                  </a:lnTo>
                  <a:lnTo>
                    <a:pt x="19033" y="108"/>
                  </a:lnTo>
                  <a:lnTo>
                    <a:pt x="18502" y="170"/>
                  </a:lnTo>
                  <a:lnTo>
                    <a:pt x="17980" y="246"/>
                  </a:lnTo>
                  <a:lnTo>
                    <a:pt x="17450" y="331"/>
                  </a:lnTo>
                  <a:lnTo>
                    <a:pt x="16935" y="431"/>
                  </a:lnTo>
                  <a:lnTo>
                    <a:pt x="16420" y="546"/>
                  </a:lnTo>
                  <a:lnTo>
                    <a:pt x="15905" y="669"/>
                  </a:lnTo>
                  <a:lnTo>
                    <a:pt x="15406" y="807"/>
                  </a:lnTo>
                  <a:lnTo>
                    <a:pt x="14907" y="953"/>
                  </a:lnTo>
                  <a:lnTo>
                    <a:pt x="14407" y="1115"/>
                  </a:lnTo>
                  <a:lnTo>
                    <a:pt x="13915" y="1291"/>
                  </a:lnTo>
                  <a:lnTo>
                    <a:pt x="13439" y="1476"/>
                  </a:lnTo>
                  <a:lnTo>
                    <a:pt x="12955" y="1668"/>
                  </a:lnTo>
                  <a:lnTo>
                    <a:pt x="12486" y="1875"/>
                  </a:lnTo>
                  <a:lnTo>
                    <a:pt x="12018" y="2091"/>
                  </a:lnTo>
                  <a:lnTo>
                    <a:pt x="11557" y="2321"/>
                  </a:lnTo>
                  <a:lnTo>
                    <a:pt x="11103" y="2559"/>
                  </a:lnTo>
                  <a:lnTo>
                    <a:pt x="10658" y="2813"/>
                  </a:lnTo>
                  <a:lnTo>
                    <a:pt x="10220" y="3074"/>
                  </a:lnTo>
                  <a:lnTo>
                    <a:pt x="9782" y="3343"/>
                  </a:lnTo>
                  <a:lnTo>
                    <a:pt x="9359" y="3627"/>
                  </a:lnTo>
                  <a:lnTo>
                    <a:pt x="8937" y="3919"/>
                  </a:lnTo>
                  <a:lnTo>
                    <a:pt x="8522" y="4219"/>
                  </a:lnTo>
                  <a:lnTo>
                    <a:pt x="8122" y="4526"/>
                  </a:lnTo>
                  <a:lnTo>
                    <a:pt x="7723" y="4849"/>
                  </a:lnTo>
                  <a:lnTo>
                    <a:pt x="7338" y="5179"/>
                  </a:lnTo>
                  <a:lnTo>
                    <a:pt x="6954" y="5517"/>
                  </a:lnTo>
                  <a:lnTo>
                    <a:pt x="6585" y="5863"/>
                  </a:lnTo>
                  <a:lnTo>
                    <a:pt x="6217" y="6217"/>
                  </a:lnTo>
                  <a:lnTo>
                    <a:pt x="5863" y="6578"/>
                  </a:lnTo>
                  <a:lnTo>
                    <a:pt x="5517" y="6954"/>
                  </a:lnTo>
                  <a:lnTo>
                    <a:pt x="5179" y="7331"/>
                  </a:lnTo>
                  <a:lnTo>
                    <a:pt x="4849" y="7722"/>
                  </a:lnTo>
                  <a:lnTo>
                    <a:pt x="4526" y="8122"/>
                  </a:lnTo>
                  <a:lnTo>
                    <a:pt x="4219" y="8522"/>
                  </a:lnTo>
                  <a:lnTo>
                    <a:pt x="3919" y="8936"/>
                  </a:lnTo>
                  <a:lnTo>
                    <a:pt x="3627" y="9351"/>
                  </a:lnTo>
                  <a:lnTo>
                    <a:pt x="3343" y="9782"/>
                  </a:lnTo>
                  <a:lnTo>
                    <a:pt x="3074" y="10212"/>
                  </a:lnTo>
                  <a:lnTo>
                    <a:pt x="2813" y="10658"/>
                  </a:lnTo>
                  <a:lnTo>
                    <a:pt x="2567" y="11103"/>
                  </a:lnTo>
                  <a:lnTo>
                    <a:pt x="2321" y="11556"/>
                  </a:lnTo>
                  <a:lnTo>
                    <a:pt x="2098" y="12017"/>
                  </a:lnTo>
                  <a:lnTo>
                    <a:pt x="1875" y="12486"/>
                  </a:lnTo>
                  <a:lnTo>
                    <a:pt x="1668" y="12955"/>
                  </a:lnTo>
                  <a:lnTo>
                    <a:pt x="1476" y="13431"/>
                  </a:lnTo>
                  <a:lnTo>
                    <a:pt x="1292" y="13915"/>
                  </a:lnTo>
                  <a:lnTo>
                    <a:pt x="1115" y="14407"/>
                  </a:lnTo>
                  <a:lnTo>
                    <a:pt x="953" y="14899"/>
                  </a:lnTo>
                  <a:lnTo>
                    <a:pt x="807" y="15398"/>
                  </a:lnTo>
                  <a:lnTo>
                    <a:pt x="669" y="15905"/>
                  </a:lnTo>
                  <a:lnTo>
                    <a:pt x="546" y="16420"/>
                  </a:lnTo>
                  <a:lnTo>
                    <a:pt x="431" y="16935"/>
                  </a:lnTo>
                  <a:lnTo>
                    <a:pt x="331" y="17450"/>
                  </a:lnTo>
                  <a:lnTo>
                    <a:pt x="247" y="17972"/>
                  </a:lnTo>
                  <a:lnTo>
                    <a:pt x="170" y="18502"/>
                  </a:lnTo>
                  <a:lnTo>
                    <a:pt x="108" y="19032"/>
                  </a:lnTo>
                  <a:lnTo>
                    <a:pt x="62" y="19570"/>
                  </a:lnTo>
                  <a:lnTo>
                    <a:pt x="31" y="20108"/>
                  </a:lnTo>
                  <a:lnTo>
                    <a:pt x="8" y="20654"/>
                  </a:lnTo>
                  <a:lnTo>
                    <a:pt x="1" y="21199"/>
                  </a:lnTo>
                  <a:lnTo>
                    <a:pt x="1" y="21199"/>
                  </a:lnTo>
                  <a:lnTo>
                    <a:pt x="8" y="21745"/>
                  </a:lnTo>
                  <a:lnTo>
                    <a:pt x="31" y="22290"/>
                  </a:lnTo>
                  <a:lnTo>
                    <a:pt x="62" y="22828"/>
                  </a:lnTo>
                  <a:lnTo>
                    <a:pt x="108" y="23366"/>
                  </a:lnTo>
                  <a:lnTo>
                    <a:pt x="170" y="23896"/>
                  </a:lnTo>
                  <a:lnTo>
                    <a:pt x="247" y="24419"/>
                  </a:lnTo>
                  <a:lnTo>
                    <a:pt x="331" y="24949"/>
                  </a:lnTo>
                  <a:lnTo>
                    <a:pt x="431" y="25463"/>
                  </a:lnTo>
                  <a:lnTo>
                    <a:pt x="546" y="25978"/>
                  </a:lnTo>
                  <a:lnTo>
                    <a:pt x="669" y="26493"/>
                  </a:lnTo>
                  <a:lnTo>
                    <a:pt x="807" y="26992"/>
                  </a:lnTo>
                  <a:lnTo>
                    <a:pt x="953" y="27492"/>
                  </a:lnTo>
                  <a:lnTo>
                    <a:pt x="1115" y="27991"/>
                  </a:lnTo>
                  <a:lnTo>
                    <a:pt x="1292" y="28483"/>
                  </a:lnTo>
                  <a:lnTo>
                    <a:pt x="1476" y="28959"/>
                  </a:lnTo>
                  <a:lnTo>
                    <a:pt x="1668" y="29443"/>
                  </a:lnTo>
                  <a:lnTo>
                    <a:pt x="1875" y="29912"/>
                  </a:lnTo>
                  <a:lnTo>
                    <a:pt x="2098" y="30381"/>
                  </a:lnTo>
                  <a:lnTo>
                    <a:pt x="2321" y="30842"/>
                  </a:lnTo>
                  <a:lnTo>
                    <a:pt x="2567" y="31295"/>
                  </a:lnTo>
                  <a:lnTo>
                    <a:pt x="2813" y="31741"/>
                  </a:lnTo>
                  <a:lnTo>
                    <a:pt x="3074" y="32179"/>
                  </a:lnTo>
                  <a:lnTo>
                    <a:pt x="3343" y="32617"/>
                  </a:lnTo>
                  <a:lnTo>
                    <a:pt x="3627" y="33039"/>
                  </a:lnTo>
                  <a:lnTo>
                    <a:pt x="3919" y="33462"/>
                  </a:lnTo>
                  <a:lnTo>
                    <a:pt x="4219" y="33877"/>
                  </a:lnTo>
                  <a:lnTo>
                    <a:pt x="4526" y="34276"/>
                  </a:lnTo>
                  <a:lnTo>
                    <a:pt x="4849" y="34676"/>
                  </a:lnTo>
                  <a:lnTo>
                    <a:pt x="5179" y="35060"/>
                  </a:lnTo>
                  <a:lnTo>
                    <a:pt x="5517" y="35444"/>
                  </a:lnTo>
                  <a:lnTo>
                    <a:pt x="5863" y="35813"/>
                  </a:lnTo>
                  <a:lnTo>
                    <a:pt x="6217" y="36182"/>
                  </a:lnTo>
                  <a:lnTo>
                    <a:pt x="6585" y="36535"/>
                  </a:lnTo>
                  <a:lnTo>
                    <a:pt x="6954" y="36881"/>
                  </a:lnTo>
                  <a:lnTo>
                    <a:pt x="7338" y="37219"/>
                  </a:lnTo>
                  <a:lnTo>
                    <a:pt x="7723" y="37550"/>
                  </a:lnTo>
                  <a:lnTo>
                    <a:pt x="8122" y="37872"/>
                  </a:lnTo>
                  <a:lnTo>
                    <a:pt x="8522" y="38180"/>
                  </a:lnTo>
                  <a:lnTo>
                    <a:pt x="8937" y="38479"/>
                  </a:lnTo>
                  <a:lnTo>
                    <a:pt x="9359" y="38771"/>
                  </a:lnTo>
                  <a:lnTo>
                    <a:pt x="9782" y="39055"/>
                  </a:lnTo>
                  <a:lnTo>
                    <a:pt x="10220" y="39324"/>
                  </a:lnTo>
                  <a:lnTo>
                    <a:pt x="10658" y="39586"/>
                  </a:lnTo>
                  <a:lnTo>
                    <a:pt x="11103" y="39831"/>
                  </a:lnTo>
                  <a:lnTo>
                    <a:pt x="11557" y="40077"/>
                  </a:lnTo>
                  <a:lnTo>
                    <a:pt x="12018" y="40300"/>
                  </a:lnTo>
                  <a:lnTo>
                    <a:pt x="12486" y="40523"/>
                  </a:lnTo>
                  <a:lnTo>
                    <a:pt x="12955" y="40730"/>
                  </a:lnTo>
                  <a:lnTo>
                    <a:pt x="13439" y="40923"/>
                  </a:lnTo>
                  <a:lnTo>
                    <a:pt x="13915" y="41107"/>
                  </a:lnTo>
                  <a:lnTo>
                    <a:pt x="14407" y="41284"/>
                  </a:lnTo>
                  <a:lnTo>
                    <a:pt x="14907" y="41445"/>
                  </a:lnTo>
                  <a:lnTo>
                    <a:pt x="15406" y="41591"/>
                  </a:lnTo>
                  <a:lnTo>
                    <a:pt x="15905" y="41729"/>
                  </a:lnTo>
                  <a:lnTo>
                    <a:pt x="16420" y="41852"/>
                  </a:lnTo>
                  <a:lnTo>
                    <a:pt x="16935" y="41967"/>
                  </a:lnTo>
                  <a:lnTo>
                    <a:pt x="17450" y="42067"/>
                  </a:lnTo>
                  <a:lnTo>
                    <a:pt x="17980" y="42152"/>
                  </a:lnTo>
                  <a:lnTo>
                    <a:pt x="18502" y="42229"/>
                  </a:lnTo>
                  <a:lnTo>
                    <a:pt x="19033" y="42290"/>
                  </a:lnTo>
                  <a:lnTo>
                    <a:pt x="19570" y="42336"/>
                  </a:lnTo>
                  <a:lnTo>
                    <a:pt x="20108" y="42367"/>
                  </a:lnTo>
                  <a:lnTo>
                    <a:pt x="20654" y="42390"/>
                  </a:lnTo>
                  <a:lnTo>
                    <a:pt x="21199" y="42398"/>
                  </a:lnTo>
                  <a:lnTo>
                    <a:pt x="21199" y="42398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2" name="Google Shape;572;p90"/>
            <p:cNvSpPr/>
            <p:nvPr/>
          </p:nvSpPr>
          <p:spPr>
            <a:xfrm>
              <a:off x="2630000" y="733700"/>
              <a:ext cx="411475" cy="411475"/>
            </a:xfrm>
            <a:custGeom>
              <a:avLst/>
              <a:gdLst/>
              <a:ahLst/>
              <a:cxnLst/>
              <a:rect l="l" t="t" r="r" b="b"/>
              <a:pathLst>
                <a:path w="16459" h="16459" fill="none" extrusionOk="0">
                  <a:moveTo>
                    <a:pt x="8229" y="0"/>
                  </a:moveTo>
                  <a:lnTo>
                    <a:pt x="8229" y="0"/>
                  </a:lnTo>
                  <a:lnTo>
                    <a:pt x="8444" y="0"/>
                  </a:lnTo>
                  <a:lnTo>
                    <a:pt x="8652" y="8"/>
                  </a:lnTo>
                  <a:lnTo>
                    <a:pt x="8859" y="23"/>
                  </a:lnTo>
                  <a:lnTo>
                    <a:pt x="9074" y="39"/>
                  </a:lnTo>
                  <a:lnTo>
                    <a:pt x="9274" y="62"/>
                  </a:lnTo>
                  <a:lnTo>
                    <a:pt x="9482" y="92"/>
                  </a:lnTo>
                  <a:lnTo>
                    <a:pt x="9689" y="123"/>
                  </a:lnTo>
                  <a:lnTo>
                    <a:pt x="9889" y="162"/>
                  </a:lnTo>
                  <a:lnTo>
                    <a:pt x="10089" y="208"/>
                  </a:lnTo>
                  <a:lnTo>
                    <a:pt x="10288" y="254"/>
                  </a:lnTo>
                  <a:lnTo>
                    <a:pt x="10480" y="308"/>
                  </a:lnTo>
                  <a:lnTo>
                    <a:pt x="10673" y="369"/>
                  </a:lnTo>
                  <a:lnTo>
                    <a:pt x="10865" y="431"/>
                  </a:lnTo>
                  <a:lnTo>
                    <a:pt x="11057" y="500"/>
                  </a:lnTo>
                  <a:lnTo>
                    <a:pt x="11249" y="569"/>
                  </a:lnTo>
                  <a:lnTo>
                    <a:pt x="11433" y="646"/>
                  </a:lnTo>
                  <a:lnTo>
                    <a:pt x="11618" y="722"/>
                  </a:lnTo>
                  <a:lnTo>
                    <a:pt x="11794" y="807"/>
                  </a:lnTo>
                  <a:lnTo>
                    <a:pt x="11971" y="899"/>
                  </a:lnTo>
                  <a:lnTo>
                    <a:pt x="12148" y="991"/>
                  </a:lnTo>
                  <a:lnTo>
                    <a:pt x="12324" y="1091"/>
                  </a:lnTo>
                  <a:lnTo>
                    <a:pt x="12494" y="1191"/>
                  </a:lnTo>
                  <a:lnTo>
                    <a:pt x="12663" y="1299"/>
                  </a:lnTo>
                  <a:lnTo>
                    <a:pt x="12832" y="1406"/>
                  </a:lnTo>
                  <a:lnTo>
                    <a:pt x="12993" y="1522"/>
                  </a:lnTo>
                  <a:lnTo>
                    <a:pt x="13154" y="1637"/>
                  </a:lnTo>
                  <a:lnTo>
                    <a:pt x="13308" y="1752"/>
                  </a:lnTo>
                  <a:lnTo>
                    <a:pt x="13462" y="1883"/>
                  </a:lnTo>
                  <a:lnTo>
                    <a:pt x="13615" y="2006"/>
                  </a:lnTo>
                  <a:lnTo>
                    <a:pt x="13761" y="2136"/>
                  </a:lnTo>
                  <a:lnTo>
                    <a:pt x="13907" y="2275"/>
                  </a:lnTo>
                  <a:lnTo>
                    <a:pt x="14046" y="2413"/>
                  </a:lnTo>
                  <a:lnTo>
                    <a:pt x="14184" y="2551"/>
                  </a:lnTo>
                  <a:lnTo>
                    <a:pt x="14322" y="2697"/>
                  </a:lnTo>
                  <a:lnTo>
                    <a:pt x="14453" y="2843"/>
                  </a:lnTo>
                  <a:lnTo>
                    <a:pt x="14576" y="2997"/>
                  </a:lnTo>
                  <a:lnTo>
                    <a:pt x="14706" y="3150"/>
                  </a:lnTo>
                  <a:lnTo>
                    <a:pt x="14822" y="3304"/>
                  </a:lnTo>
                  <a:lnTo>
                    <a:pt x="14937" y="3465"/>
                  </a:lnTo>
                  <a:lnTo>
                    <a:pt x="15052" y="3627"/>
                  </a:lnTo>
                  <a:lnTo>
                    <a:pt x="15160" y="3796"/>
                  </a:lnTo>
                  <a:lnTo>
                    <a:pt x="15267" y="3965"/>
                  </a:lnTo>
                  <a:lnTo>
                    <a:pt x="15367" y="4134"/>
                  </a:lnTo>
                  <a:lnTo>
                    <a:pt x="15467" y="4311"/>
                  </a:lnTo>
                  <a:lnTo>
                    <a:pt x="15559" y="4487"/>
                  </a:lnTo>
                  <a:lnTo>
                    <a:pt x="15651" y="4664"/>
                  </a:lnTo>
                  <a:lnTo>
                    <a:pt x="15736" y="4841"/>
                  </a:lnTo>
                  <a:lnTo>
                    <a:pt x="15813" y="5025"/>
                  </a:lnTo>
                  <a:lnTo>
                    <a:pt x="15890" y="5210"/>
                  </a:lnTo>
                  <a:lnTo>
                    <a:pt x="15959" y="5402"/>
                  </a:lnTo>
                  <a:lnTo>
                    <a:pt x="16028" y="5594"/>
                  </a:lnTo>
                  <a:lnTo>
                    <a:pt x="16089" y="5786"/>
                  </a:lnTo>
                  <a:lnTo>
                    <a:pt x="16151" y="5978"/>
                  </a:lnTo>
                  <a:lnTo>
                    <a:pt x="16205" y="6170"/>
                  </a:lnTo>
                  <a:lnTo>
                    <a:pt x="16251" y="6370"/>
                  </a:lnTo>
                  <a:lnTo>
                    <a:pt x="16297" y="6570"/>
                  </a:lnTo>
                  <a:lnTo>
                    <a:pt x="16335" y="6769"/>
                  </a:lnTo>
                  <a:lnTo>
                    <a:pt x="16366" y="6977"/>
                  </a:lnTo>
                  <a:lnTo>
                    <a:pt x="16397" y="7184"/>
                  </a:lnTo>
                  <a:lnTo>
                    <a:pt x="16420" y="7384"/>
                  </a:lnTo>
                  <a:lnTo>
                    <a:pt x="16435" y="7599"/>
                  </a:lnTo>
                  <a:lnTo>
                    <a:pt x="16450" y="7807"/>
                  </a:lnTo>
                  <a:lnTo>
                    <a:pt x="16458" y="8014"/>
                  </a:lnTo>
                  <a:lnTo>
                    <a:pt x="16458" y="8229"/>
                  </a:lnTo>
                  <a:lnTo>
                    <a:pt x="16458" y="8229"/>
                  </a:lnTo>
                  <a:lnTo>
                    <a:pt x="16458" y="8437"/>
                  </a:lnTo>
                  <a:lnTo>
                    <a:pt x="16450" y="8652"/>
                  </a:lnTo>
                  <a:lnTo>
                    <a:pt x="16435" y="8859"/>
                  </a:lnTo>
                  <a:lnTo>
                    <a:pt x="16420" y="9067"/>
                  </a:lnTo>
                  <a:lnTo>
                    <a:pt x="16397" y="9274"/>
                  </a:lnTo>
                  <a:lnTo>
                    <a:pt x="16366" y="9482"/>
                  </a:lnTo>
                  <a:lnTo>
                    <a:pt x="16335" y="9681"/>
                  </a:lnTo>
                  <a:lnTo>
                    <a:pt x="16297" y="9881"/>
                  </a:lnTo>
                  <a:lnTo>
                    <a:pt x="16251" y="10089"/>
                  </a:lnTo>
                  <a:lnTo>
                    <a:pt x="16205" y="10281"/>
                  </a:lnTo>
                  <a:lnTo>
                    <a:pt x="16151" y="10480"/>
                  </a:lnTo>
                  <a:lnTo>
                    <a:pt x="16089" y="10673"/>
                  </a:lnTo>
                  <a:lnTo>
                    <a:pt x="16028" y="10865"/>
                  </a:lnTo>
                  <a:lnTo>
                    <a:pt x="15959" y="11057"/>
                  </a:lnTo>
                  <a:lnTo>
                    <a:pt x="15890" y="11241"/>
                  </a:lnTo>
                  <a:lnTo>
                    <a:pt x="15813" y="11425"/>
                  </a:lnTo>
                  <a:lnTo>
                    <a:pt x="15736" y="11610"/>
                  </a:lnTo>
                  <a:lnTo>
                    <a:pt x="15651" y="11794"/>
                  </a:lnTo>
                  <a:lnTo>
                    <a:pt x="15559" y="11971"/>
                  </a:lnTo>
                  <a:lnTo>
                    <a:pt x="15467" y="12148"/>
                  </a:lnTo>
                  <a:lnTo>
                    <a:pt x="15367" y="12324"/>
                  </a:lnTo>
                  <a:lnTo>
                    <a:pt x="15267" y="12493"/>
                  </a:lnTo>
                  <a:lnTo>
                    <a:pt x="15160" y="12663"/>
                  </a:lnTo>
                  <a:lnTo>
                    <a:pt x="15052" y="12824"/>
                  </a:lnTo>
                  <a:lnTo>
                    <a:pt x="14937" y="12993"/>
                  </a:lnTo>
                  <a:lnTo>
                    <a:pt x="14822" y="13147"/>
                  </a:lnTo>
                  <a:lnTo>
                    <a:pt x="14706" y="13308"/>
                  </a:lnTo>
                  <a:lnTo>
                    <a:pt x="14576" y="13462"/>
                  </a:lnTo>
                  <a:lnTo>
                    <a:pt x="14453" y="13615"/>
                  </a:lnTo>
                  <a:lnTo>
                    <a:pt x="14322" y="13761"/>
                  </a:lnTo>
                  <a:lnTo>
                    <a:pt x="14184" y="13907"/>
                  </a:lnTo>
                  <a:lnTo>
                    <a:pt x="14046" y="14046"/>
                  </a:lnTo>
                  <a:lnTo>
                    <a:pt x="13907" y="14184"/>
                  </a:lnTo>
                  <a:lnTo>
                    <a:pt x="13761" y="14314"/>
                  </a:lnTo>
                  <a:lnTo>
                    <a:pt x="13615" y="14453"/>
                  </a:lnTo>
                  <a:lnTo>
                    <a:pt x="13462" y="14576"/>
                  </a:lnTo>
                  <a:lnTo>
                    <a:pt x="13308" y="14699"/>
                  </a:lnTo>
                  <a:lnTo>
                    <a:pt x="13154" y="14822"/>
                  </a:lnTo>
                  <a:lnTo>
                    <a:pt x="12993" y="14937"/>
                  </a:lnTo>
                  <a:lnTo>
                    <a:pt x="12832" y="15052"/>
                  </a:lnTo>
                  <a:lnTo>
                    <a:pt x="12663" y="15160"/>
                  </a:lnTo>
                  <a:lnTo>
                    <a:pt x="12494" y="15267"/>
                  </a:lnTo>
                  <a:lnTo>
                    <a:pt x="12324" y="15367"/>
                  </a:lnTo>
                  <a:lnTo>
                    <a:pt x="12148" y="15467"/>
                  </a:lnTo>
                  <a:lnTo>
                    <a:pt x="11971" y="15559"/>
                  </a:lnTo>
                  <a:lnTo>
                    <a:pt x="11794" y="15644"/>
                  </a:lnTo>
                  <a:lnTo>
                    <a:pt x="11618" y="15728"/>
                  </a:lnTo>
                  <a:lnTo>
                    <a:pt x="11433" y="15813"/>
                  </a:lnTo>
                  <a:lnTo>
                    <a:pt x="11249" y="15890"/>
                  </a:lnTo>
                  <a:lnTo>
                    <a:pt x="11057" y="15959"/>
                  </a:lnTo>
                  <a:lnTo>
                    <a:pt x="10865" y="16028"/>
                  </a:lnTo>
                  <a:lnTo>
                    <a:pt x="10673" y="16089"/>
                  </a:lnTo>
                  <a:lnTo>
                    <a:pt x="10480" y="16143"/>
                  </a:lnTo>
                  <a:lnTo>
                    <a:pt x="10288" y="16197"/>
                  </a:lnTo>
                  <a:lnTo>
                    <a:pt x="10089" y="16251"/>
                  </a:lnTo>
                  <a:lnTo>
                    <a:pt x="9889" y="16289"/>
                  </a:lnTo>
                  <a:lnTo>
                    <a:pt x="9689" y="16328"/>
                  </a:lnTo>
                  <a:lnTo>
                    <a:pt x="9482" y="16366"/>
                  </a:lnTo>
                  <a:lnTo>
                    <a:pt x="9274" y="16389"/>
                  </a:lnTo>
                  <a:lnTo>
                    <a:pt x="9074" y="16420"/>
                  </a:lnTo>
                  <a:lnTo>
                    <a:pt x="8859" y="16435"/>
                  </a:lnTo>
                  <a:lnTo>
                    <a:pt x="8652" y="16450"/>
                  </a:lnTo>
                  <a:lnTo>
                    <a:pt x="8444" y="16458"/>
                  </a:lnTo>
                  <a:lnTo>
                    <a:pt x="8229" y="16458"/>
                  </a:lnTo>
                  <a:lnTo>
                    <a:pt x="8229" y="16458"/>
                  </a:lnTo>
                  <a:lnTo>
                    <a:pt x="8022" y="16458"/>
                  </a:lnTo>
                  <a:lnTo>
                    <a:pt x="7807" y="16450"/>
                  </a:lnTo>
                  <a:lnTo>
                    <a:pt x="7599" y="16435"/>
                  </a:lnTo>
                  <a:lnTo>
                    <a:pt x="7392" y="16420"/>
                  </a:lnTo>
                  <a:lnTo>
                    <a:pt x="7184" y="16389"/>
                  </a:lnTo>
                  <a:lnTo>
                    <a:pt x="6977" y="16366"/>
                  </a:lnTo>
                  <a:lnTo>
                    <a:pt x="6777" y="16328"/>
                  </a:lnTo>
                  <a:lnTo>
                    <a:pt x="6577" y="16289"/>
                  </a:lnTo>
                  <a:lnTo>
                    <a:pt x="6370" y="16251"/>
                  </a:lnTo>
                  <a:lnTo>
                    <a:pt x="6178" y="16197"/>
                  </a:lnTo>
                  <a:lnTo>
                    <a:pt x="5978" y="16143"/>
                  </a:lnTo>
                  <a:lnTo>
                    <a:pt x="5786" y="16089"/>
                  </a:lnTo>
                  <a:lnTo>
                    <a:pt x="5594" y="16028"/>
                  </a:lnTo>
                  <a:lnTo>
                    <a:pt x="5402" y="15959"/>
                  </a:lnTo>
                  <a:lnTo>
                    <a:pt x="5217" y="15890"/>
                  </a:lnTo>
                  <a:lnTo>
                    <a:pt x="5033" y="15813"/>
                  </a:lnTo>
                  <a:lnTo>
                    <a:pt x="4849" y="15728"/>
                  </a:lnTo>
                  <a:lnTo>
                    <a:pt x="4664" y="15644"/>
                  </a:lnTo>
                  <a:lnTo>
                    <a:pt x="4487" y="15559"/>
                  </a:lnTo>
                  <a:lnTo>
                    <a:pt x="4311" y="15467"/>
                  </a:lnTo>
                  <a:lnTo>
                    <a:pt x="4134" y="15367"/>
                  </a:lnTo>
                  <a:lnTo>
                    <a:pt x="3965" y="15267"/>
                  </a:lnTo>
                  <a:lnTo>
                    <a:pt x="3796" y="15160"/>
                  </a:lnTo>
                  <a:lnTo>
                    <a:pt x="3635" y="15052"/>
                  </a:lnTo>
                  <a:lnTo>
                    <a:pt x="3466" y="14937"/>
                  </a:lnTo>
                  <a:lnTo>
                    <a:pt x="3312" y="14822"/>
                  </a:lnTo>
                  <a:lnTo>
                    <a:pt x="3151" y="14699"/>
                  </a:lnTo>
                  <a:lnTo>
                    <a:pt x="2997" y="14576"/>
                  </a:lnTo>
                  <a:lnTo>
                    <a:pt x="2843" y="14453"/>
                  </a:lnTo>
                  <a:lnTo>
                    <a:pt x="2697" y="14314"/>
                  </a:lnTo>
                  <a:lnTo>
                    <a:pt x="2551" y="14184"/>
                  </a:lnTo>
                  <a:lnTo>
                    <a:pt x="2413" y="14046"/>
                  </a:lnTo>
                  <a:lnTo>
                    <a:pt x="2275" y="13907"/>
                  </a:lnTo>
                  <a:lnTo>
                    <a:pt x="2144" y="13761"/>
                  </a:lnTo>
                  <a:lnTo>
                    <a:pt x="2006" y="13615"/>
                  </a:lnTo>
                  <a:lnTo>
                    <a:pt x="1883" y="13462"/>
                  </a:lnTo>
                  <a:lnTo>
                    <a:pt x="1760" y="13308"/>
                  </a:lnTo>
                  <a:lnTo>
                    <a:pt x="1637" y="13147"/>
                  </a:lnTo>
                  <a:lnTo>
                    <a:pt x="1522" y="12993"/>
                  </a:lnTo>
                  <a:lnTo>
                    <a:pt x="1406" y="12824"/>
                  </a:lnTo>
                  <a:lnTo>
                    <a:pt x="1299" y="12663"/>
                  </a:lnTo>
                  <a:lnTo>
                    <a:pt x="1191" y="12493"/>
                  </a:lnTo>
                  <a:lnTo>
                    <a:pt x="1091" y="12324"/>
                  </a:lnTo>
                  <a:lnTo>
                    <a:pt x="991" y="12148"/>
                  </a:lnTo>
                  <a:lnTo>
                    <a:pt x="899" y="11971"/>
                  </a:lnTo>
                  <a:lnTo>
                    <a:pt x="815" y="11794"/>
                  </a:lnTo>
                  <a:lnTo>
                    <a:pt x="730" y="11610"/>
                  </a:lnTo>
                  <a:lnTo>
                    <a:pt x="646" y="11425"/>
                  </a:lnTo>
                  <a:lnTo>
                    <a:pt x="569" y="11241"/>
                  </a:lnTo>
                  <a:lnTo>
                    <a:pt x="500" y="11057"/>
                  </a:lnTo>
                  <a:lnTo>
                    <a:pt x="431" y="10865"/>
                  </a:lnTo>
                  <a:lnTo>
                    <a:pt x="369" y="10673"/>
                  </a:lnTo>
                  <a:lnTo>
                    <a:pt x="315" y="10480"/>
                  </a:lnTo>
                  <a:lnTo>
                    <a:pt x="262" y="10281"/>
                  </a:lnTo>
                  <a:lnTo>
                    <a:pt x="208" y="10089"/>
                  </a:lnTo>
                  <a:lnTo>
                    <a:pt x="169" y="9881"/>
                  </a:lnTo>
                  <a:lnTo>
                    <a:pt x="131" y="9681"/>
                  </a:lnTo>
                  <a:lnTo>
                    <a:pt x="93" y="9482"/>
                  </a:lnTo>
                  <a:lnTo>
                    <a:pt x="69" y="9274"/>
                  </a:lnTo>
                  <a:lnTo>
                    <a:pt x="39" y="9067"/>
                  </a:lnTo>
                  <a:lnTo>
                    <a:pt x="23" y="8859"/>
                  </a:lnTo>
                  <a:lnTo>
                    <a:pt x="8" y="8652"/>
                  </a:lnTo>
                  <a:lnTo>
                    <a:pt x="0" y="8437"/>
                  </a:lnTo>
                  <a:lnTo>
                    <a:pt x="0" y="8229"/>
                  </a:lnTo>
                  <a:lnTo>
                    <a:pt x="0" y="8229"/>
                  </a:lnTo>
                  <a:lnTo>
                    <a:pt x="0" y="8014"/>
                  </a:lnTo>
                  <a:lnTo>
                    <a:pt x="8" y="7807"/>
                  </a:lnTo>
                  <a:lnTo>
                    <a:pt x="23" y="7599"/>
                  </a:lnTo>
                  <a:lnTo>
                    <a:pt x="39" y="7384"/>
                  </a:lnTo>
                  <a:lnTo>
                    <a:pt x="69" y="7184"/>
                  </a:lnTo>
                  <a:lnTo>
                    <a:pt x="93" y="6977"/>
                  </a:lnTo>
                  <a:lnTo>
                    <a:pt x="131" y="6769"/>
                  </a:lnTo>
                  <a:lnTo>
                    <a:pt x="169" y="6570"/>
                  </a:lnTo>
                  <a:lnTo>
                    <a:pt x="208" y="6370"/>
                  </a:lnTo>
                  <a:lnTo>
                    <a:pt x="262" y="6170"/>
                  </a:lnTo>
                  <a:lnTo>
                    <a:pt x="315" y="5978"/>
                  </a:lnTo>
                  <a:lnTo>
                    <a:pt x="369" y="5786"/>
                  </a:lnTo>
                  <a:lnTo>
                    <a:pt x="431" y="5594"/>
                  </a:lnTo>
                  <a:lnTo>
                    <a:pt x="500" y="5402"/>
                  </a:lnTo>
                  <a:lnTo>
                    <a:pt x="569" y="5210"/>
                  </a:lnTo>
                  <a:lnTo>
                    <a:pt x="646" y="5025"/>
                  </a:lnTo>
                  <a:lnTo>
                    <a:pt x="730" y="4841"/>
                  </a:lnTo>
                  <a:lnTo>
                    <a:pt x="815" y="4664"/>
                  </a:lnTo>
                  <a:lnTo>
                    <a:pt x="899" y="4487"/>
                  </a:lnTo>
                  <a:lnTo>
                    <a:pt x="991" y="4311"/>
                  </a:lnTo>
                  <a:lnTo>
                    <a:pt x="1091" y="4134"/>
                  </a:lnTo>
                  <a:lnTo>
                    <a:pt x="1191" y="3965"/>
                  </a:lnTo>
                  <a:lnTo>
                    <a:pt x="1299" y="3796"/>
                  </a:lnTo>
                  <a:lnTo>
                    <a:pt x="1406" y="3627"/>
                  </a:lnTo>
                  <a:lnTo>
                    <a:pt x="1522" y="3465"/>
                  </a:lnTo>
                  <a:lnTo>
                    <a:pt x="1637" y="3304"/>
                  </a:lnTo>
                  <a:lnTo>
                    <a:pt x="1760" y="3150"/>
                  </a:lnTo>
                  <a:lnTo>
                    <a:pt x="1883" y="2997"/>
                  </a:lnTo>
                  <a:lnTo>
                    <a:pt x="2006" y="2843"/>
                  </a:lnTo>
                  <a:lnTo>
                    <a:pt x="2144" y="2697"/>
                  </a:lnTo>
                  <a:lnTo>
                    <a:pt x="2275" y="2551"/>
                  </a:lnTo>
                  <a:lnTo>
                    <a:pt x="2413" y="2413"/>
                  </a:lnTo>
                  <a:lnTo>
                    <a:pt x="2551" y="2275"/>
                  </a:lnTo>
                  <a:lnTo>
                    <a:pt x="2697" y="2136"/>
                  </a:lnTo>
                  <a:lnTo>
                    <a:pt x="2843" y="2006"/>
                  </a:lnTo>
                  <a:lnTo>
                    <a:pt x="2997" y="1883"/>
                  </a:lnTo>
                  <a:lnTo>
                    <a:pt x="3151" y="1752"/>
                  </a:lnTo>
                  <a:lnTo>
                    <a:pt x="3312" y="1637"/>
                  </a:lnTo>
                  <a:lnTo>
                    <a:pt x="3466" y="1522"/>
                  </a:lnTo>
                  <a:lnTo>
                    <a:pt x="3635" y="1406"/>
                  </a:lnTo>
                  <a:lnTo>
                    <a:pt x="3796" y="1299"/>
                  </a:lnTo>
                  <a:lnTo>
                    <a:pt x="3965" y="1191"/>
                  </a:lnTo>
                  <a:lnTo>
                    <a:pt x="4134" y="1091"/>
                  </a:lnTo>
                  <a:lnTo>
                    <a:pt x="4311" y="991"/>
                  </a:lnTo>
                  <a:lnTo>
                    <a:pt x="4487" y="899"/>
                  </a:lnTo>
                  <a:lnTo>
                    <a:pt x="4664" y="807"/>
                  </a:lnTo>
                  <a:lnTo>
                    <a:pt x="4849" y="722"/>
                  </a:lnTo>
                  <a:lnTo>
                    <a:pt x="5033" y="646"/>
                  </a:lnTo>
                  <a:lnTo>
                    <a:pt x="5217" y="569"/>
                  </a:lnTo>
                  <a:lnTo>
                    <a:pt x="5402" y="500"/>
                  </a:lnTo>
                  <a:lnTo>
                    <a:pt x="5594" y="431"/>
                  </a:lnTo>
                  <a:lnTo>
                    <a:pt x="5786" y="369"/>
                  </a:lnTo>
                  <a:lnTo>
                    <a:pt x="5978" y="308"/>
                  </a:lnTo>
                  <a:lnTo>
                    <a:pt x="6178" y="254"/>
                  </a:lnTo>
                  <a:lnTo>
                    <a:pt x="6370" y="208"/>
                  </a:lnTo>
                  <a:lnTo>
                    <a:pt x="6577" y="162"/>
                  </a:lnTo>
                  <a:lnTo>
                    <a:pt x="6777" y="123"/>
                  </a:lnTo>
                  <a:lnTo>
                    <a:pt x="6977" y="92"/>
                  </a:lnTo>
                  <a:lnTo>
                    <a:pt x="7184" y="62"/>
                  </a:lnTo>
                  <a:lnTo>
                    <a:pt x="7392" y="39"/>
                  </a:lnTo>
                  <a:lnTo>
                    <a:pt x="7599" y="23"/>
                  </a:lnTo>
                  <a:lnTo>
                    <a:pt x="7807" y="8"/>
                  </a:lnTo>
                  <a:lnTo>
                    <a:pt x="8022" y="0"/>
                  </a:lnTo>
                  <a:lnTo>
                    <a:pt x="8229" y="0"/>
                  </a:lnTo>
                  <a:lnTo>
                    <a:pt x="8229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3" name="Google Shape;573;p90"/>
            <p:cNvSpPr/>
            <p:nvPr/>
          </p:nvSpPr>
          <p:spPr>
            <a:xfrm>
              <a:off x="2835725" y="73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4" name="Google Shape;574;p90"/>
            <p:cNvSpPr/>
            <p:nvPr/>
          </p:nvSpPr>
          <p:spPr>
            <a:xfrm>
              <a:off x="4368175" y="980900"/>
              <a:ext cx="1057850" cy="652750"/>
            </a:xfrm>
            <a:custGeom>
              <a:avLst/>
              <a:gdLst/>
              <a:ahLst/>
              <a:cxnLst/>
              <a:rect l="l" t="t" r="r" b="b"/>
              <a:pathLst>
                <a:path w="42314" h="26110" extrusionOk="0">
                  <a:moveTo>
                    <a:pt x="7707" y="1"/>
                  </a:moveTo>
                  <a:lnTo>
                    <a:pt x="1" y="10427"/>
                  </a:lnTo>
                  <a:lnTo>
                    <a:pt x="21230" y="26109"/>
                  </a:lnTo>
                  <a:lnTo>
                    <a:pt x="42313" y="10504"/>
                  </a:lnTo>
                  <a:lnTo>
                    <a:pt x="34591" y="78"/>
                  </a:lnTo>
                  <a:lnTo>
                    <a:pt x="21222" y="9982"/>
                  </a:lnTo>
                  <a:lnTo>
                    <a:pt x="7707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5" name="Google Shape;575;p90"/>
            <p:cNvSpPr/>
            <p:nvPr/>
          </p:nvSpPr>
          <p:spPr>
            <a:xfrm>
              <a:off x="4368175" y="980900"/>
              <a:ext cx="1057850" cy="652750"/>
            </a:xfrm>
            <a:custGeom>
              <a:avLst/>
              <a:gdLst/>
              <a:ahLst/>
              <a:cxnLst/>
              <a:rect l="l" t="t" r="r" b="b"/>
              <a:pathLst>
                <a:path w="42314" h="26110" fill="none" extrusionOk="0">
                  <a:moveTo>
                    <a:pt x="42313" y="10504"/>
                  </a:moveTo>
                  <a:lnTo>
                    <a:pt x="34591" y="78"/>
                  </a:lnTo>
                  <a:lnTo>
                    <a:pt x="21222" y="9982"/>
                  </a:lnTo>
                  <a:lnTo>
                    <a:pt x="7707" y="1"/>
                  </a:lnTo>
                  <a:lnTo>
                    <a:pt x="1" y="10427"/>
                  </a:lnTo>
                  <a:lnTo>
                    <a:pt x="21230" y="26109"/>
                  </a:lnTo>
                  <a:lnTo>
                    <a:pt x="42313" y="10504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6" name="Google Shape;576;p90"/>
            <p:cNvSpPr/>
            <p:nvPr/>
          </p:nvSpPr>
          <p:spPr>
            <a:xfrm>
              <a:off x="5426000" y="124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7" name="Google Shape;577;p90"/>
            <p:cNvSpPr/>
            <p:nvPr/>
          </p:nvSpPr>
          <p:spPr>
            <a:xfrm>
              <a:off x="5327075" y="238125"/>
              <a:ext cx="1057625" cy="652725"/>
            </a:xfrm>
            <a:custGeom>
              <a:avLst/>
              <a:gdLst/>
              <a:ahLst/>
              <a:cxnLst/>
              <a:rect l="l" t="t" r="r" b="b"/>
              <a:pathLst>
                <a:path w="42305" h="26109" extrusionOk="0">
                  <a:moveTo>
                    <a:pt x="7707" y="0"/>
                  </a:moveTo>
                  <a:lnTo>
                    <a:pt x="0" y="10434"/>
                  </a:lnTo>
                  <a:lnTo>
                    <a:pt x="21222" y="26108"/>
                  </a:lnTo>
                  <a:lnTo>
                    <a:pt x="42305" y="10511"/>
                  </a:lnTo>
                  <a:lnTo>
                    <a:pt x="34591" y="85"/>
                  </a:lnTo>
                  <a:lnTo>
                    <a:pt x="21214" y="9981"/>
                  </a:lnTo>
                  <a:lnTo>
                    <a:pt x="770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8" name="Google Shape;578;p90"/>
            <p:cNvSpPr/>
            <p:nvPr/>
          </p:nvSpPr>
          <p:spPr>
            <a:xfrm>
              <a:off x="5327075" y="238125"/>
              <a:ext cx="1057625" cy="652725"/>
            </a:xfrm>
            <a:custGeom>
              <a:avLst/>
              <a:gdLst/>
              <a:ahLst/>
              <a:cxnLst/>
              <a:rect l="l" t="t" r="r" b="b"/>
              <a:pathLst>
                <a:path w="42305" h="26109" fill="none" extrusionOk="0">
                  <a:moveTo>
                    <a:pt x="42305" y="10511"/>
                  </a:moveTo>
                  <a:lnTo>
                    <a:pt x="34591" y="85"/>
                  </a:lnTo>
                  <a:lnTo>
                    <a:pt x="21214" y="9981"/>
                  </a:lnTo>
                  <a:lnTo>
                    <a:pt x="7707" y="0"/>
                  </a:lnTo>
                  <a:lnTo>
                    <a:pt x="0" y="10434"/>
                  </a:lnTo>
                  <a:lnTo>
                    <a:pt x="21222" y="26108"/>
                  </a:lnTo>
                  <a:lnTo>
                    <a:pt x="42305" y="10511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9" name="Google Shape;579;p90"/>
            <p:cNvSpPr/>
            <p:nvPr/>
          </p:nvSpPr>
          <p:spPr>
            <a:xfrm>
              <a:off x="6384675" y="50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580" name="Google Shape;580;p90"/>
          <p:cNvCxnSpPr/>
          <p:nvPr/>
        </p:nvCxnSpPr>
        <p:spPr>
          <a:xfrm rot="10800000" flipH="1">
            <a:off x="314025" y="4851150"/>
            <a:ext cx="7569000" cy="10800"/>
          </a:xfrm>
          <a:prstGeom prst="straightConnector1">
            <a:avLst/>
          </a:prstGeom>
          <a:noFill/>
          <a:ln w="38100" cap="flat" cmpd="sng">
            <a:solidFill>
              <a:srgbClr val="435D7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81" name="Google Shape;581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162" y="1051163"/>
            <a:ext cx="3331138" cy="3477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82" name="Google Shape;582;p90"/>
          <p:cNvGraphicFramePr/>
          <p:nvPr/>
        </p:nvGraphicFramePr>
        <p:xfrm>
          <a:off x="4631175" y="1189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{20AA08B9-E4FF-4B4D-B7E9-FBF56CB392D3}</a:tableStyleId>
              </a:tblPr>
              <a:tblGrid>
                <a:gridCol w="342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Vocabulaire utile : 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Un tier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Une fraction impropre 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Un nombre périodique 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?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?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?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91"/>
          <p:cNvSpPr txBox="1">
            <a:spLocks noGrp="1"/>
          </p:cNvSpPr>
          <p:nvPr>
            <p:ph type="title"/>
          </p:nvPr>
        </p:nvSpPr>
        <p:spPr>
          <a:xfrm>
            <a:off x="311700" y="770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FF2CC"/>
                </a:solidFill>
                <a:latin typeface="Bebas Neue"/>
                <a:ea typeface="Bebas Neue"/>
                <a:cs typeface="Bebas Neue"/>
                <a:sym typeface="Bebas Neue"/>
              </a:rPr>
              <a:t>Quelle.s question.s mathématique.s te poses-tu en regardant cette photo ?</a:t>
            </a:r>
            <a:endParaRPr sz="5000">
              <a:solidFill>
                <a:srgbClr val="FFF2CC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solidFill>
                <a:srgbClr val="FFF2CC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FF2CC"/>
                </a:solidFill>
                <a:latin typeface="Bebas Neue"/>
                <a:ea typeface="Bebas Neue"/>
                <a:cs typeface="Bebas Neue"/>
                <a:sym typeface="Bebas Neue"/>
              </a:rPr>
              <a:t>… (What math lives here?) </a:t>
            </a:r>
            <a:endParaRPr sz="5000">
              <a:solidFill>
                <a:srgbClr val="FFF2CC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>
                <a:solidFill>
                  <a:srgbClr val="FFF2CC"/>
                </a:solidFill>
                <a:latin typeface="Bebas Neue"/>
                <a:ea typeface="Bebas Neue"/>
                <a:cs typeface="Bebas Neue"/>
                <a:sym typeface="Bebas Neue"/>
              </a:rPr>
              <a:t>“Sont où les maths?” </a:t>
            </a:r>
            <a:r>
              <a:rPr lang="en" sz="2000" u="sng">
                <a:solidFill>
                  <a:schemeClr val="hlink"/>
                </a:solidFill>
                <a:latin typeface="Bebas Neue"/>
                <a:ea typeface="Bebas Neue"/>
                <a:cs typeface="Bebas Neue"/>
                <a:sym typeface="Bebas Neue"/>
                <a:hlinkClick r:id="rId3"/>
              </a:rPr>
              <a:t>https://talkingmathwithkids.com/wodb-photos/</a:t>
            </a:r>
            <a:r>
              <a:rPr lang="en" sz="2000">
                <a:solidFill>
                  <a:srgbClr val="FFF2CC"/>
                </a:solidFill>
                <a:latin typeface="Bebas Neue"/>
                <a:ea typeface="Bebas Neue"/>
                <a:cs typeface="Bebas Neue"/>
                <a:sym typeface="Bebas Neue"/>
              </a:rPr>
              <a:t> &amp; </a:t>
            </a:r>
            <a:r>
              <a:rPr lang="en" sz="2000" u="sng">
                <a:solidFill>
                  <a:schemeClr val="hlink"/>
                </a:solidFill>
                <a:latin typeface="Bebas Neue"/>
                <a:ea typeface="Bebas Neue"/>
                <a:cs typeface="Bebas Neue"/>
                <a:sym typeface="Bebas Neue"/>
                <a:hlinkClick r:id="rId4"/>
              </a:rPr>
              <a:t>https://ntimages.weebly.com/photos.html</a:t>
            </a:r>
            <a:r>
              <a:rPr lang="en" sz="2000">
                <a:solidFill>
                  <a:srgbClr val="FFF2CC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sz="2000">
              <a:solidFill>
                <a:srgbClr val="FFF2CC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0">
              <a:solidFill>
                <a:srgbClr val="FFF2CC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solidFill>
                <a:srgbClr val="FFF2CC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FF2CC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sz="5000">
              <a:solidFill>
                <a:srgbClr val="FFF2C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92"/>
          <p:cNvSpPr txBox="1">
            <a:spLocks noGrp="1"/>
          </p:cNvSpPr>
          <p:nvPr>
            <p:ph type="title"/>
          </p:nvPr>
        </p:nvSpPr>
        <p:spPr>
          <a:xfrm>
            <a:off x="311700" y="297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435D74"/>
                </a:solidFill>
                <a:latin typeface="Bebas Neue"/>
                <a:ea typeface="Bebas Neue"/>
                <a:cs typeface="Bebas Neue"/>
                <a:sym typeface="Bebas Neue"/>
              </a:rPr>
              <a:t>Dans cette photo…   </a:t>
            </a:r>
            <a:endParaRPr sz="3020">
              <a:solidFill>
                <a:srgbClr val="435D7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593" name="Google Shape;593;p92"/>
          <p:cNvGrpSpPr/>
          <p:nvPr/>
        </p:nvGrpSpPr>
        <p:grpSpPr>
          <a:xfrm>
            <a:off x="8208634" y="4266034"/>
            <a:ext cx="692156" cy="662178"/>
            <a:chOff x="1043575" y="238125"/>
            <a:chExt cx="5532825" cy="5238750"/>
          </a:xfrm>
        </p:grpSpPr>
        <p:sp>
          <p:nvSpPr>
            <p:cNvPr id="594" name="Google Shape;594;p92"/>
            <p:cNvSpPr/>
            <p:nvPr/>
          </p:nvSpPr>
          <p:spPr>
            <a:xfrm>
              <a:off x="1043575" y="1552175"/>
              <a:ext cx="5532825" cy="3924700"/>
            </a:xfrm>
            <a:custGeom>
              <a:avLst/>
              <a:gdLst/>
              <a:ahLst/>
              <a:cxnLst/>
              <a:rect l="l" t="t" r="r" b="b"/>
              <a:pathLst>
                <a:path w="221313" h="156988" extrusionOk="0">
                  <a:moveTo>
                    <a:pt x="110657" y="23281"/>
                  </a:moveTo>
                  <a:lnTo>
                    <a:pt x="132201" y="55398"/>
                  </a:lnTo>
                  <a:lnTo>
                    <a:pt x="126577" y="58717"/>
                  </a:lnTo>
                  <a:lnTo>
                    <a:pt x="110295" y="50165"/>
                  </a:lnTo>
                  <a:lnTo>
                    <a:pt x="93838" y="58817"/>
                  </a:lnTo>
                  <a:lnTo>
                    <a:pt x="88651" y="56089"/>
                  </a:lnTo>
                  <a:lnTo>
                    <a:pt x="110657" y="23281"/>
                  </a:lnTo>
                  <a:close/>
                  <a:moveTo>
                    <a:pt x="44902" y="41983"/>
                  </a:moveTo>
                  <a:lnTo>
                    <a:pt x="53799" y="55252"/>
                  </a:lnTo>
                  <a:lnTo>
                    <a:pt x="45225" y="60008"/>
                  </a:lnTo>
                  <a:lnTo>
                    <a:pt x="36074" y="55137"/>
                  </a:lnTo>
                  <a:lnTo>
                    <a:pt x="44902" y="41983"/>
                  </a:lnTo>
                  <a:close/>
                  <a:moveTo>
                    <a:pt x="176411" y="41983"/>
                  </a:moveTo>
                  <a:lnTo>
                    <a:pt x="185309" y="55244"/>
                  </a:lnTo>
                  <a:lnTo>
                    <a:pt x="176726" y="60008"/>
                  </a:lnTo>
                  <a:lnTo>
                    <a:pt x="167583" y="55144"/>
                  </a:lnTo>
                  <a:lnTo>
                    <a:pt x="176411" y="41983"/>
                  </a:lnTo>
                  <a:close/>
                  <a:moveTo>
                    <a:pt x="28813" y="65962"/>
                  </a:moveTo>
                  <a:lnTo>
                    <a:pt x="45355" y="74768"/>
                  </a:lnTo>
                  <a:lnTo>
                    <a:pt x="61052" y="66055"/>
                  </a:lnTo>
                  <a:lnTo>
                    <a:pt x="63703" y="70004"/>
                  </a:lnTo>
                  <a:lnTo>
                    <a:pt x="32416" y="116642"/>
                  </a:lnTo>
                  <a:lnTo>
                    <a:pt x="12970" y="116642"/>
                  </a:lnTo>
                  <a:lnTo>
                    <a:pt x="12970" y="89581"/>
                  </a:lnTo>
                  <a:lnTo>
                    <a:pt x="28813" y="65962"/>
                  </a:lnTo>
                  <a:close/>
                  <a:moveTo>
                    <a:pt x="110295" y="64818"/>
                  </a:moveTo>
                  <a:lnTo>
                    <a:pt x="126945" y="73561"/>
                  </a:lnTo>
                  <a:lnTo>
                    <a:pt x="139439" y="66193"/>
                  </a:lnTo>
                  <a:lnTo>
                    <a:pt x="173276" y="116642"/>
                  </a:lnTo>
                  <a:lnTo>
                    <a:pt x="48037" y="116642"/>
                  </a:lnTo>
                  <a:lnTo>
                    <a:pt x="81383" y="66923"/>
                  </a:lnTo>
                  <a:lnTo>
                    <a:pt x="93838" y="73462"/>
                  </a:lnTo>
                  <a:lnTo>
                    <a:pt x="110295" y="64818"/>
                  </a:lnTo>
                  <a:close/>
                  <a:moveTo>
                    <a:pt x="160322" y="65970"/>
                  </a:moveTo>
                  <a:lnTo>
                    <a:pt x="176857" y="74768"/>
                  </a:lnTo>
                  <a:lnTo>
                    <a:pt x="192562" y="66055"/>
                  </a:lnTo>
                  <a:lnTo>
                    <a:pt x="208343" y="89581"/>
                  </a:lnTo>
                  <a:lnTo>
                    <a:pt x="208343" y="116642"/>
                  </a:lnTo>
                  <a:lnTo>
                    <a:pt x="188897" y="116642"/>
                  </a:lnTo>
                  <a:lnTo>
                    <a:pt x="157610" y="70004"/>
                  </a:lnTo>
                  <a:lnTo>
                    <a:pt x="160322" y="65970"/>
                  </a:lnTo>
                  <a:close/>
                  <a:moveTo>
                    <a:pt x="208343" y="129612"/>
                  </a:moveTo>
                  <a:lnTo>
                    <a:pt x="208343" y="144018"/>
                  </a:lnTo>
                  <a:lnTo>
                    <a:pt x="12970" y="144018"/>
                  </a:lnTo>
                  <a:lnTo>
                    <a:pt x="12970" y="129612"/>
                  </a:lnTo>
                  <a:close/>
                  <a:moveTo>
                    <a:pt x="110657" y="0"/>
                  </a:moveTo>
                  <a:lnTo>
                    <a:pt x="71510" y="58371"/>
                  </a:lnTo>
                  <a:lnTo>
                    <a:pt x="44902" y="18702"/>
                  </a:lnTo>
                  <a:lnTo>
                    <a:pt x="0" y="85640"/>
                  </a:lnTo>
                  <a:lnTo>
                    <a:pt x="0" y="156988"/>
                  </a:lnTo>
                  <a:lnTo>
                    <a:pt x="221313" y="156988"/>
                  </a:lnTo>
                  <a:lnTo>
                    <a:pt x="221313" y="85640"/>
                  </a:lnTo>
                  <a:lnTo>
                    <a:pt x="176411" y="18702"/>
                  </a:lnTo>
                  <a:lnTo>
                    <a:pt x="149803" y="58371"/>
                  </a:lnTo>
                  <a:lnTo>
                    <a:pt x="11065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5" name="Google Shape;595;p92"/>
            <p:cNvSpPr/>
            <p:nvPr/>
          </p:nvSpPr>
          <p:spPr>
            <a:xfrm>
              <a:off x="1043575" y="1552175"/>
              <a:ext cx="5532825" cy="3924700"/>
            </a:xfrm>
            <a:custGeom>
              <a:avLst/>
              <a:gdLst/>
              <a:ahLst/>
              <a:cxnLst/>
              <a:rect l="l" t="t" r="r" b="b"/>
              <a:pathLst>
                <a:path w="221313" h="156988" fill="none" extrusionOk="0">
                  <a:moveTo>
                    <a:pt x="176411" y="18702"/>
                  </a:moveTo>
                  <a:lnTo>
                    <a:pt x="149803" y="58371"/>
                  </a:lnTo>
                  <a:lnTo>
                    <a:pt x="110657" y="0"/>
                  </a:lnTo>
                  <a:lnTo>
                    <a:pt x="71510" y="58371"/>
                  </a:lnTo>
                  <a:lnTo>
                    <a:pt x="44902" y="18702"/>
                  </a:lnTo>
                  <a:lnTo>
                    <a:pt x="0" y="85640"/>
                  </a:lnTo>
                  <a:lnTo>
                    <a:pt x="0" y="156988"/>
                  </a:lnTo>
                  <a:lnTo>
                    <a:pt x="221313" y="156988"/>
                  </a:lnTo>
                  <a:lnTo>
                    <a:pt x="221313" y="85640"/>
                  </a:lnTo>
                  <a:lnTo>
                    <a:pt x="176411" y="18702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6" name="Google Shape;596;p92"/>
            <p:cNvSpPr/>
            <p:nvPr/>
          </p:nvSpPr>
          <p:spPr>
            <a:xfrm>
              <a:off x="5233125" y="2601725"/>
              <a:ext cx="443175" cy="450650"/>
            </a:xfrm>
            <a:custGeom>
              <a:avLst/>
              <a:gdLst/>
              <a:ahLst/>
              <a:cxnLst/>
              <a:rect l="l" t="t" r="r" b="b"/>
              <a:pathLst>
                <a:path w="17727" h="18026" fill="none" extrusionOk="0">
                  <a:moveTo>
                    <a:pt x="17727" y="13262"/>
                  </a:moveTo>
                  <a:lnTo>
                    <a:pt x="9144" y="18026"/>
                  </a:lnTo>
                  <a:lnTo>
                    <a:pt x="1" y="13162"/>
                  </a:lnTo>
                  <a:lnTo>
                    <a:pt x="8829" y="1"/>
                  </a:lnTo>
                  <a:lnTo>
                    <a:pt x="17727" y="13262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7" name="Google Shape;597;p92"/>
            <p:cNvSpPr/>
            <p:nvPr/>
          </p:nvSpPr>
          <p:spPr>
            <a:xfrm>
              <a:off x="2244475" y="3172600"/>
              <a:ext cx="3131025" cy="1295650"/>
            </a:xfrm>
            <a:custGeom>
              <a:avLst/>
              <a:gdLst/>
              <a:ahLst/>
              <a:cxnLst/>
              <a:rect l="l" t="t" r="r" b="b"/>
              <a:pathLst>
                <a:path w="125241" h="51826" fill="none" extrusionOk="0">
                  <a:moveTo>
                    <a:pt x="125240" y="51825"/>
                  </a:moveTo>
                  <a:lnTo>
                    <a:pt x="1" y="51825"/>
                  </a:lnTo>
                  <a:lnTo>
                    <a:pt x="33347" y="2106"/>
                  </a:lnTo>
                  <a:lnTo>
                    <a:pt x="45802" y="8645"/>
                  </a:lnTo>
                  <a:lnTo>
                    <a:pt x="62259" y="1"/>
                  </a:lnTo>
                  <a:lnTo>
                    <a:pt x="78909" y="8744"/>
                  </a:lnTo>
                  <a:lnTo>
                    <a:pt x="91403" y="1376"/>
                  </a:lnTo>
                  <a:lnTo>
                    <a:pt x="125240" y="51825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8" name="Google Shape;598;p92"/>
            <p:cNvSpPr/>
            <p:nvPr/>
          </p:nvSpPr>
          <p:spPr>
            <a:xfrm>
              <a:off x="3259850" y="2134200"/>
              <a:ext cx="1088750" cy="888400"/>
            </a:xfrm>
            <a:custGeom>
              <a:avLst/>
              <a:gdLst/>
              <a:ahLst/>
              <a:cxnLst/>
              <a:rect l="l" t="t" r="r" b="b"/>
              <a:pathLst>
                <a:path w="43550" h="35536" fill="none" extrusionOk="0">
                  <a:moveTo>
                    <a:pt x="43550" y="32117"/>
                  </a:moveTo>
                  <a:lnTo>
                    <a:pt x="37926" y="35436"/>
                  </a:lnTo>
                  <a:lnTo>
                    <a:pt x="21644" y="26884"/>
                  </a:lnTo>
                  <a:lnTo>
                    <a:pt x="5187" y="35536"/>
                  </a:lnTo>
                  <a:lnTo>
                    <a:pt x="0" y="32808"/>
                  </a:lnTo>
                  <a:lnTo>
                    <a:pt x="22006" y="0"/>
                  </a:lnTo>
                  <a:lnTo>
                    <a:pt x="43550" y="32117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9" name="Google Shape;599;p92"/>
            <p:cNvSpPr/>
            <p:nvPr/>
          </p:nvSpPr>
          <p:spPr>
            <a:xfrm>
              <a:off x="1945400" y="2601725"/>
              <a:ext cx="443175" cy="450650"/>
            </a:xfrm>
            <a:custGeom>
              <a:avLst/>
              <a:gdLst/>
              <a:ahLst/>
              <a:cxnLst/>
              <a:rect l="l" t="t" r="r" b="b"/>
              <a:pathLst>
                <a:path w="17727" h="18026" fill="none" extrusionOk="0">
                  <a:moveTo>
                    <a:pt x="17726" y="13270"/>
                  </a:moveTo>
                  <a:lnTo>
                    <a:pt x="9152" y="18026"/>
                  </a:lnTo>
                  <a:lnTo>
                    <a:pt x="1" y="13155"/>
                  </a:lnTo>
                  <a:lnTo>
                    <a:pt x="8829" y="1"/>
                  </a:lnTo>
                  <a:lnTo>
                    <a:pt x="17726" y="1327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0" name="Google Shape;600;p92"/>
            <p:cNvSpPr/>
            <p:nvPr/>
          </p:nvSpPr>
          <p:spPr>
            <a:xfrm>
              <a:off x="1367800" y="3201225"/>
              <a:ext cx="1268375" cy="1267025"/>
            </a:xfrm>
            <a:custGeom>
              <a:avLst/>
              <a:gdLst/>
              <a:ahLst/>
              <a:cxnLst/>
              <a:rect l="l" t="t" r="r" b="b"/>
              <a:pathLst>
                <a:path w="50735" h="50681" fill="none" extrusionOk="0">
                  <a:moveTo>
                    <a:pt x="1" y="23619"/>
                  </a:moveTo>
                  <a:lnTo>
                    <a:pt x="15844" y="0"/>
                  </a:lnTo>
                  <a:lnTo>
                    <a:pt x="32386" y="8806"/>
                  </a:lnTo>
                  <a:lnTo>
                    <a:pt x="48083" y="93"/>
                  </a:lnTo>
                  <a:lnTo>
                    <a:pt x="50734" y="4042"/>
                  </a:lnTo>
                  <a:lnTo>
                    <a:pt x="19447" y="50680"/>
                  </a:lnTo>
                  <a:lnTo>
                    <a:pt x="1" y="50680"/>
                  </a:lnTo>
                  <a:lnTo>
                    <a:pt x="1" y="23619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1" name="Google Shape;601;p92"/>
            <p:cNvSpPr/>
            <p:nvPr/>
          </p:nvSpPr>
          <p:spPr>
            <a:xfrm>
              <a:off x="1367800" y="4792450"/>
              <a:ext cx="4884375" cy="360200"/>
            </a:xfrm>
            <a:custGeom>
              <a:avLst/>
              <a:gdLst/>
              <a:ahLst/>
              <a:cxnLst/>
              <a:rect l="l" t="t" r="r" b="b"/>
              <a:pathLst>
                <a:path w="195375" h="14408" fill="none" extrusionOk="0">
                  <a:moveTo>
                    <a:pt x="195374" y="14407"/>
                  </a:moveTo>
                  <a:lnTo>
                    <a:pt x="1" y="14407"/>
                  </a:lnTo>
                  <a:lnTo>
                    <a:pt x="1" y="1"/>
                  </a:lnTo>
                  <a:lnTo>
                    <a:pt x="195374" y="1"/>
                  </a:lnTo>
                  <a:lnTo>
                    <a:pt x="195374" y="14407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2" name="Google Shape;602;p92"/>
            <p:cNvSpPr/>
            <p:nvPr/>
          </p:nvSpPr>
          <p:spPr>
            <a:xfrm>
              <a:off x="4983800" y="3201425"/>
              <a:ext cx="1268375" cy="1266825"/>
            </a:xfrm>
            <a:custGeom>
              <a:avLst/>
              <a:gdLst/>
              <a:ahLst/>
              <a:cxnLst/>
              <a:rect l="l" t="t" r="r" b="b"/>
              <a:pathLst>
                <a:path w="50735" h="50673" fill="none" extrusionOk="0">
                  <a:moveTo>
                    <a:pt x="31288" y="50672"/>
                  </a:moveTo>
                  <a:lnTo>
                    <a:pt x="1" y="4034"/>
                  </a:lnTo>
                  <a:lnTo>
                    <a:pt x="2713" y="0"/>
                  </a:lnTo>
                  <a:lnTo>
                    <a:pt x="19248" y="8798"/>
                  </a:lnTo>
                  <a:lnTo>
                    <a:pt x="34953" y="85"/>
                  </a:lnTo>
                  <a:lnTo>
                    <a:pt x="50734" y="23611"/>
                  </a:lnTo>
                  <a:lnTo>
                    <a:pt x="50734" y="50672"/>
                  </a:lnTo>
                  <a:lnTo>
                    <a:pt x="31288" y="50672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3" name="Google Shape;603;p92"/>
            <p:cNvSpPr/>
            <p:nvPr/>
          </p:nvSpPr>
          <p:spPr>
            <a:xfrm>
              <a:off x="5765975" y="446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4" name="Google Shape;604;p92"/>
            <p:cNvSpPr/>
            <p:nvPr/>
          </p:nvSpPr>
          <p:spPr>
            <a:xfrm>
              <a:off x="2305750" y="409450"/>
              <a:ext cx="1059950" cy="1059950"/>
            </a:xfrm>
            <a:custGeom>
              <a:avLst/>
              <a:gdLst/>
              <a:ahLst/>
              <a:cxnLst/>
              <a:rect l="l" t="t" r="r" b="b"/>
              <a:pathLst>
                <a:path w="42398" h="42398" extrusionOk="0">
                  <a:moveTo>
                    <a:pt x="21414" y="12970"/>
                  </a:moveTo>
                  <a:lnTo>
                    <a:pt x="21622" y="12978"/>
                  </a:lnTo>
                  <a:lnTo>
                    <a:pt x="21829" y="12993"/>
                  </a:lnTo>
                  <a:lnTo>
                    <a:pt x="22044" y="13009"/>
                  </a:lnTo>
                  <a:lnTo>
                    <a:pt x="22244" y="13032"/>
                  </a:lnTo>
                  <a:lnTo>
                    <a:pt x="22452" y="13062"/>
                  </a:lnTo>
                  <a:lnTo>
                    <a:pt x="22659" y="13093"/>
                  </a:lnTo>
                  <a:lnTo>
                    <a:pt x="22859" y="13132"/>
                  </a:lnTo>
                  <a:lnTo>
                    <a:pt x="23059" y="13178"/>
                  </a:lnTo>
                  <a:lnTo>
                    <a:pt x="23258" y="13224"/>
                  </a:lnTo>
                  <a:lnTo>
                    <a:pt x="23450" y="13278"/>
                  </a:lnTo>
                  <a:lnTo>
                    <a:pt x="23643" y="13339"/>
                  </a:lnTo>
                  <a:lnTo>
                    <a:pt x="23835" y="13401"/>
                  </a:lnTo>
                  <a:lnTo>
                    <a:pt x="24027" y="13470"/>
                  </a:lnTo>
                  <a:lnTo>
                    <a:pt x="24219" y="13539"/>
                  </a:lnTo>
                  <a:lnTo>
                    <a:pt x="24403" y="13616"/>
                  </a:lnTo>
                  <a:lnTo>
                    <a:pt x="24588" y="13692"/>
                  </a:lnTo>
                  <a:lnTo>
                    <a:pt x="24764" y="13777"/>
                  </a:lnTo>
                  <a:lnTo>
                    <a:pt x="24941" y="13869"/>
                  </a:lnTo>
                  <a:lnTo>
                    <a:pt x="25118" y="13961"/>
                  </a:lnTo>
                  <a:lnTo>
                    <a:pt x="25294" y="14061"/>
                  </a:lnTo>
                  <a:lnTo>
                    <a:pt x="25464" y="14161"/>
                  </a:lnTo>
                  <a:lnTo>
                    <a:pt x="25633" y="14269"/>
                  </a:lnTo>
                  <a:lnTo>
                    <a:pt x="25802" y="14376"/>
                  </a:lnTo>
                  <a:lnTo>
                    <a:pt x="25963" y="14492"/>
                  </a:lnTo>
                  <a:lnTo>
                    <a:pt x="26124" y="14607"/>
                  </a:lnTo>
                  <a:lnTo>
                    <a:pt x="26278" y="14722"/>
                  </a:lnTo>
                  <a:lnTo>
                    <a:pt x="26432" y="14853"/>
                  </a:lnTo>
                  <a:lnTo>
                    <a:pt x="26585" y="14976"/>
                  </a:lnTo>
                  <a:lnTo>
                    <a:pt x="26731" y="15106"/>
                  </a:lnTo>
                  <a:lnTo>
                    <a:pt x="26877" y="15245"/>
                  </a:lnTo>
                  <a:lnTo>
                    <a:pt x="27016" y="15383"/>
                  </a:lnTo>
                  <a:lnTo>
                    <a:pt x="27154" y="15521"/>
                  </a:lnTo>
                  <a:lnTo>
                    <a:pt x="27292" y="15667"/>
                  </a:lnTo>
                  <a:lnTo>
                    <a:pt x="27423" y="15813"/>
                  </a:lnTo>
                  <a:lnTo>
                    <a:pt x="27546" y="15967"/>
                  </a:lnTo>
                  <a:lnTo>
                    <a:pt x="27676" y="16120"/>
                  </a:lnTo>
                  <a:lnTo>
                    <a:pt x="27792" y="16274"/>
                  </a:lnTo>
                  <a:lnTo>
                    <a:pt x="27907" y="16435"/>
                  </a:lnTo>
                  <a:lnTo>
                    <a:pt x="28022" y="16597"/>
                  </a:lnTo>
                  <a:lnTo>
                    <a:pt x="28130" y="16766"/>
                  </a:lnTo>
                  <a:lnTo>
                    <a:pt x="28237" y="16935"/>
                  </a:lnTo>
                  <a:lnTo>
                    <a:pt x="28337" y="17104"/>
                  </a:lnTo>
                  <a:lnTo>
                    <a:pt x="28437" y="17281"/>
                  </a:lnTo>
                  <a:lnTo>
                    <a:pt x="28529" y="17457"/>
                  </a:lnTo>
                  <a:lnTo>
                    <a:pt x="28621" y="17634"/>
                  </a:lnTo>
                  <a:lnTo>
                    <a:pt x="28706" y="17811"/>
                  </a:lnTo>
                  <a:lnTo>
                    <a:pt x="28783" y="17995"/>
                  </a:lnTo>
                  <a:lnTo>
                    <a:pt x="28860" y="18180"/>
                  </a:lnTo>
                  <a:lnTo>
                    <a:pt x="28929" y="18372"/>
                  </a:lnTo>
                  <a:lnTo>
                    <a:pt x="28998" y="18564"/>
                  </a:lnTo>
                  <a:lnTo>
                    <a:pt x="29059" y="18756"/>
                  </a:lnTo>
                  <a:lnTo>
                    <a:pt x="29121" y="18948"/>
                  </a:lnTo>
                  <a:lnTo>
                    <a:pt x="29175" y="19140"/>
                  </a:lnTo>
                  <a:lnTo>
                    <a:pt x="29221" y="19340"/>
                  </a:lnTo>
                  <a:lnTo>
                    <a:pt x="29267" y="19540"/>
                  </a:lnTo>
                  <a:lnTo>
                    <a:pt x="29305" y="19739"/>
                  </a:lnTo>
                  <a:lnTo>
                    <a:pt x="29336" y="19947"/>
                  </a:lnTo>
                  <a:lnTo>
                    <a:pt x="29367" y="20154"/>
                  </a:lnTo>
                  <a:lnTo>
                    <a:pt x="29390" y="20354"/>
                  </a:lnTo>
                  <a:lnTo>
                    <a:pt x="29405" y="20569"/>
                  </a:lnTo>
                  <a:lnTo>
                    <a:pt x="29420" y="20777"/>
                  </a:lnTo>
                  <a:lnTo>
                    <a:pt x="29428" y="20984"/>
                  </a:lnTo>
                  <a:lnTo>
                    <a:pt x="29428" y="21199"/>
                  </a:lnTo>
                  <a:lnTo>
                    <a:pt x="29428" y="21407"/>
                  </a:lnTo>
                  <a:lnTo>
                    <a:pt x="29420" y="21622"/>
                  </a:lnTo>
                  <a:lnTo>
                    <a:pt x="29405" y="21829"/>
                  </a:lnTo>
                  <a:lnTo>
                    <a:pt x="29390" y="22037"/>
                  </a:lnTo>
                  <a:lnTo>
                    <a:pt x="29367" y="22244"/>
                  </a:lnTo>
                  <a:lnTo>
                    <a:pt x="29336" y="22452"/>
                  </a:lnTo>
                  <a:lnTo>
                    <a:pt x="29305" y="22651"/>
                  </a:lnTo>
                  <a:lnTo>
                    <a:pt x="29267" y="22851"/>
                  </a:lnTo>
                  <a:lnTo>
                    <a:pt x="29221" y="23059"/>
                  </a:lnTo>
                  <a:lnTo>
                    <a:pt x="29175" y="23251"/>
                  </a:lnTo>
                  <a:lnTo>
                    <a:pt x="29121" y="23450"/>
                  </a:lnTo>
                  <a:lnTo>
                    <a:pt x="29059" y="23643"/>
                  </a:lnTo>
                  <a:lnTo>
                    <a:pt x="28998" y="23835"/>
                  </a:lnTo>
                  <a:lnTo>
                    <a:pt x="28929" y="24027"/>
                  </a:lnTo>
                  <a:lnTo>
                    <a:pt x="28860" y="24211"/>
                  </a:lnTo>
                  <a:lnTo>
                    <a:pt x="28783" y="24395"/>
                  </a:lnTo>
                  <a:lnTo>
                    <a:pt x="28706" y="24580"/>
                  </a:lnTo>
                  <a:lnTo>
                    <a:pt x="28621" y="24764"/>
                  </a:lnTo>
                  <a:lnTo>
                    <a:pt x="28529" y="24941"/>
                  </a:lnTo>
                  <a:lnTo>
                    <a:pt x="28437" y="25118"/>
                  </a:lnTo>
                  <a:lnTo>
                    <a:pt x="28337" y="25294"/>
                  </a:lnTo>
                  <a:lnTo>
                    <a:pt x="28237" y="25463"/>
                  </a:lnTo>
                  <a:lnTo>
                    <a:pt x="28130" y="25633"/>
                  </a:lnTo>
                  <a:lnTo>
                    <a:pt x="28022" y="25794"/>
                  </a:lnTo>
                  <a:lnTo>
                    <a:pt x="27907" y="25963"/>
                  </a:lnTo>
                  <a:lnTo>
                    <a:pt x="27792" y="26117"/>
                  </a:lnTo>
                  <a:lnTo>
                    <a:pt x="27676" y="26278"/>
                  </a:lnTo>
                  <a:lnTo>
                    <a:pt x="27546" y="26432"/>
                  </a:lnTo>
                  <a:lnTo>
                    <a:pt x="27423" y="26585"/>
                  </a:lnTo>
                  <a:lnTo>
                    <a:pt x="27292" y="26731"/>
                  </a:lnTo>
                  <a:lnTo>
                    <a:pt x="27154" y="26877"/>
                  </a:lnTo>
                  <a:lnTo>
                    <a:pt x="27016" y="27016"/>
                  </a:lnTo>
                  <a:lnTo>
                    <a:pt x="26877" y="27154"/>
                  </a:lnTo>
                  <a:lnTo>
                    <a:pt x="26731" y="27284"/>
                  </a:lnTo>
                  <a:lnTo>
                    <a:pt x="26585" y="27423"/>
                  </a:lnTo>
                  <a:lnTo>
                    <a:pt x="26432" y="27546"/>
                  </a:lnTo>
                  <a:lnTo>
                    <a:pt x="26278" y="27669"/>
                  </a:lnTo>
                  <a:lnTo>
                    <a:pt x="26124" y="27792"/>
                  </a:lnTo>
                  <a:lnTo>
                    <a:pt x="25963" y="27907"/>
                  </a:lnTo>
                  <a:lnTo>
                    <a:pt x="25802" y="28022"/>
                  </a:lnTo>
                  <a:lnTo>
                    <a:pt x="25633" y="28130"/>
                  </a:lnTo>
                  <a:lnTo>
                    <a:pt x="25464" y="28237"/>
                  </a:lnTo>
                  <a:lnTo>
                    <a:pt x="25294" y="28337"/>
                  </a:lnTo>
                  <a:lnTo>
                    <a:pt x="25118" y="28437"/>
                  </a:lnTo>
                  <a:lnTo>
                    <a:pt x="24941" y="28529"/>
                  </a:lnTo>
                  <a:lnTo>
                    <a:pt x="24764" y="28614"/>
                  </a:lnTo>
                  <a:lnTo>
                    <a:pt x="24588" y="28698"/>
                  </a:lnTo>
                  <a:lnTo>
                    <a:pt x="24403" y="28783"/>
                  </a:lnTo>
                  <a:lnTo>
                    <a:pt x="24219" y="28860"/>
                  </a:lnTo>
                  <a:lnTo>
                    <a:pt x="24027" y="28929"/>
                  </a:lnTo>
                  <a:lnTo>
                    <a:pt x="23835" y="28998"/>
                  </a:lnTo>
                  <a:lnTo>
                    <a:pt x="23643" y="29059"/>
                  </a:lnTo>
                  <a:lnTo>
                    <a:pt x="23450" y="29113"/>
                  </a:lnTo>
                  <a:lnTo>
                    <a:pt x="23258" y="29167"/>
                  </a:lnTo>
                  <a:lnTo>
                    <a:pt x="23059" y="29221"/>
                  </a:lnTo>
                  <a:lnTo>
                    <a:pt x="22859" y="29259"/>
                  </a:lnTo>
                  <a:lnTo>
                    <a:pt x="22659" y="29298"/>
                  </a:lnTo>
                  <a:lnTo>
                    <a:pt x="22452" y="29336"/>
                  </a:lnTo>
                  <a:lnTo>
                    <a:pt x="22244" y="29359"/>
                  </a:lnTo>
                  <a:lnTo>
                    <a:pt x="22044" y="29390"/>
                  </a:lnTo>
                  <a:lnTo>
                    <a:pt x="21829" y="29405"/>
                  </a:lnTo>
                  <a:lnTo>
                    <a:pt x="21622" y="29420"/>
                  </a:lnTo>
                  <a:lnTo>
                    <a:pt x="21414" y="29428"/>
                  </a:lnTo>
                  <a:lnTo>
                    <a:pt x="20992" y="29428"/>
                  </a:lnTo>
                  <a:lnTo>
                    <a:pt x="20777" y="29420"/>
                  </a:lnTo>
                  <a:lnTo>
                    <a:pt x="20569" y="29405"/>
                  </a:lnTo>
                  <a:lnTo>
                    <a:pt x="20362" y="29390"/>
                  </a:lnTo>
                  <a:lnTo>
                    <a:pt x="20154" y="29359"/>
                  </a:lnTo>
                  <a:lnTo>
                    <a:pt x="19947" y="29336"/>
                  </a:lnTo>
                  <a:lnTo>
                    <a:pt x="19747" y="29298"/>
                  </a:lnTo>
                  <a:lnTo>
                    <a:pt x="19547" y="29259"/>
                  </a:lnTo>
                  <a:lnTo>
                    <a:pt x="19340" y="29221"/>
                  </a:lnTo>
                  <a:lnTo>
                    <a:pt x="19148" y="29167"/>
                  </a:lnTo>
                  <a:lnTo>
                    <a:pt x="18948" y="29113"/>
                  </a:lnTo>
                  <a:lnTo>
                    <a:pt x="18756" y="29059"/>
                  </a:lnTo>
                  <a:lnTo>
                    <a:pt x="18564" y="28998"/>
                  </a:lnTo>
                  <a:lnTo>
                    <a:pt x="18372" y="28929"/>
                  </a:lnTo>
                  <a:lnTo>
                    <a:pt x="18187" y="28860"/>
                  </a:lnTo>
                  <a:lnTo>
                    <a:pt x="18003" y="28783"/>
                  </a:lnTo>
                  <a:lnTo>
                    <a:pt x="17819" y="28698"/>
                  </a:lnTo>
                  <a:lnTo>
                    <a:pt x="17634" y="28614"/>
                  </a:lnTo>
                  <a:lnTo>
                    <a:pt x="17457" y="28529"/>
                  </a:lnTo>
                  <a:lnTo>
                    <a:pt x="17281" y="28437"/>
                  </a:lnTo>
                  <a:lnTo>
                    <a:pt x="17104" y="28337"/>
                  </a:lnTo>
                  <a:lnTo>
                    <a:pt x="16935" y="28237"/>
                  </a:lnTo>
                  <a:lnTo>
                    <a:pt x="16766" y="28130"/>
                  </a:lnTo>
                  <a:lnTo>
                    <a:pt x="16605" y="28022"/>
                  </a:lnTo>
                  <a:lnTo>
                    <a:pt x="16436" y="27907"/>
                  </a:lnTo>
                  <a:lnTo>
                    <a:pt x="16282" y="27792"/>
                  </a:lnTo>
                  <a:lnTo>
                    <a:pt x="16121" y="27669"/>
                  </a:lnTo>
                  <a:lnTo>
                    <a:pt x="15967" y="27546"/>
                  </a:lnTo>
                  <a:lnTo>
                    <a:pt x="15813" y="27423"/>
                  </a:lnTo>
                  <a:lnTo>
                    <a:pt x="15667" y="27284"/>
                  </a:lnTo>
                  <a:lnTo>
                    <a:pt x="15521" y="27154"/>
                  </a:lnTo>
                  <a:lnTo>
                    <a:pt x="15383" y="27016"/>
                  </a:lnTo>
                  <a:lnTo>
                    <a:pt x="15245" y="26877"/>
                  </a:lnTo>
                  <a:lnTo>
                    <a:pt x="15114" y="26731"/>
                  </a:lnTo>
                  <a:lnTo>
                    <a:pt x="14976" y="26585"/>
                  </a:lnTo>
                  <a:lnTo>
                    <a:pt x="14853" y="26432"/>
                  </a:lnTo>
                  <a:lnTo>
                    <a:pt x="14730" y="26278"/>
                  </a:lnTo>
                  <a:lnTo>
                    <a:pt x="14607" y="26117"/>
                  </a:lnTo>
                  <a:lnTo>
                    <a:pt x="14492" y="25963"/>
                  </a:lnTo>
                  <a:lnTo>
                    <a:pt x="14376" y="25794"/>
                  </a:lnTo>
                  <a:lnTo>
                    <a:pt x="14269" y="25633"/>
                  </a:lnTo>
                  <a:lnTo>
                    <a:pt x="14161" y="25463"/>
                  </a:lnTo>
                  <a:lnTo>
                    <a:pt x="14061" y="25294"/>
                  </a:lnTo>
                  <a:lnTo>
                    <a:pt x="13961" y="25118"/>
                  </a:lnTo>
                  <a:lnTo>
                    <a:pt x="13869" y="24941"/>
                  </a:lnTo>
                  <a:lnTo>
                    <a:pt x="13785" y="24764"/>
                  </a:lnTo>
                  <a:lnTo>
                    <a:pt x="13700" y="24580"/>
                  </a:lnTo>
                  <a:lnTo>
                    <a:pt x="13616" y="24395"/>
                  </a:lnTo>
                  <a:lnTo>
                    <a:pt x="13539" y="24211"/>
                  </a:lnTo>
                  <a:lnTo>
                    <a:pt x="13470" y="24027"/>
                  </a:lnTo>
                  <a:lnTo>
                    <a:pt x="13401" y="23835"/>
                  </a:lnTo>
                  <a:lnTo>
                    <a:pt x="13339" y="23643"/>
                  </a:lnTo>
                  <a:lnTo>
                    <a:pt x="13285" y="23450"/>
                  </a:lnTo>
                  <a:lnTo>
                    <a:pt x="13232" y="23251"/>
                  </a:lnTo>
                  <a:lnTo>
                    <a:pt x="13178" y="23059"/>
                  </a:lnTo>
                  <a:lnTo>
                    <a:pt x="13139" y="22851"/>
                  </a:lnTo>
                  <a:lnTo>
                    <a:pt x="13101" y="22651"/>
                  </a:lnTo>
                  <a:lnTo>
                    <a:pt x="13063" y="22452"/>
                  </a:lnTo>
                  <a:lnTo>
                    <a:pt x="13039" y="22244"/>
                  </a:lnTo>
                  <a:lnTo>
                    <a:pt x="13009" y="22037"/>
                  </a:lnTo>
                  <a:lnTo>
                    <a:pt x="12993" y="21829"/>
                  </a:lnTo>
                  <a:lnTo>
                    <a:pt x="12978" y="21622"/>
                  </a:lnTo>
                  <a:lnTo>
                    <a:pt x="12970" y="21407"/>
                  </a:lnTo>
                  <a:lnTo>
                    <a:pt x="12970" y="21199"/>
                  </a:lnTo>
                  <a:lnTo>
                    <a:pt x="12970" y="20984"/>
                  </a:lnTo>
                  <a:lnTo>
                    <a:pt x="12978" y="20777"/>
                  </a:lnTo>
                  <a:lnTo>
                    <a:pt x="12993" y="20569"/>
                  </a:lnTo>
                  <a:lnTo>
                    <a:pt x="13009" y="20354"/>
                  </a:lnTo>
                  <a:lnTo>
                    <a:pt x="13039" y="20154"/>
                  </a:lnTo>
                  <a:lnTo>
                    <a:pt x="13063" y="19947"/>
                  </a:lnTo>
                  <a:lnTo>
                    <a:pt x="13101" y="19739"/>
                  </a:lnTo>
                  <a:lnTo>
                    <a:pt x="13139" y="19540"/>
                  </a:lnTo>
                  <a:lnTo>
                    <a:pt x="13178" y="19340"/>
                  </a:lnTo>
                  <a:lnTo>
                    <a:pt x="13232" y="19140"/>
                  </a:lnTo>
                  <a:lnTo>
                    <a:pt x="13285" y="18948"/>
                  </a:lnTo>
                  <a:lnTo>
                    <a:pt x="13339" y="18756"/>
                  </a:lnTo>
                  <a:lnTo>
                    <a:pt x="13401" y="18564"/>
                  </a:lnTo>
                  <a:lnTo>
                    <a:pt x="13470" y="18372"/>
                  </a:lnTo>
                  <a:lnTo>
                    <a:pt x="13539" y="18180"/>
                  </a:lnTo>
                  <a:lnTo>
                    <a:pt x="13616" y="17995"/>
                  </a:lnTo>
                  <a:lnTo>
                    <a:pt x="13700" y="17811"/>
                  </a:lnTo>
                  <a:lnTo>
                    <a:pt x="13785" y="17634"/>
                  </a:lnTo>
                  <a:lnTo>
                    <a:pt x="13869" y="17457"/>
                  </a:lnTo>
                  <a:lnTo>
                    <a:pt x="13961" y="17281"/>
                  </a:lnTo>
                  <a:lnTo>
                    <a:pt x="14061" y="17104"/>
                  </a:lnTo>
                  <a:lnTo>
                    <a:pt x="14161" y="16935"/>
                  </a:lnTo>
                  <a:lnTo>
                    <a:pt x="14269" y="16766"/>
                  </a:lnTo>
                  <a:lnTo>
                    <a:pt x="14376" y="16597"/>
                  </a:lnTo>
                  <a:lnTo>
                    <a:pt x="14492" y="16435"/>
                  </a:lnTo>
                  <a:lnTo>
                    <a:pt x="14607" y="16274"/>
                  </a:lnTo>
                  <a:lnTo>
                    <a:pt x="14730" y="16120"/>
                  </a:lnTo>
                  <a:lnTo>
                    <a:pt x="14853" y="15967"/>
                  </a:lnTo>
                  <a:lnTo>
                    <a:pt x="14976" y="15813"/>
                  </a:lnTo>
                  <a:lnTo>
                    <a:pt x="15114" y="15667"/>
                  </a:lnTo>
                  <a:lnTo>
                    <a:pt x="15245" y="15521"/>
                  </a:lnTo>
                  <a:lnTo>
                    <a:pt x="15383" y="15383"/>
                  </a:lnTo>
                  <a:lnTo>
                    <a:pt x="15521" y="15245"/>
                  </a:lnTo>
                  <a:lnTo>
                    <a:pt x="15667" y="15106"/>
                  </a:lnTo>
                  <a:lnTo>
                    <a:pt x="15813" y="14976"/>
                  </a:lnTo>
                  <a:lnTo>
                    <a:pt x="15967" y="14853"/>
                  </a:lnTo>
                  <a:lnTo>
                    <a:pt x="16121" y="14722"/>
                  </a:lnTo>
                  <a:lnTo>
                    <a:pt x="16282" y="14607"/>
                  </a:lnTo>
                  <a:lnTo>
                    <a:pt x="16436" y="14492"/>
                  </a:lnTo>
                  <a:lnTo>
                    <a:pt x="16605" y="14376"/>
                  </a:lnTo>
                  <a:lnTo>
                    <a:pt x="16766" y="14269"/>
                  </a:lnTo>
                  <a:lnTo>
                    <a:pt x="16935" y="14161"/>
                  </a:lnTo>
                  <a:lnTo>
                    <a:pt x="17104" y="14061"/>
                  </a:lnTo>
                  <a:lnTo>
                    <a:pt x="17281" y="13961"/>
                  </a:lnTo>
                  <a:lnTo>
                    <a:pt x="17457" y="13869"/>
                  </a:lnTo>
                  <a:lnTo>
                    <a:pt x="17634" y="13777"/>
                  </a:lnTo>
                  <a:lnTo>
                    <a:pt x="17819" y="13692"/>
                  </a:lnTo>
                  <a:lnTo>
                    <a:pt x="18003" y="13616"/>
                  </a:lnTo>
                  <a:lnTo>
                    <a:pt x="18187" y="13539"/>
                  </a:lnTo>
                  <a:lnTo>
                    <a:pt x="18372" y="13470"/>
                  </a:lnTo>
                  <a:lnTo>
                    <a:pt x="18564" y="13401"/>
                  </a:lnTo>
                  <a:lnTo>
                    <a:pt x="18756" y="13339"/>
                  </a:lnTo>
                  <a:lnTo>
                    <a:pt x="18948" y="13278"/>
                  </a:lnTo>
                  <a:lnTo>
                    <a:pt x="19148" y="13224"/>
                  </a:lnTo>
                  <a:lnTo>
                    <a:pt x="19340" y="13178"/>
                  </a:lnTo>
                  <a:lnTo>
                    <a:pt x="19547" y="13132"/>
                  </a:lnTo>
                  <a:lnTo>
                    <a:pt x="19747" y="13093"/>
                  </a:lnTo>
                  <a:lnTo>
                    <a:pt x="19947" y="13062"/>
                  </a:lnTo>
                  <a:lnTo>
                    <a:pt x="20154" y="13032"/>
                  </a:lnTo>
                  <a:lnTo>
                    <a:pt x="20362" y="13009"/>
                  </a:lnTo>
                  <a:lnTo>
                    <a:pt x="20569" y="12993"/>
                  </a:lnTo>
                  <a:lnTo>
                    <a:pt x="20777" y="12978"/>
                  </a:lnTo>
                  <a:lnTo>
                    <a:pt x="20992" y="12970"/>
                  </a:lnTo>
                  <a:close/>
                  <a:moveTo>
                    <a:pt x="21199" y="1"/>
                  </a:moveTo>
                  <a:lnTo>
                    <a:pt x="20654" y="8"/>
                  </a:lnTo>
                  <a:lnTo>
                    <a:pt x="20108" y="31"/>
                  </a:lnTo>
                  <a:lnTo>
                    <a:pt x="19570" y="62"/>
                  </a:lnTo>
                  <a:lnTo>
                    <a:pt x="19033" y="108"/>
                  </a:lnTo>
                  <a:lnTo>
                    <a:pt x="18502" y="170"/>
                  </a:lnTo>
                  <a:lnTo>
                    <a:pt x="17980" y="246"/>
                  </a:lnTo>
                  <a:lnTo>
                    <a:pt x="17450" y="331"/>
                  </a:lnTo>
                  <a:lnTo>
                    <a:pt x="16935" y="431"/>
                  </a:lnTo>
                  <a:lnTo>
                    <a:pt x="16420" y="546"/>
                  </a:lnTo>
                  <a:lnTo>
                    <a:pt x="15905" y="669"/>
                  </a:lnTo>
                  <a:lnTo>
                    <a:pt x="15406" y="807"/>
                  </a:lnTo>
                  <a:lnTo>
                    <a:pt x="14907" y="953"/>
                  </a:lnTo>
                  <a:lnTo>
                    <a:pt x="14407" y="1115"/>
                  </a:lnTo>
                  <a:lnTo>
                    <a:pt x="13915" y="1291"/>
                  </a:lnTo>
                  <a:lnTo>
                    <a:pt x="13439" y="1476"/>
                  </a:lnTo>
                  <a:lnTo>
                    <a:pt x="12955" y="1668"/>
                  </a:lnTo>
                  <a:lnTo>
                    <a:pt x="12486" y="1875"/>
                  </a:lnTo>
                  <a:lnTo>
                    <a:pt x="12018" y="2091"/>
                  </a:lnTo>
                  <a:lnTo>
                    <a:pt x="11557" y="2321"/>
                  </a:lnTo>
                  <a:lnTo>
                    <a:pt x="11103" y="2559"/>
                  </a:lnTo>
                  <a:lnTo>
                    <a:pt x="10658" y="2813"/>
                  </a:lnTo>
                  <a:lnTo>
                    <a:pt x="10220" y="3074"/>
                  </a:lnTo>
                  <a:lnTo>
                    <a:pt x="9782" y="3343"/>
                  </a:lnTo>
                  <a:lnTo>
                    <a:pt x="9359" y="3627"/>
                  </a:lnTo>
                  <a:lnTo>
                    <a:pt x="8937" y="3919"/>
                  </a:lnTo>
                  <a:lnTo>
                    <a:pt x="8522" y="4219"/>
                  </a:lnTo>
                  <a:lnTo>
                    <a:pt x="8122" y="4526"/>
                  </a:lnTo>
                  <a:lnTo>
                    <a:pt x="7723" y="4849"/>
                  </a:lnTo>
                  <a:lnTo>
                    <a:pt x="7338" y="5179"/>
                  </a:lnTo>
                  <a:lnTo>
                    <a:pt x="6954" y="5517"/>
                  </a:lnTo>
                  <a:lnTo>
                    <a:pt x="6585" y="5863"/>
                  </a:lnTo>
                  <a:lnTo>
                    <a:pt x="6217" y="6217"/>
                  </a:lnTo>
                  <a:lnTo>
                    <a:pt x="5863" y="6578"/>
                  </a:lnTo>
                  <a:lnTo>
                    <a:pt x="5517" y="6954"/>
                  </a:lnTo>
                  <a:lnTo>
                    <a:pt x="5179" y="7331"/>
                  </a:lnTo>
                  <a:lnTo>
                    <a:pt x="4849" y="7722"/>
                  </a:lnTo>
                  <a:lnTo>
                    <a:pt x="4526" y="8122"/>
                  </a:lnTo>
                  <a:lnTo>
                    <a:pt x="4219" y="8522"/>
                  </a:lnTo>
                  <a:lnTo>
                    <a:pt x="3919" y="8936"/>
                  </a:lnTo>
                  <a:lnTo>
                    <a:pt x="3627" y="9351"/>
                  </a:lnTo>
                  <a:lnTo>
                    <a:pt x="3343" y="9782"/>
                  </a:lnTo>
                  <a:lnTo>
                    <a:pt x="3074" y="10212"/>
                  </a:lnTo>
                  <a:lnTo>
                    <a:pt x="2813" y="10658"/>
                  </a:lnTo>
                  <a:lnTo>
                    <a:pt x="2567" y="11103"/>
                  </a:lnTo>
                  <a:lnTo>
                    <a:pt x="2321" y="11556"/>
                  </a:lnTo>
                  <a:lnTo>
                    <a:pt x="2098" y="12017"/>
                  </a:lnTo>
                  <a:lnTo>
                    <a:pt x="1875" y="12486"/>
                  </a:lnTo>
                  <a:lnTo>
                    <a:pt x="1668" y="12955"/>
                  </a:lnTo>
                  <a:lnTo>
                    <a:pt x="1476" y="13431"/>
                  </a:lnTo>
                  <a:lnTo>
                    <a:pt x="1292" y="13915"/>
                  </a:lnTo>
                  <a:lnTo>
                    <a:pt x="1115" y="14407"/>
                  </a:lnTo>
                  <a:lnTo>
                    <a:pt x="953" y="14899"/>
                  </a:lnTo>
                  <a:lnTo>
                    <a:pt x="807" y="15398"/>
                  </a:lnTo>
                  <a:lnTo>
                    <a:pt x="669" y="15905"/>
                  </a:lnTo>
                  <a:lnTo>
                    <a:pt x="546" y="16420"/>
                  </a:lnTo>
                  <a:lnTo>
                    <a:pt x="431" y="16935"/>
                  </a:lnTo>
                  <a:lnTo>
                    <a:pt x="331" y="17450"/>
                  </a:lnTo>
                  <a:lnTo>
                    <a:pt x="247" y="17972"/>
                  </a:lnTo>
                  <a:lnTo>
                    <a:pt x="170" y="18502"/>
                  </a:lnTo>
                  <a:lnTo>
                    <a:pt x="108" y="19032"/>
                  </a:lnTo>
                  <a:lnTo>
                    <a:pt x="62" y="19570"/>
                  </a:lnTo>
                  <a:lnTo>
                    <a:pt x="31" y="20108"/>
                  </a:lnTo>
                  <a:lnTo>
                    <a:pt x="8" y="20654"/>
                  </a:lnTo>
                  <a:lnTo>
                    <a:pt x="1" y="21199"/>
                  </a:lnTo>
                  <a:lnTo>
                    <a:pt x="8" y="21745"/>
                  </a:lnTo>
                  <a:lnTo>
                    <a:pt x="31" y="22290"/>
                  </a:lnTo>
                  <a:lnTo>
                    <a:pt x="62" y="22828"/>
                  </a:lnTo>
                  <a:lnTo>
                    <a:pt x="108" y="23366"/>
                  </a:lnTo>
                  <a:lnTo>
                    <a:pt x="170" y="23896"/>
                  </a:lnTo>
                  <a:lnTo>
                    <a:pt x="247" y="24419"/>
                  </a:lnTo>
                  <a:lnTo>
                    <a:pt x="331" y="24949"/>
                  </a:lnTo>
                  <a:lnTo>
                    <a:pt x="431" y="25463"/>
                  </a:lnTo>
                  <a:lnTo>
                    <a:pt x="546" y="25978"/>
                  </a:lnTo>
                  <a:lnTo>
                    <a:pt x="669" y="26493"/>
                  </a:lnTo>
                  <a:lnTo>
                    <a:pt x="807" y="26992"/>
                  </a:lnTo>
                  <a:lnTo>
                    <a:pt x="953" y="27492"/>
                  </a:lnTo>
                  <a:lnTo>
                    <a:pt x="1115" y="27991"/>
                  </a:lnTo>
                  <a:lnTo>
                    <a:pt x="1292" y="28483"/>
                  </a:lnTo>
                  <a:lnTo>
                    <a:pt x="1476" y="28959"/>
                  </a:lnTo>
                  <a:lnTo>
                    <a:pt x="1668" y="29443"/>
                  </a:lnTo>
                  <a:lnTo>
                    <a:pt x="1875" y="29912"/>
                  </a:lnTo>
                  <a:lnTo>
                    <a:pt x="2098" y="30381"/>
                  </a:lnTo>
                  <a:lnTo>
                    <a:pt x="2321" y="30842"/>
                  </a:lnTo>
                  <a:lnTo>
                    <a:pt x="2567" y="31295"/>
                  </a:lnTo>
                  <a:lnTo>
                    <a:pt x="2813" y="31741"/>
                  </a:lnTo>
                  <a:lnTo>
                    <a:pt x="3074" y="32179"/>
                  </a:lnTo>
                  <a:lnTo>
                    <a:pt x="3343" y="32617"/>
                  </a:lnTo>
                  <a:lnTo>
                    <a:pt x="3627" y="33039"/>
                  </a:lnTo>
                  <a:lnTo>
                    <a:pt x="3919" y="33462"/>
                  </a:lnTo>
                  <a:lnTo>
                    <a:pt x="4219" y="33877"/>
                  </a:lnTo>
                  <a:lnTo>
                    <a:pt x="4526" y="34276"/>
                  </a:lnTo>
                  <a:lnTo>
                    <a:pt x="4849" y="34676"/>
                  </a:lnTo>
                  <a:lnTo>
                    <a:pt x="5179" y="35060"/>
                  </a:lnTo>
                  <a:lnTo>
                    <a:pt x="5517" y="35444"/>
                  </a:lnTo>
                  <a:lnTo>
                    <a:pt x="5863" y="35813"/>
                  </a:lnTo>
                  <a:lnTo>
                    <a:pt x="6217" y="36182"/>
                  </a:lnTo>
                  <a:lnTo>
                    <a:pt x="6585" y="36535"/>
                  </a:lnTo>
                  <a:lnTo>
                    <a:pt x="6954" y="36881"/>
                  </a:lnTo>
                  <a:lnTo>
                    <a:pt x="7338" y="37219"/>
                  </a:lnTo>
                  <a:lnTo>
                    <a:pt x="7723" y="37550"/>
                  </a:lnTo>
                  <a:lnTo>
                    <a:pt x="8122" y="37872"/>
                  </a:lnTo>
                  <a:lnTo>
                    <a:pt x="8522" y="38180"/>
                  </a:lnTo>
                  <a:lnTo>
                    <a:pt x="8937" y="38479"/>
                  </a:lnTo>
                  <a:lnTo>
                    <a:pt x="9359" y="38771"/>
                  </a:lnTo>
                  <a:lnTo>
                    <a:pt x="9782" y="39055"/>
                  </a:lnTo>
                  <a:lnTo>
                    <a:pt x="10220" y="39324"/>
                  </a:lnTo>
                  <a:lnTo>
                    <a:pt x="10658" y="39586"/>
                  </a:lnTo>
                  <a:lnTo>
                    <a:pt x="11103" y="39831"/>
                  </a:lnTo>
                  <a:lnTo>
                    <a:pt x="11557" y="40077"/>
                  </a:lnTo>
                  <a:lnTo>
                    <a:pt x="12018" y="40300"/>
                  </a:lnTo>
                  <a:lnTo>
                    <a:pt x="12486" y="40523"/>
                  </a:lnTo>
                  <a:lnTo>
                    <a:pt x="12955" y="40730"/>
                  </a:lnTo>
                  <a:lnTo>
                    <a:pt x="13439" y="40923"/>
                  </a:lnTo>
                  <a:lnTo>
                    <a:pt x="13915" y="41107"/>
                  </a:lnTo>
                  <a:lnTo>
                    <a:pt x="14407" y="41284"/>
                  </a:lnTo>
                  <a:lnTo>
                    <a:pt x="14907" y="41445"/>
                  </a:lnTo>
                  <a:lnTo>
                    <a:pt x="15406" y="41591"/>
                  </a:lnTo>
                  <a:lnTo>
                    <a:pt x="15905" y="41729"/>
                  </a:lnTo>
                  <a:lnTo>
                    <a:pt x="16420" y="41852"/>
                  </a:lnTo>
                  <a:lnTo>
                    <a:pt x="16935" y="41967"/>
                  </a:lnTo>
                  <a:lnTo>
                    <a:pt x="17450" y="42067"/>
                  </a:lnTo>
                  <a:lnTo>
                    <a:pt x="17980" y="42152"/>
                  </a:lnTo>
                  <a:lnTo>
                    <a:pt x="18502" y="42229"/>
                  </a:lnTo>
                  <a:lnTo>
                    <a:pt x="19033" y="42290"/>
                  </a:lnTo>
                  <a:lnTo>
                    <a:pt x="19570" y="42336"/>
                  </a:lnTo>
                  <a:lnTo>
                    <a:pt x="20108" y="42367"/>
                  </a:lnTo>
                  <a:lnTo>
                    <a:pt x="20654" y="42390"/>
                  </a:lnTo>
                  <a:lnTo>
                    <a:pt x="21199" y="42398"/>
                  </a:lnTo>
                  <a:lnTo>
                    <a:pt x="21745" y="42390"/>
                  </a:lnTo>
                  <a:lnTo>
                    <a:pt x="22290" y="42367"/>
                  </a:lnTo>
                  <a:lnTo>
                    <a:pt x="22828" y="42336"/>
                  </a:lnTo>
                  <a:lnTo>
                    <a:pt x="23366" y="42290"/>
                  </a:lnTo>
                  <a:lnTo>
                    <a:pt x="23896" y="42229"/>
                  </a:lnTo>
                  <a:lnTo>
                    <a:pt x="24426" y="42152"/>
                  </a:lnTo>
                  <a:lnTo>
                    <a:pt x="24949" y="42067"/>
                  </a:lnTo>
                  <a:lnTo>
                    <a:pt x="25464" y="41967"/>
                  </a:lnTo>
                  <a:lnTo>
                    <a:pt x="25978" y="41852"/>
                  </a:lnTo>
                  <a:lnTo>
                    <a:pt x="26493" y="41729"/>
                  </a:lnTo>
                  <a:lnTo>
                    <a:pt x="27000" y="41591"/>
                  </a:lnTo>
                  <a:lnTo>
                    <a:pt x="27500" y="41445"/>
                  </a:lnTo>
                  <a:lnTo>
                    <a:pt x="27991" y="41284"/>
                  </a:lnTo>
                  <a:lnTo>
                    <a:pt x="28483" y="41107"/>
                  </a:lnTo>
                  <a:lnTo>
                    <a:pt x="28967" y="40923"/>
                  </a:lnTo>
                  <a:lnTo>
                    <a:pt x="29444" y="40730"/>
                  </a:lnTo>
                  <a:lnTo>
                    <a:pt x="29912" y="40523"/>
                  </a:lnTo>
                  <a:lnTo>
                    <a:pt x="30381" y="40300"/>
                  </a:lnTo>
                  <a:lnTo>
                    <a:pt x="30842" y="40077"/>
                  </a:lnTo>
                  <a:lnTo>
                    <a:pt x="31295" y="39831"/>
                  </a:lnTo>
                  <a:lnTo>
                    <a:pt x="31741" y="39586"/>
                  </a:lnTo>
                  <a:lnTo>
                    <a:pt x="32187" y="39324"/>
                  </a:lnTo>
                  <a:lnTo>
                    <a:pt x="32617" y="39055"/>
                  </a:lnTo>
                  <a:lnTo>
                    <a:pt x="33047" y="38771"/>
                  </a:lnTo>
                  <a:lnTo>
                    <a:pt x="33462" y="38479"/>
                  </a:lnTo>
                  <a:lnTo>
                    <a:pt x="33877" y="38180"/>
                  </a:lnTo>
                  <a:lnTo>
                    <a:pt x="34276" y="37872"/>
                  </a:lnTo>
                  <a:lnTo>
                    <a:pt x="34676" y="37550"/>
                  </a:lnTo>
                  <a:lnTo>
                    <a:pt x="35068" y="37219"/>
                  </a:lnTo>
                  <a:lnTo>
                    <a:pt x="35444" y="36881"/>
                  </a:lnTo>
                  <a:lnTo>
                    <a:pt x="35821" y="36535"/>
                  </a:lnTo>
                  <a:lnTo>
                    <a:pt x="36182" y="36182"/>
                  </a:lnTo>
                  <a:lnTo>
                    <a:pt x="36535" y="35813"/>
                  </a:lnTo>
                  <a:lnTo>
                    <a:pt x="36881" y="35444"/>
                  </a:lnTo>
                  <a:lnTo>
                    <a:pt x="37219" y="35060"/>
                  </a:lnTo>
                  <a:lnTo>
                    <a:pt x="37550" y="34676"/>
                  </a:lnTo>
                  <a:lnTo>
                    <a:pt x="37872" y="34276"/>
                  </a:lnTo>
                  <a:lnTo>
                    <a:pt x="38180" y="33877"/>
                  </a:lnTo>
                  <a:lnTo>
                    <a:pt x="38479" y="33462"/>
                  </a:lnTo>
                  <a:lnTo>
                    <a:pt x="38771" y="33039"/>
                  </a:lnTo>
                  <a:lnTo>
                    <a:pt x="39055" y="32617"/>
                  </a:lnTo>
                  <a:lnTo>
                    <a:pt x="39324" y="32179"/>
                  </a:lnTo>
                  <a:lnTo>
                    <a:pt x="39586" y="31741"/>
                  </a:lnTo>
                  <a:lnTo>
                    <a:pt x="39839" y="31295"/>
                  </a:lnTo>
                  <a:lnTo>
                    <a:pt x="40077" y="30842"/>
                  </a:lnTo>
                  <a:lnTo>
                    <a:pt x="40308" y="30381"/>
                  </a:lnTo>
                  <a:lnTo>
                    <a:pt x="40523" y="29912"/>
                  </a:lnTo>
                  <a:lnTo>
                    <a:pt x="40730" y="29443"/>
                  </a:lnTo>
                  <a:lnTo>
                    <a:pt x="40923" y="28959"/>
                  </a:lnTo>
                  <a:lnTo>
                    <a:pt x="41107" y="28483"/>
                  </a:lnTo>
                  <a:lnTo>
                    <a:pt x="41284" y="27991"/>
                  </a:lnTo>
                  <a:lnTo>
                    <a:pt x="41445" y="27492"/>
                  </a:lnTo>
                  <a:lnTo>
                    <a:pt x="41591" y="26992"/>
                  </a:lnTo>
                  <a:lnTo>
                    <a:pt x="41729" y="26493"/>
                  </a:lnTo>
                  <a:lnTo>
                    <a:pt x="41852" y="25978"/>
                  </a:lnTo>
                  <a:lnTo>
                    <a:pt x="41968" y="25463"/>
                  </a:lnTo>
                  <a:lnTo>
                    <a:pt x="42067" y="24949"/>
                  </a:lnTo>
                  <a:lnTo>
                    <a:pt x="42152" y="24419"/>
                  </a:lnTo>
                  <a:lnTo>
                    <a:pt x="42229" y="23896"/>
                  </a:lnTo>
                  <a:lnTo>
                    <a:pt x="42290" y="23366"/>
                  </a:lnTo>
                  <a:lnTo>
                    <a:pt x="42336" y="22828"/>
                  </a:lnTo>
                  <a:lnTo>
                    <a:pt x="42367" y="22290"/>
                  </a:lnTo>
                  <a:lnTo>
                    <a:pt x="42390" y="21745"/>
                  </a:lnTo>
                  <a:lnTo>
                    <a:pt x="42398" y="21199"/>
                  </a:lnTo>
                  <a:lnTo>
                    <a:pt x="42390" y="20654"/>
                  </a:lnTo>
                  <a:lnTo>
                    <a:pt x="42367" y="20108"/>
                  </a:lnTo>
                  <a:lnTo>
                    <a:pt x="42336" y="19570"/>
                  </a:lnTo>
                  <a:lnTo>
                    <a:pt x="42290" y="19032"/>
                  </a:lnTo>
                  <a:lnTo>
                    <a:pt x="42229" y="18502"/>
                  </a:lnTo>
                  <a:lnTo>
                    <a:pt x="42152" y="17972"/>
                  </a:lnTo>
                  <a:lnTo>
                    <a:pt x="42067" y="17450"/>
                  </a:lnTo>
                  <a:lnTo>
                    <a:pt x="41968" y="16935"/>
                  </a:lnTo>
                  <a:lnTo>
                    <a:pt x="41852" y="16420"/>
                  </a:lnTo>
                  <a:lnTo>
                    <a:pt x="41729" y="15905"/>
                  </a:lnTo>
                  <a:lnTo>
                    <a:pt x="41591" y="15398"/>
                  </a:lnTo>
                  <a:lnTo>
                    <a:pt x="41445" y="14899"/>
                  </a:lnTo>
                  <a:lnTo>
                    <a:pt x="41284" y="14407"/>
                  </a:lnTo>
                  <a:lnTo>
                    <a:pt x="41107" y="13915"/>
                  </a:lnTo>
                  <a:lnTo>
                    <a:pt x="40923" y="13431"/>
                  </a:lnTo>
                  <a:lnTo>
                    <a:pt x="40730" y="12955"/>
                  </a:lnTo>
                  <a:lnTo>
                    <a:pt x="40523" y="12486"/>
                  </a:lnTo>
                  <a:lnTo>
                    <a:pt x="40308" y="12017"/>
                  </a:lnTo>
                  <a:lnTo>
                    <a:pt x="40077" y="11556"/>
                  </a:lnTo>
                  <a:lnTo>
                    <a:pt x="39839" y="11103"/>
                  </a:lnTo>
                  <a:lnTo>
                    <a:pt x="39586" y="10658"/>
                  </a:lnTo>
                  <a:lnTo>
                    <a:pt x="39324" y="10212"/>
                  </a:lnTo>
                  <a:lnTo>
                    <a:pt x="39055" y="9782"/>
                  </a:lnTo>
                  <a:lnTo>
                    <a:pt x="38771" y="9351"/>
                  </a:lnTo>
                  <a:lnTo>
                    <a:pt x="38479" y="8936"/>
                  </a:lnTo>
                  <a:lnTo>
                    <a:pt x="38180" y="8522"/>
                  </a:lnTo>
                  <a:lnTo>
                    <a:pt x="37872" y="8122"/>
                  </a:lnTo>
                  <a:lnTo>
                    <a:pt x="37550" y="7722"/>
                  </a:lnTo>
                  <a:lnTo>
                    <a:pt x="37219" y="7331"/>
                  </a:lnTo>
                  <a:lnTo>
                    <a:pt x="36881" y="6954"/>
                  </a:lnTo>
                  <a:lnTo>
                    <a:pt x="36535" y="6578"/>
                  </a:lnTo>
                  <a:lnTo>
                    <a:pt x="36182" y="6217"/>
                  </a:lnTo>
                  <a:lnTo>
                    <a:pt x="35821" y="5863"/>
                  </a:lnTo>
                  <a:lnTo>
                    <a:pt x="35444" y="5517"/>
                  </a:lnTo>
                  <a:lnTo>
                    <a:pt x="35068" y="5179"/>
                  </a:lnTo>
                  <a:lnTo>
                    <a:pt x="34676" y="4849"/>
                  </a:lnTo>
                  <a:lnTo>
                    <a:pt x="34276" y="4526"/>
                  </a:lnTo>
                  <a:lnTo>
                    <a:pt x="33877" y="4219"/>
                  </a:lnTo>
                  <a:lnTo>
                    <a:pt x="33462" y="3919"/>
                  </a:lnTo>
                  <a:lnTo>
                    <a:pt x="33047" y="3627"/>
                  </a:lnTo>
                  <a:lnTo>
                    <a:pt x="32617" y="3343"/>
                  </a:lnTo>
                  <a:lnTo>
                    <a:pt x="32187" y="3074"/>
                  </a:lnTo>
                  <a:lnTo>
                    <a:pt x="31741" y="2813"/>
                  </a:lnTo>
                  <a:lnTo>
                    <a:pt x="31295" y="2559"/>
                  </a:lnTo>
                  <a:lnTo>
                    <a:pt x="30842" y="2321"/>
                  </a:lnTo>
                  <a:lnTo>
                    <a:pt x="30381" y="2091"/>
                  </a:lnTo>
                  <a:lnTo>
                    <a:pt x="29912" y="1875"/>
                  </a:lnTo>
                  <a:lnTo>
                    <a:pt x="29444" y="1668"/>
                  </a:lnTo>
                  <a:lnTo>
                    <a:pt x="28967" y="1476"/>
                  </a:lnTo>
                  <a:lnTo>
                    <a:pt x="28483" y="1291"/>
                  </a:lnTo>
                  <a:lnTo>
                    <a:pt x="27991" y="1115"/>
                  </a:lnTo>
                  <a:lnTo>
                    <a:pt x="27500" y="953"/>
                  </a:lnTo>
                  <a:lnTo>
                    <a:pt x="27000" y="807"/>
                  </a:lnTo>
                  <a:lnTo>
                    <a:pt x="26493" y="669"/>
                  </a:lnTo>
                  <a:lnTo>
                    <a:pt x="25978" y="546"/>
                  </a:lnTo>
                  <a:lnTo>
                    <a:pt x="25464" y="431"/>
                  </a:lnTo>
                  <a:lnTo>
                    <a:pt x="24949" y="331"/>
                  </a:lnTo>
                  <a:lnTo>
                    <a:pt x="24426" y="246"/>
                  </a:lnTo>
                  <a:lnTo>
                    <a:pt x="23896" y="170"/>
                  </a:lnTo>
                  <a:lnTo>
                    <a:pt x="23366" y="108"/>
                  </a:lnTo>
                  <a:lnTo>
                    <a:pt x="22828" y="62"/>
                  </a:lnTo>
                  <a:lnTo>
                    <a:pt x="22290" y="31"/>
                  </a:lnTo>
                  <a:lnTo>
                    <a:pt x="21745" y="8"/>
                  </a:lnTo>
                  <a:lnTo>
                    <a:pt x="2119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5" name="Google Shape;605;p92"/>
            <p:cNvSpPr/>
            <p:nvPr/>
          </p:nvSpPr>
          <p:spPr>
            <a:xfrm>
              <a:off x="2305750" y="409450"/>
              <a:ext cx="1059950" cy="1059950"/>
            </a:xfrm>
            <a:custGeom>
              <a:avLst/>
              <a:gdLst/>
              <a:ahLst/>
              <a:cxnLst/>
              <a:rect l="l" t="t" r="r" b="b"/>
              <a:pathLst>
                <a:path w="42398" h="42398" fill="none" extrusionOk="0">
                  <a:moveTo>
                    <a:pt x="21199" y="42398"/>
                  </a:moveTo>
                  <a:lnTo>
                    <a:pt x="21199" y="42398"/>
                  </a:lnTo>
                  <a:lnTo>
                    <a:pt x="21745" y="42390"/>
                  </a:lnTo>
                  <a:lnTo>
                    <a:pt x="22290" y="42367"/>
                  </a:lnTo>
                  <a:lnTo>
                    <a:pt x="22828" y="42336"/>
                  </a:lnTo>
                  <a:lnTo>
                    <a:pt x="23366" y="42290"/>
                  </a:lnTo>
                  <a:lnTo>
                    <a:pt x="23896" y="42229"/>
                  </a:lnTo>
                  <a:lnTo>
                    <a:pt x="24426" y="42152"/>
                  </a:lnTo>
                  <a:lnTo>
                    <a:pt x="24949" y="42067"/>
                  </a:lnTo>
                  <a:lnTo>
                    <a:pt x="25464" y="41967"/>
                  </a:lnTo>
                  <a:lnTo>
                    <a:pt x="25978" y="41852"/>
                  </a:lnTo>
                  <a:lnTo>
                    <a:pt x="26493" y="41729"/>
                  </a:lnTo>
                  <a:lnTo>
                    <a:pt x="27000" y="41591"/>
                  </a:lnTo>
                  <a:lnTo>
                    <a:pt x="27500" y="41445"/>
                  </a:lnTo>
                  <a:lnTo>
                    <a:pt x="27991" y="41284"/>
                  </a:lnTo>
                  <a:lnTo>
                    <a:pt x="28483" y="41107"/>
                  </a:lnTo>
                  <a:lnTo>
                    <a:pt x="28967" y="40923"/>
                  </a:lnTo>
                  <a:lnTo>
                    <a:pt x="29444" y="40730"/>
                  </a:lnTo>
                  <a:lnTo>
                    <a:pt x="29912" y="40523"/>
                  </a:lnTo>
                  <a:lnTo>
                    <a:pt x="30381" y="40300"/>
                  </a:lnTo>
                  <a:lnTo>
                    <a:pt x="30842" y="40077"/>
                  </a:lnTo>
                  <a:lnTo>
                    <a:pt x="31295" y="39831"/>
                  </a:lnTo>
                  <a:lnTo>
                    <a:pt x="31741" y="39586"/>
                  </a:lnTo>
                  <a:lnTo>
                    <a:pt x="32187" y="39324"/>
                  </a:lnTo>
                  <a:lnTo>
                    <a:pt x="32617" y="39055"/>
                  </a:lnTo>
                  <a:lnTo>
                    <a:pt x="33047" y="38771"/>
                  </a:lnTo>
                  <a:lnTo>
                    <a:pt x="33462" y="38479"/>
                  </a:lnTo>
                  <a:lnTo>
                    <a:pt x="33877" y="38180"/>
                  </a:lnTo>
                  <a:lnTo>
                    <a:pt x="34276" y="37872"/>
                  </a:lnTo>
                  <a:lnTo>
                    <a:pt x="34676" y="37550"/>
                  </a:lnTo>
                  <a:lnTo>
                    <a:pt x="35068" y="37219"/>
                  </a:lnTo>
                  <a:lnTo>
                    <a:pt x="35444" y="36881"/>
                  </a:lnTo>
                  <a:lnTo>
                    <a:pt x="35821" y="36535"/>
                  </a:lnTo>
                  <a:lnTo>
                    <a:pt x="36182" y="36182"/>
                  </a:lnTo>
                  <a:lnTo>
                    <a:pt x="36535" y="35813"/>
                  </a:lnTo>
                  <a:lnTo>
                    <a:pt x="36881" y="35444"/>
                  </a:lnTo>
                  <a:lnTo>
                    <a:pt x="37219" y="35060"/>
                  </a:lnTo>
                  <a:lnTo>
                    <a:pt x="37550" y="34676"/>
                  </a:lnTo>
                  <a:lnTo>
                    <a:pt x="37872" y="34276"/>
                  </a:lnTo>
                  <a:lnTo>
                    <a:pt x="38180" y="33877"/>
                  </a:lnTo>
                  <a:lnTo>
                    <a:pt x="38479" y="33462"/>
                  </a:lnTo>
                  <a:lnTo>
                    <a:pt x="38771" y="33039"/>
                  </a:lnTo>
                  <a:lnTo>
                    <a:pt x="39055" y="32617"/>
                  </a:lnTo>
                  <a:lnTo>
                    <a:pt x="39324" y="32179"/>
                  </a:lnTo>
                  <a:lnTo>
                    <a:pt x="39586" y="31741"/>
                  </a:lnTo>
                  <a:lnTo>
                    <a:pt x="39839" y="31295"/>
                  </a:lnTo>
                  <a:lnTo>
                    <a:pt x="40077" y="30842"/>
                  </a:lnTo>
                  <a:lnTo>
                    <a:pt x="40308" y="30381"/>
                  </a:lnTo>
                  <a:lnTo>
                    <a:pt x="40523" y="29912"/>
                  </a:lnTo>
                  <a:lnTo>
                    <a:pt x="40730" y="29443"/>
                  </a:lnTo>
                  <a:lnTo>
                    <a:pt x="40923" y="28959"/>
                  </a:lnTo>
                  <a:lnTo>
                    <a:pt x="41107" y="28483"/>
                  </a:lnTo>
                  <a:lnTo>
                    <a:pt x="41284" y="27991"/>
                  </a:lnTo>
                  <a:lnTo>
                    <a:pt x="41445" y="27492"/>
                  </a:lnTo>
                  <a:lnTo>
                    <a:pt x="41591" y="26992"/>
                  </a:lnTo>
                  <a:lnTo>
                    <a:pt x="41729" y="26493"/>
                  </a:lnTo>
                  <a:lnTo>
                    <a:pt x="41852" y="25978"/>
                  </a:lnTo>
                  <a:lnTo>
                    <a:pt x="41968" y="25463"/>
                  </a:lnTo>
                  <a:lnTo>
                    <a:pt x="42067" y="24949"/>
                  </a:lnTo>
                  <a:lnTo>
                    <a:pt x="42152" y="24419"/>
                  </a:lnTo>
                  <a:lnTo>
                    <a:pt x="42229" y="23896"/>
                  </a:lnTo>
                  <a:lnTo>
                    <a:pt x="42290" y="23366"/>
                  </a:lnTo>
                  <a:lnTo>
                    <a:pt x="42336" y="22828"/>
                  </a:lnTo>
                  <a:lnTo>
                    <a:pt x="42367" y="22290"/>
                  </a:lnTo>
                  <a:lnTo>
                    <a:pt x="42390" y="21745"/>
                  </a:lnTo>
                  <a:lnTo>
                    <a:pt x="42398" y="21199"/>
                  </a:lnTo>
                  <a:lnTo>
                    <a:pt x="42398" y="21199"/>
                  </a:lnTo>
                  <a:lnTo>
                    <a:pt x="42390" y="20654"/>
                  </a:lnTo>
                  <a:lnTo>
                    <a:pt x="42367" y="20108"/>
                  </a:lnTo>
                  <a:lnTo>
                    <a:pt x="42336" y="19570"/>
                  </a:lnTo>
                  <a:lnTo>
                    <a:pt x="42290" y="19032"/>
                  </a:lnTo>
                  <a:lnTo>
                    <a:pt x="42229" y="18502"/>
                  </a:lnTo>
                  <a:lnTo>
                    <a:pt x="42152" y="17972"/>
                  </a:lnTo>
                  <a:lnTo>
                    <a:pt x="42067" y="17450"/>
                  </a:lnTo>
                  <a:lnTo>
                    <a:pt x="41968" y="16935"/>
                  </a:lnTo>
                  <a:lnTo>
                    <a:pt x="41852" y="16420"/>
                  </a:lnTo>
                  <a:lnTo>
                    <a:pt x="41729" y="15905"/>
                  </a:lnTo>
                  <a:lnTo>
                    <a:pt x="41591" y="15398"/>
                  </a:lnTo>
                  <a:lnTo>
                    <a:pt x="41445" y="14899"/>
                  </a:lnTo>
                  <a:lnTo>
                    <a:pt x="41284" y="14407"/>
                  </a:lnTo>
                  <a:lnTo>
                    <a:pt x="41107" y="13915"/>
                  </a:lnTo>
                  <a:lnTo>
                    <a:pt x="40923" y="13431"/>
                  </a:lnTo>
                  <a:lnTo>
                    <a:pt x="40730" y="12955"/>
                  </a:lnTo>
                  <a:lnTo>
                    <a:pt x="40523" y="12486"/>
                  </a:lnTo>
                  <a:lnTo>
                    <a:pt x="40308" y="12017"/>
                  </a:lnTo>
                  <a:lnTo>
                    <a:pt x="40077" y="11556"/>
                  </a:lnTo>
                  <a:lnTo>
                    <a:pt x="39839" y="11103"/>
                  </a:lnTo>
                  <a:lnTo>
                    <a:pt x="39586" y="10658"/>
                  </a:lnTo>
                  <a:lnTo>
                    <a:pt x="39324" y="10212"/>
                  </a:lnTo>
                  <a:lnTo>
                    <a:pt x="39055" y="9782"/>
                  </a:lnTo>
                  <a:lnTo>
                    <a:pt x="38771" y="9351"/>
                  </a:lnTo>
                  <a:lnTo>
                    <a:pt x="38479" y="8936"/>
                  </a:lnTo>
                  <a:lnTo>
                    <a:pt x="38180" y="8522"/>
                  </a:lnTo>
                  <a:lnTo>
                    <a:pt x="37872" y="8122"/>
                  </a:lnTo>
                  <a:lnTo>
                    <a:pt x="37550" y="7722"/>
                  </a:lnTo>
                  <a:lnTo>
                    <a:pt x="37219" y="7331"/>
                  </a:lnTo>
                  <a:lnTo>
                    <a:pt x="36881" y="6954"/>
                  </a:lnTo>
                  <a:lnTo>
                    <a:pt x="36535" y="6578"/>
                  </a:lnTo>
                  <a:lnTo>
                    <a:pt x="36182" y="6217"/>
                  </a:lnTo>
                  <a:lnTo>
                    <a:pt x="35821" y="5863"/>
                  </a:lnTo>
                  <a:lnTo>
                    <a:pt x="35444" y="5517"/>
                  </a:lnTo>
                  <a:lnTo>
                    <a:pt x="35068" y="5179"/>
                  </a:lnTo>
                  <a:lnTo>
                    <a:pt x="34676" y="4849"/>
                  </a:lnTo>
                  <a:lnTo>
                    <a:pt x="34276" y="4526"/>
                  </a:lnTo>
                  <a:lnTo>
                    <a:pt x="33877" y="4219"/>
                  </a:lnTo>
                  <a:lnTo>
                    <a:pt x="33462" y="3919"/>
                  </a:lnTo>
                  <a:lnTo>
                    <a:pt x="33047" y="3627"/>
                  </a:lnTo>
                  <a:lnTo>
                    <a:pt x="32617" y="3343"/>
                  </a:lnTo>
                  <a:lnTo>
                    <a:pt x="32187" y="3074"/>
                  </a:lnTo>
                  <a:lnTo>
                    <a:pt x="31741" y="2813"/>
                  </a:lnTo>
                  <a:lnTo>
                    <a:pt x="31295" y="2559"/>
                  </a:lnTo>
                  <a:lnTo>
                    <a:pt x="30842" y="2321"/>
                  </a:lnTo>
                  <a:lnTo>
                    <a:pt x="30381" y="2091"/>
                  </a:lnTo>
                  <a:lnTo>
                    <a:pt x="29912" y="1875"/>
                  </a:lnTo>
                  <a:lnTo>
                    <a:pt x="29444" y="1668"/>
                  </a:lnTo>
                  <a:lnTo>
                    <a:pt x="28967" y="1476"/>
                  </a:lnTo>
                  <a:lnTo>
                    <a:pt x="28483" y="1291"/>
                  </a:lnTo>
                  <a:lnTo>
                    <a:pt x="27991" y="1115"/>
                  </a:lnTo>
                  <a:lnTo>
                    <a:pt x="27500" y="953"/>
                  </a:lnTo>
                  <a:lnTo>
                    <a:pt x="27000" y="807"/>
                  </a:lnTo>
                  <a:lnTo>
                    <a:pt x="26493" y="669"/>
                  </a:lnTo>
                  <a:lnTo>
                    <a:pt x="25978" y="546"/>
                  </a:lnTo>
                  <a:lnTo>
                    <a:pt x="25464" y="431"/>
                  </a:lnTo>
                  <a:lnTo>
                    <a:pt x="24949" y="331"/>
                  </a:lnTo>
                  <a:lnTo>
                    <a:pt x="24426" y="246"/>
                  </a:lnTo>
                  <a:lnTo>
                    <a:pt x="23896" y="170"/>
                  </a:lnTo>
                  <a:lnTo>
                    <a:pt x="23366" y="108"/>
                  </a:lnTo>
                  <a:lnTo>
                    <a:pt x="22828" y="62"/>
                  </a:lnTo>
                  <a:lnTo>
                    <a:pt x="22290" y="31"/>
                  </a:lnTo>
                  <a:lnTo>
                    <a:pt x="21745" y="8"/>
                  </a:lnTo>
                  <a:lnTo>
                    <a:pt x="21199" y="1"/>
                  </a:lnTo>
                  <a:lnTo>
                    <a:pt x="21199" y="1"/>
                  </a:lnTo>
                  <a:lnTo>
                    <a:pt x="20654" y="8"/>
                  </a:lnTo>
                  <a:lnTo>
                    <a:pt x="20108" y="31"/>
                  </a:lnTo>
                  <a:lnTo>
                    <a:pt x="19570" y="62"/>
                  </a:lnTo>
                  <a:lnTo>
                    <a:pt x="19033" y="108"/>
                  </a:lnTo>
                  <a:lnTo>
                    <a:pt x="18502" y="170"/>
                  </a:lnTo>
                  <a:lnTo>
                    <a:pt x="17980" y="246"/>
                  </a:lnTo>
                  <a:lnTo>
                    <a:pt x="17450" y="331"/>
                  </a:lnTo>
                  <a:lnTo>
                    <a:pt x="16935" y="431"/>
                  </a:lnTo>
                  <a:lnTo>
                    <a:pt x="16420" y="546"/>
                  </a:lnTo>
                  <a:lnTo>
                    <a:pt x="15905" y="669"/>
                  </a:lnTo>
                  <a:lnTo>
                    <a:pt x="15406" y="807"/>
                  </a:lnTo>
                  <a:lnTo>
                    <a:pt x="14907" y="953"/>
                  </a:lnTo>
                  <a:lnTo>
                    <a:pt x="14407" y="1115"/>
                  </a:lnTo>
                  <a:lnTo>
                    <a:pt x="13915" y="1291"/>
                  </a:lnTo>
                  <a:lnTo>
                    <a:pt x="13439" y="1476"/>
                  </a:lnTo>
                  <a:lnTo>
                    <a:pt x="12955" y="1668"/>
                  </a:lnTo>
                  <a:lnTo>
                    <a:pt x="12486" y="1875"/>
                  </a:lnTo>
                  <a:lnTo>
                    <a:pt x="12018" y="2091"/>
                  </a:lnTo>
                  <a:lnTo>
                    <a:pt x="11557" y="2321"/>
                  </a:lnTo>
                  <a:lnTo>
                    <a:pt x="11103" y="2559"/>
                  </a:lnTo>
                  <a:lnTo>
                    <a:pt x="10658" y="2813"/>
                  </a:lnTo>
                  <a:lnTo>
                    <a:pt x="10220" y="3074"/>
                  </a:lnTo>
                  <a:lnTo>
                    <a:pt x="9782" y="3343"/>
                  </a:lnTo>
                  <a:lnTo>
                    <a:pt x="9359" y="3627"/>
                  </a:lnTo>
                  <a:lnTo>
                    <a:pt x="8937" y="3919"/>
                  </a:lnTo>
                  <a:lnTo>
                    <a:pt x="8522" y="4219"/>
                  </a:lnTo>
                  <a:lnTo>
                    <a:pt x="8122" y="4526"/>
                  </a:lnTo>
                  <a:lnTo>
                    <a:pt x="7723" y="4849"/>
                  </a:lnTo>
                  <a:lnTo>
                    <a:pt x="7338" y="5179"/>
                  </a:lnTo>
                  <a:lnTo>
                    <a:pt x="6954" y="5517"/>
                  </a:lnTo>
                  <a:lnTo>
                    <a:pt x="6585" y="5863"/>
                  </a:lnTo>
                  <a:lnTo>
                    <a:pt x="6217" y="6217"/>
                  </a:lnTo>
                  <a:lnTo>
                    <a:pt x="5863" y="6578"/>
                  </a:lnTo>
                  <a:lnTo>
                    <a:pt x="5517" y="6954"/>
                  </a:lnTo>
                  <a:lnTo>
                    <a:pt x="5179" y="7331"/>
                  </a:lnTo>
                  <a:lnTo>
                    <a:pt x="4849" y="7722"/>
                  </a:lnTo>
                  <a:lnTo>
                    <a:pt x="4526" y="8122"/>
                  </a:lnTo>
                  <a:lnTo>
                    <a:pt x="4219" y="8522"/>
                  </a:lnTo>
                  <a:lnTo>
                    <a:pt x="3919" y="8936"/>
                  </a:lnTo>
                  <a:lnTo>
                    <a:pt x="3627" y="9351"/>
                  </a:lnTo>
                  <a:lnTo>
                    <a:pt x="3343" y="9782"/>
                  </a:lnTo>
                  <a:lnTo>
                    <a:pt x="3074" y="10212"/>
                  </a:lnTo>
                  <a:lnTo>
                    <a:pt x="2813" y="10658"/>
                  </a:lnTo>
                  <a:lnTo>
                    <a:pt x="2567" y="11103"/>
                  </a:lnTo>
                  <a:lnTo>
                    <a:pt x="2321" y="11556"/>
                  </a:lnTo>
                  <a:lnTo>
                    <a:pt x="2098" y="12017"/>
                  </a:lnTo>
                  <a:lnTo>
                    <a:pt x="1875" y="12486"/>
                  </a:lnTo>
                  <a:lnTo>
                    <a:pt x="1668" y="12955"/>
                  </a:lnTo>
                  <a:lnTo>
                    <a:pt x="1476" y="13431"/>
                  </a:lnTo>
                  <a:lnTo>
                    <a:pt x="1292" y="13915"/>
                  </a:lnTo>
                  <a:lnTo>
                    <a:pt x="1115" y="14407"/>
                  </a:lnTo>
                  <a:lnTo>
                    <a:pt x="953" y="14899"/>
                  </a:lnTo>
                  <a:lnTo>
                    <a:pt x="807" y="15398"/>
                  </a:lnTo>
                  <a:lnTo>
                    <a:pt x="669" y="15905"/>
                  </a:lnTo>
                  <a:lnTo>
                    <a:pt x="546" y="16420"/>
                  </a:lnTo>
                  <a:lnTo>
                    <a:pt x="431" y="16935"/>
                  </a:lnTo>
                  <a:lnTo>
                    <a:pt x="331" y="17450"/>
                  </a:lnTo>
                  <a:lnTo>
                    <a:pt x="247" y="17972"/>
                  </a:lnTo>
                  <a:lnTo>
                    <a:pt x="170" y="18502"/>
                  </a:lnTo>
                  <a:lnTo>
                    <a:pt x="108" y="19032"/>
                  </a:lnTo>
                  <a:lnTo>
                    <a:pt x="62" y="19570"/>
                  </a:lnTo>
                  <a:lnTo>
                    <a:pt x="31" y="20108"/>
                  </a:lnTo>
                  <a:lnTo>
                    <a:pt x="8" y="20654"/>
                  </a:lnTo>
                  <a:lnTo>
                    <a:pt x="1" y="21199"/>
                  </a:lnTo>
                  <a:lnTo>
                    <a:pt x="1" y="21199"/>
                  </a:lnTo>
                  <a:lnTo>
                    <a:pt x="8" y="21745"/>
                  </a:lnTo>
                  <a:lnTo>
                    <a:pt x="31" y="22290"/>
                  </a:lnTo>
                  <a:lnTo>
                    <a:pt x="62" y="22828"/>
                  </a:lnTo>
                  <a:lnTo>
                    <a:pt x="108" y="23366"/>
                  </a:lnTo>
                  <a:lnTo>
                    <a:pt x="170" y="23896"/>
                  </a:lnTo>
                  <a:lnTo>
                    <a:pt x="247" y="24419"/>
                  </a:lnTo>
                  <a:lnTo>
                    <a:pt x="331" y="24949"/>
                  </a:lnTo>
                  <a:lnTo>
                    <a:pt x="431" y="25463"/>
                  </a:lnTo>
                  <a:lnTo>
                    <a:pt x="546" y="25978"/>
                  </a:lnTo>
                  <a:lnTo>
                    <a:pt x="669" y="26493"/>
                  </a:lnTo>
                  <a:lnTo>
                    <a:pt x="807" y="26992"/>
                  </a:lnTo>
                  <a:lnTo>
                    <a:pt x="953" y="27492"/>
                  </a:lnTo>
                  <a:lnTo>
                    <a:pt x="1115" y="27991"/>
                  </a:lnTo>
                  <a:lnTo>
                    <a:pt x="1292" y="28483"/>
                  </a:lnTo>
                  <a:lnTo>
                    <a:pt x="1476" y="28959"/>
                  </a:lnTo>
                  <a:lnTo>
                    <a:pt x="1668" y="29443"/>
                  </a:lnTo>
                  <a:lnTo>
                    <a:pt x="1875" y="29912"/>
                  </a:lnTo>
                  <a:lnTo>
                    <a:pt x="2098" y="30381"/>
                  </a:lnTo>
                  <a:lnTo>
                    <a:pt x="2321" y="30842"/>
                  </a:lnTo>
                  <a:lnTo>
                    <a:pt x="2567" y="31295"/>
                  </a:lnTo>
                  <a:lnTo>
                    <a:pt x="2813" y="31741"/>
                  </a:lnTo>
                  <a:lnTo>
                    <a:pt x="3074" y="32179"/>
                  </a:lnTo>
                  <a:lnTo>
                    <a:pt x="3343" y="32617"/>
                  </a:lnTo>
                  <a:lnTo>
                    <a:pt x="3627" y="33039"/>
                  </a:lnTo>
                  <a:lnTo>
                    <a:pt x="3919" y="33462"/>
                  </a:lnTo>
                  <a:lnTo>
                    <a:pt x="4219" y="33877"/>
                  </a:lnTo>
                  <a:lnTo>
                    <a:pt x="4526" y="34276"/>
                  </a:lnTo>
                  <a:lnTo>
                    <a:pt x="4849" y="34676"/>
                  </a:lnTo>
                  <a:lnTo>
                    <a:pt x="5179" y="35060"/>
                  </a:lnTo>
                  <a:lnTo>
                    <a:pt x="5517" y="35444"/>
                  </a:lnTo>
                  <a:lnTo>
                    <a:pt x="5863" y="35813"/>
                  </a:lnTo>
                  <a:lnTo>
                    <a:pt x="6217" y="36182"/>
                  </a:lnTo>
                  <a:lnTo>
                    <a:pt x="6585" y="36535"/>
                  </a:lnTo>
                  <a:lnTo>
                    <a:pt x="6954" y="36881"/>
                  </a:lnTo>
                  <a:lnTo>
                    <a:pt x="7338" y="37219"/>
                  </a:lnTo>
                  <a:lnTo>
                    <a:pt x="7723" y="37550"/>
                  </a:lnTo>
                  <a:lnTo>
                    <a:pt x="8122" y="37872"/>
                  </a:lnTo>
                  <a:lnTo>
                    <a:pt x="8522" y="38180"/>
                  </a:lnTo>
                  <a:lnTo>
                    <a:pt x="8937" y="38479"/>
                  </a:lnTo>
                  <a:lnTo>
                    <a:pt x="9359" y="38771"/>
                  </a:lnTo>
                  <a:lnTo>
                    <a:pt x="9782" y="39055"/>
                  </a:lnTo>
                  <a:lnTo>
                    <a:pt x="10220" y="39324"/>
                  </a:lnTo>
                  <a:lnTo>
                    <a:pt x="10658" y="39586"/>
                  </a:lnTo>
                  <a:lnTo>
                    <a:pt x="11103" y="39831"/>
                  </a:lnTo>
                  <a:lnTo>
                    <a:pt x="11557" y="40077"/>
                  </a:lnTo>
                  <a:lnTo>
                    <a:pt x="12018" y="40300"/>
                  </a:lnTo>
                  <a:lnTo>
                    <a:pt x="12486" y="40523"/>
                  </a:lnTo>
                  <a:lnTo>
                    <a:pt x="12955" y="40730"/>
                  </a:lnTo>
                  <a:lnTo>
                    <a:pt x="13439" y="40923"/>
                  </a:lnTo>
                  <a:lnTo>
                    <a:pt x="13915" y="41107"/>
                  </a:lnTo>
                  <a:lnTo>
                    <a:pt x="14407" y="41284"/>
                  </a:lnTo>
                  <a:lnTo>
                    <a:pt x="14907" y="41445"/>
                  </a:lnTo>
                  <a:lnTo>
                    <a:pt x="15406" y="41591"/>
                  </a:lnTo>
                  <a:lnTo>
                    <a:pt x="15905" y="41729"/>
                  </a:lnTo>
                  <a:lnTo>
                    <a:pt x="16420" y="41852"/>
                  </a:lnTo>
                  <a:lnTo>
                    <a:pt x="16935" y="41967"/>
                  </a:lnTo>
                  <a:lnTo>
                    <a:pt x="17450" y="42067"/>
                  </a:lnTo>
                  <a:lnTo>
                    <a:pt x="17980" y="42152"/>
                  </a:lnTo>
                  <a:lnTo>
                    <a:pt x="18502" y="42229"/>
                  </a:lnTo>
                  <a:lnTo>
                    <a:pt x="19033" y="42290"/>
                  </a:lnTo>
                  <a:lnTo>
                    <a:pt x="19570" y="42336"/>
                  </a:lnTo>
                  <a:lnTo>
                    <a:pt x="20108" y="42367"/>
                  </a:lnTo>
                  <a:lnTo>
                    <a:pt x="20654" y="42390"/>
                  </a:lnTo>
                  <a:lnTo>
                    <a:pt x="21199" y="42398"/>
                  </a:lnTo>
                  <a:lnTo>
                    <a:pt x="21199" y="42398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6" name="Google Shape;606;p92"/>
            <p:cNvSpPr/>
            <p:nvPr/>
          </p:nvSpPr>
          <p:spPr>
            <a:xfrm>
              <a:off x="2630000" y="733700"/>
              <a:ext cx="411475" cy="411475"/>
            </a:xfrm>
            <a:custGeom>
              <a:avLst/>
              <a:gdLst/>
              <a:ahLst/>
              <a:cxnLst/>
              <a:rect l="l" t="t" r="r" b="b"/>
              <a:pathLst>
                <a:path w="16459" h="16459" fill="none" extrusionOk="0">
                  <a:moveTo>
                    <a:pt x="8229" y="0"/>
                  </a:moveTo>
                  <a:lnTo>
                    <a:pt x="8229" y="0"/>
                  </a:lnTo>
                  <a:lnTo>
                    <a:pt x="8444" y="0"/>
                  </a:lnTo>
                  <a:lnTo>
                    <a:pt x="8652" y="8"/>
                  </a:lnTo>
                  <a:lnTo>
                    <a:pt x="8859" y="23"/>
                  </a:lnTo>
                  <a:lnTo>
                    <a:pt x="9074" y="39"/>
                  </a:lnTo>
                  <a:lnTo>
                    <a:pt x="9274" y="62"/>
                  </a:lnTo>
                  <a:lnTo>
                    <a:pt x="9482" y="92"/>
                  </a:lnTo>
                  <a:lnTo>
                    <a:pt x="9689" y="123"/>
                  </a:lnTo>
                  <a:lnTo>
                    <a:pt x="9889" y="162"/>
                  </a:lnTo>
                  <a:lnTo>
                    <a:pt x="10089" y="208"/>
                  </a:lnTo>
                  <a:lnTo>
                    <a:pt x="10288" y="254"/>
                  </a:lnTo>
                  <a:lnTo>
                    <a:pt x="10480" y="308"/>
                  </a:lnTo>
                  <a:lnTo>
                    <a:pt x="10673" y="369"/>
                  </a:lnTo>
                  <a:lnTo>
                    <a:pt x="10865" y="431"/>
                  </a:lnTo>
                  <a:lnTo>
                    <a:pt x="11057" y="500"/>
                  </a:lnTo>
                  <a:lnTo>
                    <a:pt x="11249" y="569"/>
                  </a:lnTo>
                  <a:lnTo>
                    <a:pt x="11433" y="646"/>
                  </a:lnTo>
                  <a:lnTo>
                    <a:pt x="11618" y="722"/>
                  </a:lnTo>
                  <a:lnTo>
                    <a:pt x="11794" y="807"/>
                  </a:lnTo>
                  <a:lnTo>
                    <a:pt x="11971" y="899"/>
                  </a:lnTo>
                  <a:lnTo>
                    <a:pt x="12148" y="991"/>
                  </a:lnTo>
                  <a:lnTo>
                    <a:pt x="12324" y="1091"/>
                  </a:lnTo>
                  <a:lnTo>
                    <a:pt x="12494" y="1191"/>
                  </a:lnTo>
                  <a:lnTo>
                    <a:pt x="12663" y="1299"/>
                  </a:lnTo>
                  <a:lnTo>
                    <a:pt x="12832" y="1406"/>
                  </a:lnTo>
                  <a:lnTo>
                    <a:pt x="12993" y="1522"/>
                  </a:lnTo>
                  <a:lnTo>
                    <a:pt x="13154" y="1637"/>
                  </a:lnTo>
                  <a:lnTo>
                    <a:pt x="13308" y="1752"/>
                  </a:lnTo>
                  <a:lnTo>
                    <a:pt x="13462" y="1883"/>
                  </a:lnTo>
                  <a:lnTo>
                    <a:pt x="13615" y="2006"/>
                  </a:lnTo>
                  <a:lnTo>
                    <a:pt x="13761" y="2136"/>
                  </a:lnTo>
                  <a:lnTo>
                    <a:pt x="13907" y="2275"/>
                  </a:lnTo>
                  <a:lnTo>
                    <a:pt x="14046" y="2413"/>
                  </a:lnTo>
                  <a:lnTo>
                    <a:pt x="14184" y="2551"/>
                  </a:lnTo>
                  <a:lnTo>
                    <a:pt x="14322" y="2697"/>
                  </a:lnTo>
                  <a:lnTo>
                    <a:pt x="14453" y="2843"/>
                  </a:lnTo>
                  <a:lnTo>
                    <a:pt x="14576" y="2997"/>
                  </a:lnTo>
                  <a:lnTo>
                    <a:pt x="14706" y="3150"/>
                  </a:lnTo>
                  <a:lnTo>
                    <a:pt x="14822" y="3304"/>
                  </a:lnTo>
                  <a:lnTo>
                    <a:pt x="14937" y="3465"/>
                  </a:lnTo>
                  <a:lnTo>
                    <a:pt x="15052" y="3627"/>
                  </a:lnTo>
                  <a:lnTo>
                    <a:pt x="15160" y="3796"/>
                  </a:lnTo>
                  <a:lnTo>
                    <a:pt x="15267" y="3965"/>
                  </a:lnTo>
                  <a:lnTo>
                    <a:pt x="15367" y="4134"/>
                  </a:lnTo>
                  <a:lnTo>
                    <a:pt x="15467" y="4311"/>
                  </a:lnTo>
                  <a:lnTo>
                    <a:pt x="15559" y="4487"/>
                  </a:lnTo>
                  <a:lnTo>
                    <a:pt x="15651" y="4664"/>
                  </a:lnTo>
                  <a:lnTo>
                    <a:pt x="15736" y="4841"/>
                  </a:lnTo>
                  <a:lnTo>
                    <a:pt x="15813" y="5025"/>
                  </a:lnTo>
                  <a:lnTo>
                    <a:pt x="15890" y="5210"/>
                  </a:lnTo>
                  <a:lnTo>
                    <a:pt x="15959" y="5402"/>
                  </a:lnTo>
                  <a:lnTo>
                    <a:pt x="16028" y="5594"/>
                  </a:lnTo>
                  <a:lnTo>
                    <a:pt x="16089" y="5786"/>
                  </a:lnTo>
                  <a:lnTo>
                    <a:pt x="16151" y="5978"/>
                  </a:lnTo>
                  <a:lnTo>
                    <a:pt x="16205" y="6170"/>
                  </a:lnTo>
                  <a:lnTo>
                    <a:pt x="16251" y="6370"/>
                  </a:lnTo>
                  <a:lnTo>
                    <a:pt x="16297" y="6570"/>
                  </a:lnTo>
                  <a:lnTo>
                    <a:pt x="16335" y="6769"/>
                  </a:lnTo>
                  <a:lnTo>
                    <a:pt x="16366" y="6977"/>
                  </a:lnTo>
                  <a:lnTo>
                    <a:pt x="16397" y="7184"/>
                  </a:lnTo>
                  <a:lnTo>
                    <a:pt x="16420" y="7384"/>
                  </a:lnTo>
                  <a:lnTo>
                    <a:pt x="16435" y="7599"/>
                  </a:lnTo>
                  <a:lnTo>
                    <a:pt x="16450" y="7807"/>
                  </a:lnTo>
                  <a:lnTo>
                    <a:pt x="16458" y="8014"/>
                  </a:lnTo>
                  <a:lnTo>
                    <a:pt x="16458" y="8229"/>
                  </a:lnTo>
                  <a:lnTo>
                    <a:pt x="16458" y="8229"/>
                  </a:lnTo>
                  <a:lnTo>
                    <a:pt x="16458" y="8437"/>
                  </a:lnTo>
                  <a:lnTo>
                    <a:pt x="16450" y="8652"/>
                  </a:lnTo>
                  <a:lnTo>
                    <a:pt x="16435" y="8859"/>
                  </a:lnTo>
                  <a:lnTo>
                    <a:pt x="16420" y="9067"/>
                  </a:lnTo>
                  <a:lnTo>
                    <a:pt x="16397" y="9274"/>
                  </a:lnTo>
                  <a:lnTo>
                    <a:pt x="16366" y="9482"/>
                  </a:lnTo>
                  <a:lnTo>
                    <a:pt x="16335" y="9681"/>
                  </a:lnTo>
                  <a:lnTo>
                    <a:pt x="16297" y="9881"/>
                  </a:lnTo>
                  <a:lnTo>
                    <a:pt x="16251" y="10089"/>
                  </a:lnTo>
                  <a:lnTo>
                    <a:pt x="16205" y="10281"/>
                  </a:lnTo>
                  <a:lnTo>
                    <a:pt x="16151" y="10480"/>
                  </a:lnTo>
                  <a:lnTo>
                    <a:pt x="16089" y="10673"/>
                  </a:lnTo>
                  <a:lnTo>
                    <a:pt x="16028" y="10865"/>
                  </a:lnTo>
                  <a:lnTo>
                    <a:pt x="15959" y="11057"/>
                  </a:lnTo>
                  <a:lnTo>
                    <a:pt x="15890" y="11241"/>
                  </a:lnTo>
                  <a:lnTo>
                    <a:pt x="15813" y="11425"/>
                  </a:lnTo>
                  <a:lnTo>
                    <a:pt x="15736" y="11610"/>
                  </a:lnTo>
                  <a:lnTo>
                    <a:pt x="15651" y="11794"/>
                  </a:lnTo>
                  <a:lnTo>
                    <a:pt x="15559" y="11971"/>
                  </a:lnTo>
                  <a:lnTo>
                    <a:pt x="15467" y="12148"/>
                  </a:lnTo>
                  <a:lnTo>
                    <a:pt x="15367" y="12324"/>
                  </a:lnTo>
                  <a:lnTo>
                    <a:pt x="15267" y="12493"/>
                  </a:lnTo>
                  <a:lnTo>
                    <a:pt x="15160" y="12663"/>
                  </a:lnTo>
                  <a:lnTo>
                    <a:pt x="15052" y="12824"/>
                  </a:lnTo>
                  <a:lnTo>
                    <a:pt x="14937" y="12993"/>
                  </a:lnTo>
                  <a:lnTo>
                    <a:pt x="14822" y="13147"/>
                  </a:lnTo>
                  <a:lnTo>
                    <a:pt x="14706" y="13308"/>
                  </a:lnTo>
                  <a:lnTo>
                    <a:pt x="14576" y="13462"/>
                  </a:lnTo>
                  <a:lnTo>
                    <a:pt x="14453" y="13615"/>
                  </a:lnTo>
                  <a:lnTo>
                    <a:pt x="14322" y="13761"/>
                  </a:lnTo>
                  <a:lnTo>
                    <a:pt x="14184" y="13907"/>
                  </a:lnTo>
                  <a:lnTo>
                    <a:pt x="14046" y="14046"/>
                  </a:lnTo>
                  <a:lnTo>
                    <a:pt x="13907" y="14184"/>
                  </a:lnTo>
                  <a:lnTo>
                    <a:pt x="13761" y="14314"/>
                  </a:lnTo>
                  <a:lnTo>
                    <a:pt x="13615" y="14453"/>
                  </a:lnTo>
                  <a:lnTo>
                    <a:pt x="13462" y="14576"/>
                  </a:lnTo>
                  <a:lnTo>
                    <a:pt x="13308" y="14699"/>
                  </a:lnTo>
                  <a:lnTo>
                    <a:pt x="13154" y="14822"/>
                  </a:lnTo>
                  <a:lnTo>
                    <a:pt x="12993" y="14937"/>
                  </a:lnTo>
                  <a:lnTo>
                    <a:pt x="12832" y="15052"/>
                  </a:lnTo>
                  <a:lnTo>
                    <a:pt x="12663" y="15160"/>
                  </a:lnTo>
                  <a:lnTo>
                    <a:pt x="12494" y="15267"/>
                  </a:lnTo>
                  <a:lnTo>
                    <a:pt x="12324" y="15367"/>
                  </a:lnTo>
                  <a:lnTo>
                    <a:pt x="12148" y="15467"/>
                  </a:lnTo>
                  <a:lnTo>
                    <a:pt x="11971" y="15559"/>
                  </a:lnTo>
                  <a:lnTo>
                    <a:pt x="11794" y="15644"/>
                  </a:lnTo>
                  <a:lnTo>
                    <a:pt x="11618" y="15728"/>
                  </a:lnTo>
                  <a:lnTo>
                    <a:pt x="11433" y="15813"/>
                  </a:lnTo>
                  <a:lnTo>
                    <a:pt x="11249" y="15890"/>
                  </a:lnTo>
                  <a:lnTo>
                    <a:pt x="11057" y="15959"/>
                  </a:lnTo>
                  <a:lnTo>
                    <a:pt x="10865" y="16028"/>
                  </a:lnTo>
                  <a:lnTo>
                    <a:pt x="10673" y="16089"/>
                  </a:lnTo>
                  <a:lnTo>
                    <a:pt x="10480" y="16143"/>
                  </a:lnTo>
                  <a:lnTo>
                    <a:pt x="10288" y="16197"/>
                  </a:lnTo>
                  <a:lnTo>
                    <a:pt x="10089" y="16251"/>
                  </a:lnTo>
                  <a:lnTo>
                    <a:pt x="9889" y="16289"/>
                  </a:lnTo>
                  <a:lnTo>
                    <a:pt x="9689" y="16328"/>
                  </a:lnTo>
                  <a:lnTo>
                    <a:pt x="9482" y="16366"/>
                  </a:lnTo>
                  <a:lnTo>
                    <a:pt x="9274" y="16389"/>
                  </a:lnTo>
                  <a:lnTo>
                    <a:pt x="9074" y="16420"/>
                  </a:lnTo>
                  <a:lnTo>
                    <a:pt x="8859" y="16435"/>
                  </a:lnTo>
                  <a:lnTo>
                    <a:pt x="8652" y="16450"/>
                  </a:lnTo>
                  <a:lnTo>
                    <a:pt x="8444" y="16458"/>
                  </a:lnTo>
                  <a:lnTo>
                    <a:pt x="8229" y="16458"/>
                  </a:lnTo>
                  <a:lnTo>
                    <a:pt x="8229" y="16458"/>
                  </a:lnTo>
                  <a:lnTo>
                    <a:pt x="8022" y="16458"/>
                  </a:lnTo>
                  <a:lnTo>
                    <a:pt x="7807" y="16450"/>
                  </a:lnTo>
                  <a:lnTo>
                    <a:pt x="7599" y="16435"/>
                  </a:lnTo>
                  <a:lnTo>
                    <a:pt x="7392" y="16420"/>
                  </a:lnTo>
                  <a:lnTo>
                    <a:pt x="7184" y="16389"/>
                  </a:lnTo>
                  <a:lnTo>
                    <a:pt x="6977" y="16366"/>
                  </a:lnTo>
                  <a:lnTo>
                    <a:pt x="6777" y="16328"/>
                  </a:lnTo>
                  <a:lnTo>
                    <a:pt x="6577" y="16289"/>
                  </a:lnTo>
                  <a:lnTo>
                    <a:pt x="6370" y="16251"/>
                  </a:lnTo>
                  <a:lnTo>
                    <a:pt x="6178" y="16197"/>
                  </a:lnTo>
                  <a:lnTo>
                    <a:pt x="5978" y="16143"/>
                  </a:lnTo>
                  <a:lnTo>
                    <a:pt x="5786" y="16089"/>
                  </a:lnTo>
                  <a:lnTo>
                    <a:pt x="5594" y="16028"/>
                  </a:lnTo>
                  <a:lnTo>
                    <a:pt x="5402" y="15959"/>
                  </a:lnTo>
                  <a:lnTo>
                    <a:pt x="5217" y="15890"/>
                  </a:lnTo>
                  <a:lnTo>
                    <a:pt x="5033" y="15813"/>
                  </a:lnTo>
                  <a:lnTo>
                    <a:pt x="4849" y="15728"/>
                  </a:lnTo>
                  <a:lnTo>
                    <a:pt x="4664" y="15644"/>
                  </a:lnTo>
                  <a:lnTo>
                    <a:pt x="4487" y="15559"/>
                  </a:lnTo>
                  <a:lnTo>
                    <a:pt x="4311" y="15467"/>
                  </a:lnTo>
                  <a:lnTo>
                    <a:pt x="4134" y="15367"/>
                  </a:lnTo>
                  <a:lnTo>
                    <a:pt x="3965" y="15267"/>
                  </a:lnTo>
                  <a:lnTo>
                    <a:pt x="3796" y="15160"/>
                  </a:lnTo>
                  <a:lnTo>
                    <a:pt x="3635" y="15052"/>
                  </a:lnTo>
                  <a:lnTo>
                    <a:pt x="3466" y="14937"/>
                  </a:lnTo>
                  <a:lnTo>
                    <a:pt x="3312" y="14822"/>
                  </a:lnTo>
                  <a:lnTo>
                    <a:pt x="3151" y="14699"/>
                  </a:lnTo>
                  <a:lnTo>
                    <a:pt x="2997" y="14576"/>
                  </a:lnTo>
                  <a:lnTo>
                    <a:pt x="2843" y="14453"/>
                  </a:lnTo>
                  <a:lnTo>
                    <a:pt x="2697" y="14314"/>
                  </a:lnTo>
                  <a:lnTo>
                    <a:pt x="2551" y="14184"/>
                  </a:lnTo>
                  <a:lnTo>
                    <a:pt x="2413" y="14046"/>
                  </a:lnTo>
                  <a:lnTo>
                    <a:pt x="2275" y="13907"/>
                  </a:lnTo>
                  <a:lnTo>
                    <a:pt x="2144" y="13761"/>
                  </a:lnTo>
                  <a:lnTo>
                    <a:pt x="2006" y="13615"/>
                  </a:lnTo>
                  <a:lnTo>
                    <a:pt x="1883" y="13462"/>
                  </a:lnTo>
                  <a:lnTo>
                    <a:pt x="1760" y="13308"/>
                  </a:lnTo>
                  <a:lnTo>
                    <a:pt x="1637" y="13147"/>
                  </a:lnTo>
                  <a:lnTo>
                    <a:pt x="1522" y="12993"/>
                  </a:lnTo>
                  <a:lnTo>
                    <a:pt x="1406" y="12824"/>
                  </a:lnTo>
                  <a:lnTo>
                    <a:pt x="1299" y="12663"/>
                  </a:lnTo>
                  <a:lnTo>
                    <a:pt x="1191" y="12493"/>
                  </a:lnTo>
                  <a:lnTo>
                    <a:pt x="1091" y="12324"/>
                  </a:lnTo>
                  <a:lnTo>
                    <a:pt x="991" y="12148"/>
                  </a:lnTo>
                  <a:lnTo>
                    <a:pt x="899" y="11971"/>
                  </a:lnTo>
                  <a:lnTo>
                    <a:pt x="815" y="11794"/>
                  </a:lnTo>
                  <a:lnTo>
                    <a:pt x="730" y="11610"/>
                  </a:lnTo>
                  <a:lnTo>
                    <a:pt x="646" y="11425"/>
                  </a:lnTo>
                  <a:lnTo>
                    <a:pt x="569" y="11241"/>
                  </a:lnTo>
                  <a:lnTo>
                    <a:pt x="500" y="11057"/>
                  </a:lnTo>
                  <a:lnTo>
                    <a:pt x="431" y="10865"/>
                  </a:lnTo>
                  <a:lnTo>
                    <a:pt x="369" y="10673"/>
                  </a:lnTo>
                  <a:lnTo>
                    <a:pt x="315" y="10480"/>
                  </a:lnTo>
                  <a:lnTo>
                    <a:pt x="262" y="10281"/>
                  </a:lnTo>
                  <a:lnTo>
                    <a:pt x="208" y="10089"/>
                  </a:lnTo>
                  <a:lnTo>
                    <a:pt x="169" y="9881"/>
                  </a:lnTo>
                  <a:lnTo>
                    <a:pt x="131" y="9681"/>
                  </a:lnTo>
                  <a:lnTo>
                    <a:pt x="93" y="9482"/>
                  </a:lnTo>
                  <a:lnTo>
                    <a:pt x="69" y="9274"/>
                  </a:lnTo>
                  <a:lnTo>
                    <a:pt x="39" y="9067"/>
                  </a:lnTo>
                  <a:lnTo>
                    <a:pt x="23" y="8859"/>
                  </a:lnTo>
                  <a:lnTo>
                    <a:pt x="8" y="8652"/>
                  </a:lnTo>
                  <a:lnTo>
                    <a:pt x="0" y="8437"/>
                  </a:lnTo>
                  <a:lnTo>
                    <a:pt x="0" y="8229"/>
                  </a:lnTo>
                  <a:lnTo>
                    <a:pt x="0" y="8229"/>
                  </a:lnTo>
                  <a:lnTo>
                    <a:pt x="0" y="8014"/>
                  </a:lnTo>
                  <a:lnTo>
                    <a:pt x="8" y="7807"/>
                  </a:lnTo>
                  <a:lnTo>
                    <a:pt x="23" y="7599"/>
                  </a:lnTo>
                  <a:lnTo>
                    <a:pt x="39" y="7384"/>
                  </a:lnTo>
                  <a:lnTo>
                    <a:pt x="69" y="7184"/>
                  </a:lnTo>
                  <a:lnTo>
                    <a:pt x="93" y="6977"/>
                  </a:lnTo>
                  <a:lnTo>
                    <a:pt x="131" y="6769"/>
                  </a:lnTo>
                  <a:lnTo>
                    <a:pt x="169" y="6570"/>
                  </a:lnTo>
                  <a:lnTo>
                    <a:pt x="208" y="6370"/>
                  </a:lnTo>
                  <a:lnTo>
                    <a:pt x="262" y="6170"/>
                  </a:lnTo>
                  <a:lnTo>
                    <a:pt x="315" y="5978"/>
                  </a:lnTo>
                  <a:lnTo>
                    <a:pt x="369" y="5786"/>
                  </a:lnTo>
                  <a:lnTo>
                    <a:pt x="431" y="5594"/>
                  </a:lnTo>
                  <a:lnTo>
                    <a:pt x="500" y="5402"/>
                  </a:lnTo>
                  <a:lnTo>
                    <a:pt x="569" y="5210"/>
                  </a:lnTo>
                  <a:lnTo>
                    <a:pt x="646" y="5025"/>
                  </a:lnTo>
                  <a:lnTo>
                    <a:pt x="730" y="4841"/>
                  </a:lnTo>
                  <a:lnTo>
                    <a:pt x="815" y="4664"/>
                  </a:lnTo>
                  <a:lnTo>
                    <a:pt x="899" y="4487"/>
                  </a:lnTo>
                  <a:lnTo>
                    <a:pt x="991" y="4311"/>
                  </a:lnTo>
                  <a:lnTo>
                    <a:pt x="1091" y="4134"/>
                  </a:lnTo>
                  <a:lnTo>
                    <a:pt x="1191" y="3965"/>
                  </a:lnTo>
                  <a:lnTo>
                    <a:pt x="1299" y="3796"/>
                  </a:lnTo>
                  <a:lnTo>
                    <a:pt x="1406" y="3627"/>
                  </a:lnTo>
                  <a:lnTo>
                    <a:pt x="1522" y="3465"/>
                  </a:lnTo>
                  <a:lnTo>
                    <a:pt x="1637" y="3304"/>
                  </a:lnTo>
                  <a:lnTo>
                    <a:pt x="1760" y="3150"/>
                  </a:lnTo>
                  <a:lnTo>
                    <a:pt x="1883" y="2997"/>
                  </a:lnTo>
                  <a:lnTo>
                    <a:pt x="2006" y="2843"/>
                  </a:lnTo>
                  <a:lnTo>
                    <a:pt x="2144" y="2697"/>
                  </a:lnTo>
                  <a:lnTo>
                    <a:pt x="2275" y="2551"/>
                  </a:lnTo>
                  <a:lnTo>
                    <a:pt x="2413" y="2413"/>
                  </a:lnTo>
                  <a:lnTo>
                    <a:pt x="2551" y="2275"/>
                  </a:lnTo>
                  <a:lnTo>
                    <a:pt x="2697" y="2136"/>
                  </a:lnTo>
                  <a:lnTo>
                    <a:pt x="2843" y="2006"/>
                  </a:lnTo>
                  <a:lnTo>
                    <a:pt x="2997" y="1883"/>
                  </a:lnTo>
                  <a:lnTo>
                    <a:pt x="3151" y="1752"/>
                  </a:lnTo>
                  <a:lnTo>
                    <a:pt x="3312" y="1637"/>
                  </a:lnTo>
                  <a:lnTo>
                    <a:pt x="3466" y="1522"/>
                  </a:lnTo>
                  <a:lnTo>
                    <a:pt x="3635" y="1406"/>
                  </a:lnTo>
                  <a:lnTo>
                    <a:pt x="3796" y="1299"/>
                  </a:lnTo>
                  <a:lnTo>
                    <a:pt x="3965" y="1191"/>
                  </a:lnTo>
                  <a:lnTo>
                    <a:pt x="4134" y="1091"/>
                  </a:lnTo>
                  <a:lnTo>
                    <a:pt x="4311" y="991"/>
                  </a:lnTo>
                  <a:lnTo>
                    <a:pt x="4487" y="899"/>
                  </a:lnTo>
                  <a:lnTo>
                    <a:pt x="4664" y="807"/>
                  </a:lnTo>
                  <a:lnTo>
                    <a:pt x="4849" y="722"/>
                  </a:lnTo>
                  <a:lnTo>
                    <a:pt x="5033" y="646"/>
                  </a:lnTo>
                  <a:lnTo>
                    <a:pt x="5217" y="569"/>
                  </a:lnTo>
                  <a:lnTo>
                    <a:pt x="5402" y="500"/>
                  </a:lnTo>
                  <a:lnTo>
                    <a:pt x="5594" y="431"/>
                  </a:lnTo>
                  <a:lnTo>
                    <a:pt x="5786" y="369"/>
                  </a:lnTo>
                  <a:lnTo>
                    <a:pt x="5978" y="308"/>
                  </a:lnTo>
                  <a:lnTo>
                    <a:pt x="6178" y="254"/>
                  </a:lnTo>
                  <a:lnTo>
                    <a:pt x="6370" y="208"/>
                  </a:lnTo>
                  <a:lnTo>
                    <a:pt x="6577" y="162"/>
                  </a:lnTo>
                  <a:lnTo>
                    <a:pt x="6777" y="123"/>
                  </a:lnTo>
                  <a:lnTo>
                    <a:pt x="6977" y="92"/>
                  </a:lnTo>
                  <a:lnTo>
                    <a:pt x="7184" y="62"/>
                  </a:lnTo>
                  <a:lnTo>
                    <a:pt x="7392" y="39"/>
                  </a:lnTo>
                  <a:lnTo>
                    <a:pt x="7599" y="23"/>
                  </a:lnTo>
                  <a:lnTo>
                    <a:pt x="7807" y="8"/>
                  </a:lnTo>
                  <a:lnTo>
                    <a:pt x="8022" y="0"/>
                  </a:lnTo>
                  <a:lnTo>
                    <a:pt x="8229" y="0"/>
                  </a:lnTo>
                  <a:lnTo>
                    <a:pt x="8229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7" name="Google Shape;607;p92"/>
            <p:cNvSpPr/>
            <p:nvPr/>
          </p:nvSpPr>
          <p:spPr>
            <a:xfrm>
              <a:off x="2835725" y="73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8" name="Google Shape;608;p92"/>
            <p:cNvSpPr/>
            <p:nvPr/>
          </p:nvSpPr>
          <p:spPr>
            <a:xfrm>
              <a:off x="4368175" y="980900"/>
              <a:ext cx="1057850" cy="652750"/>
            </a:xfrm>
            <a:custGeom>
              <a:avLst/>
              <a:gdLst/>
              <a:ahLst/>
              <a:cxnLst/>
              <a:rect l="l" t="t" r="r" b="b"/>
              <a:pathLst>
                <a:path w="42314" h="26110" extrusionOk="0">
                  <a:moveTo>
                    <a:pt x="7707" y="1"/>
                  </a:moveTo>
                  <a:lnTo>
                    <a:pt x="1" y="10427"/>
                  </a:lnTo>
                  <a:lnTo>
                    <a:pt x="21230" y="26109"/>
                  </a:lnTo>
                  <a:lnTo>
                    <a:pt x="42313" y="10504"/>
                  </a:lnTo>
                  <a:lnTo>
                    <a:pt x="34591" y="78"/>
                  </a:lnTo>
                  <a:lnTo>
                    <a:pt x="21222" y="9982"/>
                  </a:lnTo>
                  <a:lnTo>
                    <a:pt x="7707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9" name="Google Shape;609;p92"/>
            <p:cNvSpPr/>
            <p:nvPr/>
          </p:nvSpPr>
          <p:spPr>
            <a:xfrm>
              <a:off x="4368175" y="980900"/>
              <a:ext cx="1057850" cy="652750"/>
            </a:xfrm>
            <a:custGeom>
              <a:avLst/>
              <a:gdLst/>
              <a:ahLst/>
              <a:cxnLst/>
              <a:rect l="l" t="t" r="r" b="b"/>
              <a:pathLst>
                <a:path w="42314" h="26110" fill="none" extrusionOk="0">
                  <a:moveTo>
                    <a:pt x="42313" y="10504"/>
                  </a:moveTo>
                  <a:lnTo>
                    <a:pt x="34591" y="78"/>
                  </a:lnTo>
                  <a:lnTo>
                    <a:pt x="21222" y="9982"/>
                  </a:lnTo>
                  <a:lnTo>
                    <a:pt x="7707" y="1"/>
                  </a:lnTo>
                  <a:lnTo>
                    <a:pt x="1" y="10427"/>
                  </a:lnTo>
                  <a:lnTo>
                    <a:pt x="21230" y="26109"/>
                  </a:lnTo>
                  <a:lnTo>
                    <a:pt x="42313" y="10504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0" name="Google Shape;610;p92"/>
            <p:cNvSpPr/>
            <p:nvPr/>
          </p:nvSpPr>
          <p:spPr>
            <a:xfrm>
              <a:off x="5426000" y="124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1" name="Google Shape;611;p92"/>
            <p:cNvSpPr/>
            <p:nvPr/>
          </p:nvSpPr>
          <p:spPr>
            <a:xfrm>
              <a:off x="5327075" y="238125"/>
              <a:ext cx="1057625" cy="652725"/>
            </a:xfrm>
            <a:custGeom>
              <a:avLst/>
              <a:gdLst/>
              <a:ahLst/>
              <a:cxnLst/>
              <a:rect l="l" t="t" r="r" b="b"/>
              <a:pathLst>
                <a:path w="42305" h="26109" extrusionOk="0">
                  <a:moveTo>
                    <a:pt x="7707" y="0"/>
                  </a:moveTo>
                  <a:lnTo>
                    <a:pt x="0" y="10434"/>
                  </a:lnTo>
                  <a:lnTo>
                    <a:pt x="21222" y="26108"/>
                  </a:lnTo>
                  <a:lnTo>
                    <a:pt x="42305" y="10511"/>
                  </a:lnTo>
                  <a:lnTo>
                    <a:pt x="34591" y="85"/>
                  </a:lnTo>
                  <a:lnTo>
                    <a:pt x="21214" y="9981"/>
                  </a:lnTo>
                  <a:lnTo>
                    <a:pt x="770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2" name="Google Shape;612;p92"/>
            <p:cNvSpPr/>
            <p:nvPr/>
          </p:nvSpPr>
          <p:spPr>
            <a:xfrm>
              <a:off x="5327075" y="238125"/>
              <a:ext cx="1057625" cy="652725"/>
            </a:xfrm>
            <a:custGeom>
              <a:avLst/>
              <a:gdLst/>
              <a:ahLst/>
              <a:cxnLst/>
              <a:rect l="l" t="t" r="r" b="b"/>
              <a:pathLst>
                <a:path w="42305" h="26109" fill="none" extrusionOk="0">
                  <a:moveTo>
                    <a:pt x="42305" y="10511"/>
                  </a:moveTo>
                  <a:lnTo>
                    <a:pt x="34591" y="85"/>
                  </a:lnTo>
                  <a:lnTo>
                    <a:pt x="21214" y="9981"/>
                  </a:lnTo>
                  <a:lnTo>
                    <a:pt x="7707" y="0"/>
                  </a:lnTo>
                  <a:lnTo>
                    <a:pt x="0" y="10434"/>
                  </a:lnTo>
                  <a:lnTo>
                    <a:pt x="21222" y="26108"/>
                  </a:lnTo>
                  <a:lnTo>
                    <a:pt x="42305" y="10511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3" name="Google Shape;613;p92"/>
            <p:cNvSpPr/>
            <p:nvPr/>
          </p:nvSpPr>
          <p:spPr>
            <a:xfrm>
              <a:off x="6384675" y="50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614" name="Google Shape;614;p92"/>
          <p:cNvCxnSpPr/>
          <p:nvPr/>
        </p:nvCxnSpPr>
        <p:spPr>
          <a:xfrm rot="10800000" flipH="1">
            <a:off x="314025" y="4851150"/>
            <a:ext cx="7569000" cy="10800"/>
          </a:xfrm>
          <a:prstGeom prst="straightConnector1">
            <a:avLst/>
          </a:prstGeom>
          <a:noFill/>
          <a:ln w="38100" cap="flat" cmpd="sng">
            <a:solidFill>
              <a:srgbClr val="435D7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15" name="Google Shape;615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7275" y="0"/>
            <a:ext cx="4851150" cy="485115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92"/>
          <p:cNvSpPr txBox="1"/>
          <p:nvPr/>
        </p:nvSpPr>
        <p:spPr>
          <a:xfrm>
            <a:off x="423450" y="1105125"/>
            <a:ext cx="4420500" cy="30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>
                <a:solidFill>
                  <a:srgbClr val="435D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 vois, j’observe, je remarque, je trouve…</a:t>
            </a:r>
            <a:endParaRPr sz="2320">
              <a:solidFill>
                <a:srgbClr val="435D7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20">
              <a:solidFill>
                <a:srgbClr val="435D7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>
                <a:solidFill>
                  <a:srgbClr val="435D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Pour trouver le total, j’ai fait … </a:t>
            </a:r>
            <a:endParaRPr sz="2320">
              <a:solidFill>
                <a:srgbClr val="435D7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20">
              <a:solidFill>
                <a:srgbClr val="435D7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>
                <a:solidFill>
                  <a:srgbClr val="435D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 on enlève… </a:t>
            </a:r>
            <a:endParaRPr sz="2320">
              <a:solidFill>
                <a:srgbClr val="435D7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20">
              <a:solidFill>
                <a:srgbClr val="435D7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>
                <a:solidFill>
                  <a:srgbClr val="435D7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__ % des macarons sont …</a:t>
            </a:r>
            <a:endParaRPr sz="2320">
              <a:solidFill>
                <a:srgbClr val="435D7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untain Backgrounds by Slidesgo">
  <a:themeElements>
    <a:clrScheme name="Simple Light">
      <a:dk1>
        <a:srgbClr val="070D2F"/>
      </a:dk1>
      <a:lt1>
        <a:srgbClr val="FFFFFF"/>
      </a:lt1>
      <a:dk2>
        <a:srgbClr val="1E234B"/>
      </a:dk2>
      <a:lt2>
        <a:srgbClr val="29234E"/>
      </a:lt2>
      <a:accent1>
        <a:srgbClr val="070D2F"/>
      </a:accent1>
      <a:accent2>
        <a:srgbClr val="1A724A"/>
      </a:accent2>
      <a:accent3>
        <a:srgbClr val="F5E5B2"/>
      </a:accent3>
      <a:accent4>
        <a:srgbClr val="A4B5E9"/>
      </a:accent4>
      <a:accent5>
        <a:srgbClr val="CAD3D2"/>
      </a:accent5>
      <a:accent6>
        <a:srgbClr val="6F94E2"/>
      </a:accent6>
      <a:hlink>
        <a:srgbClr val="070D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On-screen Show (16:9)</PresentationFormat>
  <Paragraphs>87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Helvetica Neue</vt:lpstr>
      <vt:lpstr>Darker Grotesque Medium</vt:lpstr>
      <vt:lpstr>Century Gothic</vt:lpstr>
      <vt:lpstr>Roboto Condensed Light</vt:lpstr>
      <vt:lpstr>Darker Grotesque SemiBold</vt:lpstr>
      <vt:lpstr>Bebas Neue</vt:lpstr>
      <vt:lpstr>Darker Grotesque</vt:lpstr>
      <vt:lpstr>Arial</vt:lpstr>
      <vt:lpstr>Mountain Backgrounds by Slidesgo</vt:lpstr>
      <vt:lpstr>Simple Light</vt:lpstr>
      <vt:lpstr>Les routines mathématiques  et le français oral</vt:lpstr>
      <vt:lpstr>PowerPoint Presentation</vt:lpstr>
      <vt:lpstr>Des exemples</vt:lpstr>
      <vt:lpstr>Quel est l’intrus? (Christopher Danielson)  https://talkingmathwithkids.com/wodb/ </vt:lpstr>
      <vt:lpstr>QUel est l’intrus?     Je crois que l’intrus est ____ car ____   ___ n’appartient pas parce que…   ___ est différent parce que… </vt:lpstr>
      <vt:lpstr>QUel est l’intrus? </vt:lpstr>
      <vt:lpstr>QUel est l’intrus? </vt:lpstr>
      <vt:lpstr>Quelle.s question.s mathématique.s te poses-tu en regardant cette photo ?  … (What math lives here?)  “Sont où les maths?” https://talkingmathwithkids.com/wodb-photos/ &amp; https://ntimages.weebly.com/photos.html     </vt:lpstr>
      <vt:lpstr>Dans cette photo…   </vt:lpstr>
      <vt:lpstr>Dans cette photo…  D’autres exemples</vt:lpstr>
      <vt:lpstr>Dans cette photo…  D’autres exemples</vt:lpstr>
      <vt:lpstr>Esti-mystères  (Steve wyborney) https://communauteweb.cssdm.gouv.qc.ca/123/nouveaute-estimation-mystere/ </vt:lpstr>
      <vt:lpstr>Esti-mystères </vt:lpstr>
      <vt:lpstr>Les LIENS Quel est l’intrus (sans mots)  Formes Graphiques/expressions algebriques  Gabarit pour créer Quel est L’intrus (français) Activités Splach (français)  Esti-mystères (français) Les images: (sans mots)  Les Fractions  Dans le monde Autres</vt:lpstr>
      <vt:lpstr>Les causeries mathématiques: une collection de ressources en français  </vt:lpstr>
      <vt:lpstr>PowerPoint Presentation</vt:lpstr>
      <vt:lpstr>Merci.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routines mathématiques  et le français oral</dc:title>
  <cp:lastModifiedBy>Serina Allison</cp:lastModifiedBy>
  <cp:revision>1</cp:revision>
  <dcterms:modified xsi:type="dcterms:W3CDTF">2025-03-03T21:54:01Z</dcterms:modified>
</cp:coreProperties>
</file>