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708" r:id="rId6"/>
  </p:sldMasterIdLst>
  <p:notesMasterIdLst>
    <p:notesMasterId r:id="rId31"/>
  </p:notesMasterIdLst>
  <p:sldIdLst>
    <p:sldId id="1554" r:id="rId7"/>
    <p:sldId id="299" r:id="rId8"/>
    <p:sldId id="1559" r:id="rId9"/>
    <p:sldId id="1504" r:id="rId10"/>
    <p:sldId id="1503" r:id="rId11"/>
    <p:sldId id="1555" r:id="rId12"/>
    <p:sldId id="1556" r:id="rId13"/>
    <p:sldId id="1477" r:id="rId14"/>
    <p:sldId id="1476" r:id="rId15"/>
    <p:sldId id="1560" r:id="rId16"/>
    <p:sldId id="1561" r:id="rId17"/>
    <p:sldId id="1557" r:id="rId18"/>
    <p:sldId id="1562" r:id="rId19"/>
    <p:sldId id="1563" r:id="rId20"/>
    <p:sldId id="1564" r:id="rId21"/>
    <p:sldId id="1478" r:id="rId22"/>
    <p:sldId id="1544" r:id="rId23"/>
    <p:sldId id="1565" r:id="rId24"/>
    <p:sldId id="1566" r:id="rId25"/>
    <p:sldId id="1567" r:id="rId26"/>
    <p:sldId id="1568" r:id="rId27"/>
    <p:sldId id="1551" r:id="rId28"/>
    <p:sldId id="1502" r:id="rId29"/>
    <p:sldId id="154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545992-441A-23AD-9AFE-AD340DD738B3}" name="Laylah Bulman" initials="LB" userId="S::laylahbulman@microsoft.com::83cb2dd6-015f-4276-8ce8-72c6387cc68a" providerId="AD"/>
  <p188:author id="{1BB1F192-5E34-179A-2676-43213EC03E3F}" name="gerlach.holly" initials="ge" userId="S::gerlach.holly_gmail.com#ext#@microsoft.onmicrosoft.com::43f60824-a604-40c1-99a5-c38050a9af5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055E8-B7DB-4369-9800-C89A0DA254E6}" v="2" dt="2022-02-03T03:59:35.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48" y="1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E46EF-5DE0-49A7-B431-C02F34FAD300}" type="datetimeFigureOut">
              <a:rPr lang="en-US" smtClean="0"/>
              <a:t>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AB332-5F8E-4CC6-93E1-DF65A7E2E42B}" type="slidenum">
              <a:rPr lang="en-US" smtClean="0"/>
              <a:t>‹#›</a:t>
            </a:fld>
            <a:endParaRPr lang="en-US"/>
          </a:p>
        </p:txBody>
      </p:sp>
    </p:spTree>
    <p:extLst>
      <p:ext uri="{BB962C8B-B14F-4D97-AF65-F5344CB8AC3E}">
        <p14:creationId xmlns:p14="http://schemas.microsoft.com/office/powerpoint/2010/main" val="291723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E5A7B-BB8D-4368-A182-109669521632}"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2/2/2022 7:58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83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kern="1200">
                <a:solidFill>
                  <a:schemeClr val="tx1"/>
                </a:solidFill>
                <a:effectLst/>
                <a:latin typeface="Segoe UI" panose="020B0502040204020203" pitchFamily="34" charset="0"/>
                <a:ea typeface="+mn-ea"/>
                <a:cs typeface="+mn-cs"/>
              </a:rPr>
              <a:t>Say: </a:t>
            </a:r>
            <a:r>
              <a:rPr lang="en-US" sz="882" kern="1200">
                <a:solidFill>
                  <a:schemeClr val="tx1"/>
                </a:solidFill>
                <a:effectLst/>
                <a:latin typeface="Segoe UI" panose="020B0502040204020203" pitchFamily="34" charset="0"/>
                <a:ea typeface="+mn-ea"/>
                <a:cs typeface="+mn-cs"/>
              </a:rPr>
              <a:t>We did so much today!</a:t>
            </a:r>
          </a:p>
          <a:p>
            <a:pPr marL="171450" lvl="0" indent="-171450">
              <a:buFont typeface="Arial" panose="020B0604020202020204" pitchFamily="34" charset="0"/>
              <a:buChar char="•"/>
            </a:pPr>
            <a:r>
              <a:rPr lang="en-US" sz="882" kern="1200">
                <a:solidFill>
                  <a:schemeClr val="tx1"/>
                </a:solidFill>
                <a:effectLst/>
                <a:latin typeface="Segoe UI" panose="020B0502040204020203" pitchFamily="34" charset="0"/>
                <a:ea typeface="+mn-ea"/>
                <a:cs typeface="+mn-cs"/>
              </a:rPr>
              <a:t>Learned about coding concepts including algorithms, AI, sequencing, debugging, and conditionals.</a:t>
            </a:r>
          </a:p>
          <a:p>
            <a:pPr marL="171450" lvl="0" indent="-171450">
              <a:buFont typeface="Arial" panose="020B0604020202020204" pitchFamily="34" charset="0"/>
              <a:buChar char="•"/>
            </a:pPr>
            <a:r>
              <a:rPr lang="en-US" sz="882" kern="1200">
                <a:solidFill>
                  <a:schemeClr val="tx1"/>
                </a:solidFill>
                <a:effectLst/>
                <a:latin typeface="Segoe UI" panose="020B0502040204020203" pitchFamily="34" charset="0"/>
                <a:ea typeface="+mn-ea"/>
                <a:cs typeface="+mn-cs"/>
              </a:rPr>
              <a:t>Programmed your Minecraft Agent to prevent forest fires!</a:t>
            </a:r>
          </a:p>
          <a:p>
            <a:endParaRPr lang="en-US" sz="882" i="1" kern="1200">
              <a:solidFill>
                <a:schemeClr val="tx1"/>
              </a:solidFill>
              <a:effectLst/>
              <a:latin typeface="Segoe UI" panose="020B0502040204020203" pitchFamily="34" charset="0"/>
              <a:ea typeface="+mn-ea"/>
              <a:cs typeface="+mn-cs"/>
            </a:endParaRPr>
          </a:p>
          <a:p>
            <a:r>
              <a:rPr lang="en-US" sz="882" i="1" kern="1200">
                <a:solidFill>
                  <a:schemeClr val="tx1"/>
                </a:solidFill>
                <a:effectLst/>
                <a:latin typeface="Segoe UI" panose="020B0502040204020203" pitchFamily="34" charset="0"/>
                <a:ea typeface="+mn-ea"/>
                <a:cs typeface="+mn-cs"/>
              </a:rPr>
              <a:t>Optional discussion questions</a:t>
            </a:r>
            <a:r>
              <a:rPr lang="en-US" sz="882" kern="1200">
                <a:solidFill>
                  <a:schemeClr val="tx1"/>
                </a:solidFill>
                <a:effectLst/>
                <a:latin typeface="Segoe UI" panose="020B0502040204020203" pitchFamily="34" charset="0"/>
                <a:ea typeface="+mn-ea"/>
                <a:cs typeface="+mn-cs"/>
              </a:rPr>
              <a:t>:</a:t>
            </a:r>
          </a:p>
          <a:p>
            <a:pPr marL="171450" lvl="0" indent="-171450">
              <a:buFont typeface="Arial" panose="020B0604020202020204" pitchFamily="34" charset="0"/>
              <a:buChar char="•"/>
            </a:pPr>
            <a:r>
              <a:rPr lang="en-US" sz="882" kern="1200">
                <a:solidFill>
                  <a:schemeClr val="tx1"/>
                </a:solidFill>
                <a:effectLst/>
                <a:latin typeface="Segoe UI" panose="020B0502040204020203" pitchFamily="34" charset="0"/>
                <a:ea typeface="+mn-ea"/>
                <a:cs typeface="+mn-cs"/>
              </a:rPr>
              <a:t>What role do computers play in preventing forest fires?</a:t>
            </a:r>
          </a:p>
          <a:p>
            <a:pPr marL="171450" lvl="0" indent="-171450">
              <a:buFont typeface="Arial" panose="020B0604020202020204" pitchFamily="34" charset="0"/>
              <a:buChar char="•"/>
            </a:pPr>
            <a:r>
              <a:rPr lang="en-US" sz="882" kern="1200">
                <a:solidFill>
                  <a:schemeClr val="tx1"/>
                </a:solidFill>
                <a:effectLst/>
                <a:latin typeface="Segoe UI" panose="020B0502040204020203" pitchFamily="34" charset="0"/>
                <a:ea typeface="+mn-ea"/>
                <a:cs typeface="+mn-cs"/>
              </a:rPr>
              <a:t>What data (information) is important when fighting forest fires?</a:t>
            </a:r>
          </a:p>
          <a:p>
            <a:pPr marL="171450" lvl="0" indent="-171450">
              <a:buFont typeface="Arial" panose="020B0604020202020204" pitchFamily="34" charset="0"/>
              <a:buChar char="•"/>
            </a:pPr>
            <a:r>
              <a:rPr lang="en-US" sz="882" kern="1200">
                <a:solidFill>
                  <a:schemeClr val="tx1"/>
                </a:solidFill>
                <a:effectLst/>
                <a:latin typeface="Segoe UI" panose="020B0502040204020203" pitchFamily="34" charset="0"/>
                <a:ea typeface="+mn-ea"/>
                <a:cs typeface="+mn-cs"/>
              </a:rPr>
              <a:t>How can we prevent forest fires from happening? </a:t>
            </a:r>
          </a:p>
          <a:p>
            <a:pPr marL="171450" lvl="0" indent="-171450">
              <a:buFont typeface="Arial" panose="020B0604020202020204" pitchFamily="34" charset="0"/>
              <a:buChar char="•"/>
            </a:pPr>
            <a:r>
              <a:rPr lang="en-US" sz="882" kern="1200">
                <a:solidFill>
                  <a:schemeClr val="tx1"/>
                </a:solidFill>
                <a:effectLst/>
                <a:latin typeface="Segoe UI" panose="020B0502040204020203" pitchFamily="34" charset="0"/>
                <a:ea typeface="+mn-ea"/>
                <a:cs typeface="+mn-cs"/>
              </a:rPr>
              <a:t>What is reforestation? And how do you approach it?</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2/2/2022 7:58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47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D59D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335646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4959" cy="6858000"/>
          </a:xfrm>
          <a:prstGeom prst="rect">
            <a:avLst/>
          </a:prstGeom>
        </p:spPr>
      </p:pic>
      <p:sp>
        <p:nvSpPr>
          <p:cNvPr id="2" name="Title 1"/>
          <p:cNvSpPr>
            <a:spLocks noGrp="1"/>
          </p:cNvSpPr>
          <p:nvPr>
            <p:ph type="ctrTitle" hasCustomPrompt="1"/>
          </p:nvPr>
        </p:nvSpPr>
        <p:spPr>
          <a:xfrm>
            <a:off x="6295348" y="2435227"/>
            <a:ext cx="5487829" cy="1470025"/>
          </a:xfrm>
        </p:spPr>
        <p:txBody>
          <a:bodyPr anchor="b"/>
          <a:lstStyle>
            <a:lvl1pPr algn="l">
              <a:defRPr sz="4800"/>
            </a:lvl1pPr>
          </a:lstStyle>
          <a:p>
            <a:r>
              <a:rPr lang="en-US"/>
              <a:t>Click to edit </a:t>
            </a:r>
            <a:br>
              <a:rPr lang="en-US"/>
            </a:br>
            <a:r>
              <a:rPr lang="en-US"/>
              <a:t>Master title style</a:t>
            </a:r>
          </a:p>
        </p:txBody>
      </p:sp>
      <p:sp>
        <p:nvSpPr>
          <p:cNvPr id="3" name="Subtitle 2"/>
          <p:cNvSpPr>
            <a:spLocks noGrp="1"/>
          </p:cNvSpPr>
          <p:nvPr>
            <p:ph type="subTitle" idx="1"/>
          </p:nvPr>
        </p:nvSpPr>
        <p:spPr>
          <a:xfrm>
            <a:off x="6295347" y="3905251"/>
            <a:ext cx="5487829" cy="545755"/>
          </a:xfrm>
        </p:spPr>
        <p:txBody>
          <a:bodyPr anchor="t">
            <a:noAutofit/>
          </a:bodyPr>
          <a:lstStyle>
            <a:lvl1pPr marL="0" indent="0" algn="l">
              <a:buNone/>
              <a:defRPr sz="2800">
                <a:solidFill>
                  <a:schemeClr val="tx1">
                    <a:alpha val="99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993" y="2874096"/>
            <a:ext cx="4584012" cy="1109808"/>
          </a:xfrm>
          <a:prstGeom prst="rect">
            <a:avLst/>
          </a:prstGeom>
        </p:spPr>
      </p:pic>
    </p:spTree>
    <p:extLst>
      <p:ext uri="{BB962C8B-B14F-4D97-AF65-F5344CB8AC3E}">
        <p14:creationId xmlns:p14="http://schemas.microsoft.com/office/powerpoint/2010/main" val="171338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7588" cy="6858000"/>
          </a:xfrm>
          <a:prstGeom prst="rect">
            <a:avLst/>
          </a:prstGeom>
        </p:spPr>
      </p:pic>
      <p:sp>
        <p:nvSpPr>
          <p:cNvPr id="2" name="Title 1"/>
          <p:cNvSpPr>
            <a:spLocks noGrp="1"/>
          </p:cNvSpPr>
          <p:nvPr>
            <p:ph type="ctrTitle" hasCustomPrompt="1"/>
          </p:nvPr>
        </p:nvSpPr>
        <p:spPr>
          <a:xfrm>
            <a:off x="6295348" y="2435227"/>
            <a:ext cx="5487829" cy="1470025"/>
          </a:xfrm>
        </p:spPr>
        <p:txBody>
          <a:bodyPr anchor="b"/>
          <a:lstStyle>
            <a:lvl1pPr algn="l">
              <a:defRPr sz="4400"/>
            </a:lvl1pPr>
          </a:lstStyle>
          <a:p>
            <a:r>
              <a:rPr lang="en-US"/>
              <a:t>Click to edit </a:t>
            </a:r>
            <a:br>
              <a:rPr lang="en-US"/>
            </a:br>
            <a:r>
              <a:rPr lang="en-US"/>
              <a:t>Master title style</a:t>
            </a:r>
          </a:p>
        </p:txBody>
      </p:sp>
      <p:sp>
        <p:nvSpPr>
          <p:cNvPr id="3" name="Subtitle 2"/>
          <p:cNvSpPr>
            <a:spLocks noGrp="1"/>
          </p:cNvSpPr>
          <p:nvPr>
            <p:ph type="subTitle" idx="1"/>
          </p:nvPr>
        </p:nvSpPr>
        <p:spPr>
          <a:xfrm>
            <a:off x="6295347" y="3905251"/>
            <a:ext cx="5487829" cy="545755"/>
          </a:xfrm>
        </p:spPr>
        <p:txBody>
          <a:bodyPr anchor="t">
            <a:noAutofit/>
          </a:bodyPr>
          <a:lstStyle>
            <a:lvl1pPr marL="0" indent="0" algn="l" defTabSz="914400" rtl="0" eaLnBrk="1" latinLnBrk="0" hangingPunct="1">
              <a:spcBef>
                <a:spcPts val="0"/>
              </a:spcBef>
              <a:spcAft>
                <a:spcPts val="600"/>
              </a:spcAft>
              <a:buSzPct val="90000"/>
              <a:buFont typeface="Wingdings" pitchFamily="2" charset="2"/>
              <a:buNone/>
              <a:defRPr lang="en-US" sz="2800" kern="1200" dirty="0">
                <a:solidFill>
                  <a:schemeClr val="tx1">
                    <a:alpha val="99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993" y="2874096"/>
            <a:ext cx="4584012" cy="1109808"/>
          </a:xfrm>
          <a:prstGeom prst="rect">
            <a:avLst/>
          </a:prstGeom>
        </p:spPr>
      </p:pic>
    </p:spTree>
    <p:extLst>
      <p:ext uri="{BB962C8B-B14F-4D97-AF65-F5344CB8AC3E}">
        <p14:creationId xmlns:p14="http://schemas.microsoft.com/office/powerpoint/2010/main" val="172272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248266" cy="6858000"/>
          </a:xfrm>
          <a:prstGeom prst="rect">
            <a:avLst/>
          </a:prstGeom>
        </p:spPr>
      </p:pic>
      <p:sp>
        <p:nvSpPr>
          <p:cNvPr id="2" name="Title 1"/>
          <p:cNvSpPr>
            <a:spLocks noGrp="1"/>
          </p:cNvSpPr>
          <p:nvPr>
            <p:ph type="ctrTitle" hasCustomPrompt="1"/>
          </p:nvPr>
        </p:nvSpPr>
        <p:spPr>
          <a:xfrm>
            <a:off x="4743937" y="2412078"/>
            <a:ext cx="6903228" cy="1470025"/>
          </a:xfrm>
        </p:spPr>
        <p:txBody>
          <a:bodyPr anchor="b"/>
          <a:lstStyle>
            <a:lvl1pPr algn="l">
              <a:defRPr sz="4800"/>
            </a:lvl1pPr>
          </a:lstStyle>
          <a:p>
            <a:r>
              <a:rPr lang="en-US"/>
              <a:t>Click to edit </a:t>
            </a:r>
            <a:br>
              <a:rPr lang="en-US"/>
            </a:br>
            <a:r>
              <a:rPr lang="en-US"/>
              <a:t>Master title style</a:t>
            </a:r>
          </a:p>
        </p:txBody>
      </p:sp>
      <p:sp>
        <p:nvSpPr>
          <p:cNvPr id="3" name="Subtitle 2"/>
          <p:cNvSpPr>
            <a:spLocks noGrp="1"/>
          </p:cNvSpPr>
          <p:nvPr>
            <p:ph type="subTitle" idx="1"/>
          </p:nvPr>
        </p:nvSpPr>
        <p:spPr>
          <a:xfrm>
            <a:off x="4743936" y="3882103"/>
            <a:ext cx="6903228" cy="545755"/>
          </a:xfrm>
        </p:spPr>
        <p:txBody>
          <a:bodyPr anchor="t">
            <a:noAutofit/>
          </a:bodyPr>
          <a:lstStyle>
            <a:lvl1pPr marL="0" indent="0" algn="l" defTabSz="914400" rtl="0" eaLnBrk="1" latinLnBrk="0" hangingPunct="1">
              <a:spcBef>
                <a:spcPts val="0"/>
              </a:spcBef>
              <a:spcAft>
                <a:spcPts val="600"/>
              </a:spcAft>
              <a:buSzPct val="90000"/>
              <a:buFont typeface="Wingdings" pitchFamily="2" charset="2"/>
              <a:buNone/>
              <a:defRPr lang="en-US" sz="3200" kern="1200" dirty="0">
                <a:solidFill>
                  <a:schemeClr val="tx2">
                    <a:alpha val="99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3233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C3BEB-D3A8-425B-95E7-FBF40FCC44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973" r="12973"/>
          <a:stretch/>
        </p:blipFill>
        <p:spPr>
          <a:xfrm>
            <a:off x="1" y="1"/>
            <a:ext cx="12192000" cy="6857999"/>
          </a:xfrm>
          <a:prstGeom prst="rect">
            <a:avLst/>
          </a:prstGeom>
        </p:spPr>
      </p:pic>
      <p:sp>
        <p:nvSpPr>
          <p:cNvPr id="2" name="Title 1"/>
          <p:cNvSpPr>
            <a:spLocks noGrp="1"/>
          </p:cNvSpPr>
          <p:nvPr>
            <p:ph type="title" hasCustomPrompt="1"/>
          </p:nvPr>
        </p:nvSpPr>
        <p:spPr>
          <a:xfrm>
            <a:off x="269239" y="4148504"/>
            <a:ext cx="6723231" cy="849463"/>
          </a:xfrm>
          <a:noFill/>
        </p:spPr>
        <p:txBody>
          <a:bodyPr wrap="square" tIns="91440" bIns="91440" anchor="b" anchorCtr="0">
            <a:spAutoFit/>
          </a:bodyPr>
          <a:lstStyle>
            <a:lvl1pPr>
              <a:defRPr sz="4800" spc="-98" baseline="0">
                <a:solidFill>
                  <a:schemeClr val="tx1"/>
                </a:solidFill>
              </a:defRPr>
            </a:lvl1pPr>
          </a:lstStyle>
          <a:p>
            <a:r>
              <a:rPr lang="en-US"/>
              <a:t>Section title</a:t>
            </a:r>
          </a:p>
        </p:txBody>
      </p:sp>
      <p:pic>
        <p:nvPicPr>
          <p:cNvPr id="4" name="Graphic 3">
            <a:extLst>
              <a:ext uri="{FF2B5EF4-FFF2-40B4-BE49-F238E27FC236}">
                <a16:creationId xmlns:a16="http://schemas.microsoft.com/office/drawing/2014/main" id="{B18E5798-EB7A-4788-AB25-A920543B97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61209" y="1456024"/>
            <a:ext cx="5041748" cy="4875849"/>
          </a:xfrm>
          <a:prstGeom prst="rect">
            <a:avLst/>
          </a:prstGeom>
        </p:spPr>
      </p:pic>
    </p:spTree>
    <p:extLst>
      <p:ext uri="{BB962C8B-B14F-4D97-AF65-F5344CB8AC3E}">
        <p14:creationId xmlns:p14="http://schemas.microsoft.com/office/powerpoint/2010/main" val="15212949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ivider 2">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2A246-281C-4C62-A6C7-4BF192B507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973" r="12973"/>
          <a:stretch/>
        </p:blipFill>
        <p:spPr>
          <a:xfrm>
            <a:off x="1" y="1"/>
            <a:ext cx="12192000" cy="6857999"/>
          </a:xfrm>
          <a:prstGeom prst="rect">
            <a:avLst/>
          </a:prstGeom>
        </p:spPr>
      </p:pic>
      <p:sp>
        <p:nvSpPr>
          <p:cNvPr id="2" name="Title 1"/>
          <p:cNvSpPr>
            <a:spLocks noGrp="1"/>
          </p:cNvSpPr>
          <p:nvPr>
            <p:ph type="title" hasCustomPrompt="1"/>
          </p:nvPr>
        </p:nvSpPr>
        <p:spPr>
          <a:xfrm>
            <a:off x="773561" y="2136811"/>
            <a:ext cx="7004979" cy="1362075"/>
          </a:xfrm>
        </p:spPr>
        <p:txBody>
          <a:bodyPr anchor="b"/>
          <a:lstStyle>
            <a:lvl1pPr algn="l">
              <a:defRPr sz="4800" b="0" cap="none" baseline="0">
                <a:solidFill>
                  <a:schemeClr val="bg1">
                    <a:alpha val="99000"/>
                  </a:schemeClr>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773561" y="3498886"/>
            <a:ext cx="7004979" cy="1500187"/>
          </a:xfrm>
        </p:spPr>
        <p:txBody>
          <a:bodyPr anchor="t"/>
          <a:lstStyle>
            <a:lvl1pPr marL="0" indent="0">
              <a:buNone/>
              <a:defRPr sz="3200">
                <a:solidFill>
                  <a:schemeClr val="bg1">
                    <a:alpha val="99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5" name="Graphic 4">
            <a:extLst>
              <a:ext uri="{FF2B5EF4-FFF2-40B4-BE49-F238E27FC236}">
                <a16:creationId xmlns:a16="http://schemas.microsoft.com/office/drawing/2014/main" id="{C6FF04BC-009E-4EDE-B8F9-3DD728B54F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61209" y="1456024"/>
            <a:ext cx="5041748" cy="4875849"/>
          </a:xfrm>
          <a:prstGeom prst="rect">
            <a:avLst/>
          </a:prstGeom>
        </p:spPr>
      </p:pic>
    </p:spTree>
    <p:extLst>
      <p:ext uri="{BB962C8B-B14F-4D97-AF65-F5344CB8AC3E}">
        <p14:creationId xmlns:p14="http://schemas.microsoft.com/office/powerpoint/2010/main" val="22826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ivider 1">
    <p:bg>
      <p:bgPr>
        <a:solidFill>
          <a:schemeClr val="tx2"/>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1" y="0"/>
            <a:ext cx="12192000" cy="6858000"/>
            <a:chOff x="0" y="0"/>
            <a:chExt cx="12186744" cy="685800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3372" cy="6858000"/>
            </a:xfrm>
            <a:prstGeom prst="rect">
              <a:avLst/>
            </a:prstGeom>
          </p:spPr>
        </p:pic>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3372" y="0"/>
              <a:ext cx="6093372" cy="6858000"/>
            </a:xfrm>
            <a:prstGeom prst="rect">
              <a:avLst/>
            </a:prstGeom>
          </p:spPr>
        </p:pic>
      </p:grpSp>
      <p:sp>
        <p:nvSpPr>
          <p:cNvPr id="2" name="Title 1"/>
          <p:cNvSpPr>
            <a:spLocks noGrp="1"/>
          </p:cNvSpPr>
          <p:nvPr>
            <p:ph type="title" hasCustomPrompt="1"/>
          </p:nvPr>
        </p:nvSpPr>
        <p:spPr>
          <a:xfrm>
            <a:off x="773561" y="2136811"/>
            <a:ext cx="7004979" cy="1362075"/>
          </a:xfrm>
        </p:spPr>
        <p:txBody>
          <a:bodyPr anchor="b"/>
          <a:lstStyle>
            <a:lvl1pPr algn="l">
              <a:defRPr sz="4800" b="0" cap="none" baseline="0">
                <a:solidFill>
                  <a:schemeClr val="bg1">
                    <a:alpha val="99000"/>
                  </a:schemeClr>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773561" y="3498886"/>
            <a:ext cx="7004979" cy="1500187"/>
          </a:xfrm>
        </p:spPr>
        <p:txBody>
          <a:bodyPr anchor="t"/>
          <a:lstStyle>
            <a:lvl1pPr marL="0" indent="0">
              <a:buNone/>
              <a:defRPr sz="3200">
                <a:solidFill>
                  <a:schemeClr val="bg1">
                    <a:alpha val="99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C0638832-F8AC-4B29-9101-B3E2FE411D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80982" y="1466098"/>
            <a:ext cx="5506218" cy="5391902"/>
          </a:xfrm>
          <a:prstGeom prst="rect">
            <a:avLst/>
          </a:prstGeom>
        </p:spPr>
      </p:pic>
    </p:spTree>
    <p:extLst>
      <p:ext uri="{BB962C8B-B14F-4D97-AF65-F5344CB8AC3E}">
        <p14:creationId xmlns:p14="http://schemas.microsoft.com/office/powerpoint/2010/main" val="331997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A20C0-E9B2-46EB-A149-B102AD38C4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2000" cy="6870637"/>
          </a:xfrm>
          <a:prstGeom prst="rect">
            <a:avLst/>
          </a:prstGeom>
        </p:spPr>
      </p:pic>
      <p:sp>
        <p:nvSpPr>
          <p:cNvPr id="2" name="Title 1"/>
          <p:cNvSpPr>
            <a:spLocks noGrp="1"/>
          </p:cNvSpPr>
          <p:nvPr>
            <p:ph type="title" hasCustomPrompt="1"/>
          </p:nvPr>
        </p:nvSpPr>
        <p:spPr>
          <a:xfrm>
            <a:off x="269239" y="4148504"/>
            <a:ext cx="6723231" cy="849463"/>
          </a:xfrm>
          <a:noFill/>
        </p:spPr>
        <p:txBody>
          <a:bodyPr wrap="square" tIns="91440" bIns="91440" anchor="b" anchorCtr="0">
            <a:spAutoFit/>
          </a:bodyPr>
          <a:lstStyle>
            <a:lvl1pPr>
              <a:defRPr sz="4800" spc="-98" baseline="0">
                <a:solidFill>
                  <a:schemeClr val="tx2"/>
                </a:solidFill>
              </a:defRPr>
            </a:lvl1pPr>
          </a:lstStyle>
          <a:p>
            <a:r>
              <a:rPr lang="en-US"/>
              <a:t>Section title</a:t>
            </a:r>
          </a:p>
        </p:txBody>
      </p:sp>
      <p:pic>
        <p:nvPicPr>
          <p:cNvPr id="5" name="Picture 4">
            <a:extLst>
              <a:ext uri="{FF2B5EF4-FFF2-40B4-BE49-F238E27FC236}">
                <a16:creationId xmlns:a16="http://schemas.microsoft.com/office/drawing/2014/main" id="{65CA12FB-789B-4546-86AB-479E042919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47182" y="1806945"/>
            <a:ext cx="3890106" cy="4652242"/>
          </a:xfrm>
          <a:prstGeom prst="rect">
            <a:avLst/>
          </a:prstGeom>
        </p:spPr>
      </p:pic>
    </p:spTree>
    <p:extLst>
      <p:ext uri="{BB962C8B-B14F-4D97-AF65-F5344CB8AC3E}">
        <p14:creationId xmlns:p14="http://schemas.microsoft.com/office/powerpoint/2010/main" val="1514113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ivider 3">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2000" cy="6870637"/>
          </a:xfrm>
          <a:prstGeom prst="rect">
            <a:avLst/>
          </a:prstGeom>
        </p:spPr>
      </p:pic>
      <p:sp>
        <p:nvSpPr>
          <p:cNvPr id="2" name="Title 1"/>
          <p:cNvSpPr>
            <a:spLocks noGrp="1"/>
          </p:cNvSpPr>
          <p:nvPr>
            <p:ph type="title" hasCustomPrompt="1"/>
          </p:nvPr>
        </p:nvSpPr>
        <p:spPr>
          <a:xfrm>
            <a:off x="773561" y="2136811"/>
            <a:ext cx="7004979" cy="1362075"/>
          </a:xfrm>
        </p:spPr>
        <p:txBody>
          <a:bodyPr anchor="b"/>
          <a:lstStyle>
            <a:lvl1pPr algn="l">
              <a:defRPr sz="4800" b="0" cap="none" baseline="0">
                <a:solidFill>
                  <a:schemeClr val="bg1">
                    <a:alpha val="99000"/>
                  </a:schemeClr>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773561" y="3498886"/>
            <a:ext cx="7004979" cy="1500187"/>
          </a:xfrm>
        </p:spPr>
        <p:txBody>
          <a:bodyPr anchor="t"/>
          <a:lstStyle>
            <a:lvl1pPr marL="0" indent="0">
              <a:buNone/>
              <a:defRPr sz="3200">
                <a:solidFill>
                  <a:schemeClr val="bg1">
                    <a:alpha val="99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5" name="Picture 4">
            <a:extLst>
              <a:ext uri="{FF2B5EF4-FFF2-40B4-BE49-F238E27FC236}">
                <a16:creationId xmlns:a16="http://schemas.microsoft.com/office/drawing/2014/main" id="{2D42B6E9-B4FC-43DB-AF78-7B68E38CB9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5967" y="1274510"/>
            <a:ext cx="3890106" cy="4652242"/>
          </a:xfrm>
          <a:prstGeom prst="rect">
            <a:avLst/>
          </a:prstGeom>
        </p:spPr>
      </p:pic>
    </p:spTree>
    <p:extLst>
      <p:ext uri="{BB962C8B-B14F-4D97-AF65-F5344CB8AC3E}">
        <p14:creationId xmlns:p14="http://schemas.microsoft.com/office/powerpoint/2010/main" val="89168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t="-1"/>
          <a:stretch/>
        </p:blipFill>
        <p:spPr>
          <a:xfrm>
            <a:off x="2" y="1"/>
            <a:ext cx="12192000" cy="6858000"/>
          </a:xfrm>
          <a:prstGeom prst="rect">
            <a:avLst/>
          </a:prstGeom>
        </p:spPr>
      </p:pic>
      <p:sp>
        <p:nvSpPr>
          <p:cNvPr id="5" name="Title 1">
            <a:extLst>
              <a:ext uri="{FF2B5EF4-FFF2-40B4-BE49-F238E27FC236}">
                <a16:creationId xmlns:a16="http://schemas.microsoft.com/office/drawing/2014/main" id="{60CD70FB-FD30-4485-A472-17D7CE895237}"/>
              </a:ext>
            </a:extLst>
          </p:cNvPr>
          <p:cNvSpPr>
            <a:spLocks noGrp="1"/>
          </p:cNvSpPr>
          <p:nvPr>
            <p:ph type="title" hasCustomPrompt="1"/>
          </p:nvPr>
        </p:nvSpPr>
        <p:spPr>
          <a:xfrm>
            <a:off x="269239" y="4148504"/>
            <a:ext cx="6723231" cy="849463"/>
          </a:xfrm>
          <a:noFill/>
        </p:spPr>
        <p:txBody>
          <a:bodyPr wrap="square" tIns="91440" bIns="91440" anchor="b" anchorCtr="0">
            <a:spAutoFit/>
          </a:bodyPr>
          <a:lstStyle>
            <a:lvl1pPr>
              <a:defRPr sz="4800" spc="-98" baseline="0">
                <a:solidFill>
                  <a:schemeClr val="accent5"/>
                </a:solidFill>
              </a:defRPr>
            </a:lvl1pPr>
          </a:lstStyle>
          <a:p>
            <a:r>
              <a:rPr lang="en-US"/>
              <a:t>Section title</a:t>
            </a:r>
          </a:p>
        </p:txBody>
      </p:sp>
      <p:pic>
        <p:nvPicPr>
          <p:cNvPr id="6" name="Picture 5">
            <a:extLst>
              <a:ext uri="{FF2B5EF4-FFF2-40B4-BE49-F238E27FC236}">
                <a16:creationId xmlns:a16="http://schemas.microsoft.com/office/drawing/2014/main" id="{5FAB052D-10A9-4EC1-8518-3318D893B7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9090" y="1542696"/>
            <a:ext cx="3779166" cy="4358111"/>
          </a:xfrm>
          <a:prstGeom prst="rect">
            <a:avLst/>
          </a:prstGeom>
        </p:spPr>
      </p:pic>
    </p:spTree>
    <p:extLst>
      <p:ext uri="{BB962C8B-B14F-4D97-AF65-F5344CB8AC3E}">
        <p14:creationId xmlns:p14="http://schemas.microsoft.com/office/powerpoint/2010/main" val="353324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t="-1"/>
          <a:stretch/>
        </p:blipFill>
        <p:spPr>
          <a:xfrm>
            <a:off x="2" y="1"/>
            <a:ext cx="12192000" cy="6858000"/>
          </a:xfrm>
          <a:prstGeom prst="rect">
            <a:avLst/>
          </a:prstGeom>
        </p:spPr>
      </p:pic>
      <p:sp>
        <p:nvSpPr>
          <p:cNvPr id="4" name="Title 1">
            <a:extLst>
              <a:ext uri="{FF2B5EF4-FFF2-40B4-BE49-F238E27FC236}">
                <a16:creationId xmlns:a16="http://schemas.microsoft.com/office/drawing/2014/main" id="{D5A30585-34A7-458F-9C80-D69907CC0188}"/>
              </a:ext>
            </a:extLst>
          </p:cNvPr>
          <p:cNvSpPr>
            <a:spLocks noGrp="1"/>
          </p:cNvSpPr>
          <p:nvPr>
            <p:ph type="title" hasCustomPrompt="1"/>
          </p:nvPr>
        </p:nvSpPr>
        <p:spPr>
          <a:xfrm>
            <a:off x="773561" y="2136811"/>
            <a:ext cx="7004979" cy="1362075"/>
          </a:xfrm>
        </p:spPr>
        <p:txBody>
          <a:bodyPr anchor="b"/>
          <a:lstStyle>
            <a:lvl1pPr algn="l">
              <a:defRPr sz="4800" b="0" cap="none" baseline="0">
                <a:solidFill>
                  <a:schemeClr val="accent5">
                    <a:alpha val="99000"/>
                  </a:schemeClr>
                </a:solidFill>
              </a:defRPr>
            </a:lvl1pPr>
          </a:lstStyle>
          <a:p>
            <a:r>
              <a:rPr lang="en-US"/>
              <a:t>Click to edit </a:t>
            </a:r>
            <a:br>
              <a:rPr lang="en-US"/>
            </a:br>
            <a:r>
              <a:rPr lang="en-US"/>
              <a:t>Master title style</a:t>
            </a:r>
          </a:p>
        </p:txBody>
      </p:sp>
      <p:sp>
        <p:nvSpPr>
          <p:cNvPr id="6" name="Text Placeholder 2">
            <a:extLst>
              <a:ext uri="{FF2B5EF4-FFF2-40B4-BE49-F238E27FC236}">
                <a16:creationId xmlns:a16="http://schemas.microsoft.com/office/drawing/2014/main" id="{67AB8F2D-CCD9-473F-80CC-1C570C913017}"/>
              </a:ext>
            </a:extLst>
          </p:cNvPr>
          <p:cNvSpPr>
            <a:spLocks noGrp="1"/>
          </p:cNvSpPr>
          <p:nvPr>
            <p:ph type="body" idx="1"/>
          </p:nvPr>
        </p:nvSpPr>
        <p:spPr>
          <a:xfrm>
            <a:off x="773561" y="3498886"/>
            <a:ext cx="7004979" cy="1500187"/>
          </a:xfrm>
        </p:spPr>
        <p:txBody>
          <a:bodyPr anchor="t"/>
          <a:lstStyle>
            <a:lvl1pPr marL="0" indent="0">
              <a:buNone/>
              <a:defRPr sz="3200">
                <a:solidFill>
                  <a:schemeClr val="accent5">
                    <a:alpha val="99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F06C7D8A-A673-485B-8CC7-B0B437D85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38818" y="1698336"/>
            <a:ext cx="3292904" cy="3797356"/>
          </a:xfrm>
          <a:prstGeom prst="rect">
            <a:avLst/>
          </a:prstGeom>
        </p:spPr>
      </p:pic>
    </p:spTree>
    <p:extLst>
      <p:ext uri="{BB962C8B-B14F-4D97-AF65-F5344CB8AC3E}">
        <p14:creationId xmlns:p14="http://schemas.microsoft.com/office/powerpoint/2010/main" val="67597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necraft Fullbleed Titl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3362" cy="6858000"/>
          </a:xfrm>
          <a:prstGeom prst="rect">
            <a:avLst/>
          </a:prstGeom>
        </p:spPr>
      </p:pic>
      <p:sp>
        <p:nvSpPr>
          <p:cNvPr id="2" name="Title 1"/>
          <p:cNvSpPr>
            <a:spLocks noGrp="1"/>
          </p:cNvSpPr>
          <p:nvPr>
            <p:ph type="ctrTitle" hasCustomPrompt="1"/>
          </p:nvPr>
        </p:nvSpPr>
        <p:spPr>
          <a:xfrm>
            <a:off x="794891" y="2918692"/>
            <a:ext cx="3972315" cy="1944161"/>
          </a:xfrm>
        </p:spPr>
        <p:txBody>
          <a:bodyPr anchor="b"/>
          <a:lstStyle>
            <a:lvl1pPr algn="l">
              <a:defRPr sz="4800">
                <a:solidFill>
                  <a:schemeClr val="bg1">
                    <a:alpha val="99000"/>
                  </a:schemeClr>
                </a:solidFill>
              </a:defRPr>
            </a:lvl1pPr>
          </a:lstStyle>
          <a:p>
            <a:r>
              <a:rPr lang="en-US"/>
              <a:t>Click to edit </a:t>
            </a:r>
            <a:br>
              <a:rPr lang="en-US"/>
            </a:br>
            <a:r>
              <a:rPr lang="en-US"/>
              <a:t>Master title style</a:t>
            </a:r>
          </a:p>
        </p:txBody>
      </p:sp>
      <p:sp>
        <p:nvSpPr>
          <p:cNvPr id="12" name="Text Placeholder 11"/>
          <p:cNvSpPr>
            <a:spLocks noGrp="1"/>
          </p:cNvSpPr>
          <p:nvPr>
            <p:ph type="body" sz="quarter" idx="10"/>
          </p:nvPr>
        </p:nvSpPr>
        <p:spPr>
          <a:xfrm>
            <a:off x="794916" y="4862852"/>
            <a:ext cx="3972315" cy="577378"/>
          </a:xfrm>
        </p:spPr>
        <p:txBody>
          <a:bodyPr>
            <a:noAutofit/>
          </a:bodyPr>
          <a:lstStyle>
            <a:lvl1pPr marL="0" indent="0">
              <a:buNone/>
              <a:defRPr sz="2400">
                <a:solidFill>
                  <a:schemeClr val="bg1">
                    <a:alpha val="99000"/>
                  </a:schemeClr>
                </a:solidFill>
                <a:latin typeface="+mn-lt"/>
              </a:defRPr>
            </a:lvl1pPr>
          </a:lstStyle>
          <a:p>
            <a:pPr lvl="0"/>
            <a:r>
              <a:rPr lang="en-US"/>
              <a:t>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9" name="Picture 8">
            <a:extLst>
              <a:ext uri="{FF2B5EF4-FFF2-40B4-BE49-F238E27FC236}">
                <a16:creationId xmlns:a16="http://schemas.microsoft.com/office/drawing/2014/main" id="{96B22149-4673-4D23-B0D5-9086E1A764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spTree>
    <p:extLst>
      <p:ext uri="{BB962C8B-B14F-4D97-AF65-F5344CB8AC3E}">
        <p14:creationId xmlns:p14="http://schemas.microsoft.com/office/powerpoint/2010/main" val="420811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Green - Add Imag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389FED-8B05-40A9-8046-13AA9B35DB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973" r="12973"/>
          <a:stretch/>
        </p:blipFill>
        <p:spPr>
          <a:xfrm>
            <a:off x="1" y="1"/>
            <a:ext cx="12192000" cy="6857999"/>
          </a:xfrm>
          <a:prstGeom prst="rect">
            <a:avLst/>
          </a:prstGeom>
        </p:spPr>
      </p:pic>
      <p:sp>
        <p:nvSpPr>
          <p:cNvPr id="2" name="Title 1"/>
          <p:cNvSpPr>
            <a:spLocks noGrp="1"/>
          </p:cNvSpPr>
          <p:nvPr>
            <p:ph type="title" hasCustomPrompt="1"/>
          </p:nvPr>
        </p:nvSpPr>
        <p:spPr>
          <a:xfrm>
            <a:off x="269239" y="4148504"/>
            <a:ext cx="6723231" cy="849463"/>
          </a:xfrm>
          <a:noFill/>
        </p:spPr>
        <p:txBody>
          <a:bodyPr wrap="square" tIns="91440" bIns="91440" anchor="b" anchorCtr="0">
            <a:spAutoFit/>
          </a:bodyPr>
          <a:lstStyle>
            <a:lvl1pPr>
              <a:defRPr sz="4800" spc="-98" baseline="0">
                <a:solidFill>
                  <a:schemeClr val="tx1"/>
                </a:solidFill>
              </a:defRPr>
            </a:lvl1pPr>
          </a:lstStyle>
          <a:p>
            <a:r>
              <a:rPr lang="en-US"/>
              <a:t>Section title</a:t>
            </a:r>
          </a:p>
        </p:txBody>
      </p:sp>
      <p:sp>
        <p:nvSpPr>
          <p:cNvPr id="4" name="Picture Placeholder 3">
            <a:extLst>
              <a:ext uri="{FF2B5EF4-FFF2-40B4-BE49-F238E27FC236}">
                <a16:creationId xmlns:a16="http://schemas.microsoft.com/office/drawing/2014/main" id="{6F6D154A-7A8C-478F-B3ED-C23B0DCB9F4B}"/>
              </a:ext>
            </a:extLst>
          </p:cNvPr>
          <p:cNvSpPr>
            <a:spLocks noGrp="1"/>
          </p:cNvSpPr>
          <p:nvPr>
            <p:ph type="pic" sz="quarter" idx="10" hasCustomPrompt="1"/>
          </p:nvPr>
        </p:nvSpPr>
        <p:spPr>
          <a:xfrm>
            <a:off x="6356419" y="1412876"/>
            <a:ext cx="5565636" cy="4721225"/>
          </a:xfrm>
        </p:spPr>
        <p:txBody>
          <a:bodyPr tIns="1188720"/>
          <a:lstStyle>
            <a:lvl1pPr algn="ctr">
              <a:defRPr/>
            </a:lvl1pPr>
          </a:lstStyle>
          <a:p>
            <a:r>
              <a:rPr lang="en-US"/>
              <a:t>Insert picture</a:t>
            </a:r>
          </a:p>
        </p:txBody>
      </p:sp>
    </p:spTree>
    <p:extLst>
      <p:ext uri="{BB962C8B-B14F-4D97-AF65-F5344CB8AC3E}">
        <p14:creationId xmlns:p14="http://schemas.microsoft.com/office/powerpoint/2010/main" val="36230346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Blue - Add Image">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645574-1A95-4004-93B6-927DA783884A}"/>
              </a:ext>
            </a:extLst>
          </p:cNvPr>
          <p:cNvGrpSpPr/>
          <p:nvPr userDrawn="1"/>
        </p:nvGrpSpPr>
        <p:grpSpPr>
          <a:xfrm>
            <a:off x="-1" y="0"/>
            <a:ext cx="12192000" cy="6858000"/>
            <a:chOff x="0" y="0"/>
            <a:chExt cx="12186744" cy="6858000"/>
          </a:xfrm>
        </p:grpSpPr>
        <p:pic>
          <p:nvPicPr>
            <p:cNvPr id="6" name="Picture 5">
              <a:extLst>
                <a:ext uri="{FF2B5EF4-FFF2-40B4-BE49-F238E27FC236}">
                  <a16:creationId xmlns:a16="http://schemas.microsoft.com/office/drawing/2014/main" id="{48C0C7D8-0D0A-4A0E-93FF-F7E05F02A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3372" cy="6858000"/>
            </a:xfrm>
            <a:prstGeom prst="rect">
              <a:avLst/>
            </a:prstGeom>
          </p:spPr>
        </p:pic>
        <p:pic>
          <p:nvPicPr>
            <p:cNvPr id="7" name="Picture 6">
              <a:extLst>
                <a:ext uri="{FF2B5EF4-FFF2-40B4-BE49-F238E27FC236}">
                  <a16:creationId xmlns:a16="http://schemas.microsoft.com/office/drawing/2014/main" id="{84CDF9F3-10CD-4F66-BD5A-406606AD53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3372" y="0"/>
              <a:ext cx="6093372" cy="6858000"/>
            </a:xfrm>
            <a:prstGeom prst="rect">
              <a:avLst/>
            </a:prstGeom>
          </p:spPr>
        </p:pic>
      </p:grpSp>
      <p:sp>
        <p:nvSpPr>
          <p:cNvPr id="2" name="Title 1"/>
          <p:cNvSpPr>
            <a:spLocks noGrp="1"/>
          </p:cNvSpPr>
          <p:nvPr>
            <p:ph type="title" hasCustomPrompt="1"/>
          </p:nvPr>
        </p:nvSpPr>
        <p:spPr>
          <a:xfrm>
            <a:off x="269239" y="4148504"/>
            <a:ext cx="6723231" cy="849463"/>
          </a:xfrm>
          <a:noFill/>
        </p:spPr>
        <p:txBody>
          <a:bodyPr wrap="square" tIns="91440" bIns="91440" anchor="b" anchorCtr="0">
            <a:spAutoFit/>
          </a:bodyPr>
          <a:lstStyle>
            <a:lvl1pPr>
              <a:defRPr sz="4800" spc="-98" baseline="0">
                <a:solidFill>
                  <a:schemeClr val="tx1"/>
                </a:solidFill>
              </a:defRPr>
            </a:lvl1pPr>
          </a:lstStyle>
          <a:p>
            <a:r>
              <a:rPr lang="en-US"/>
              <a:t>Section title</a:t>
            </a:r>
          </a:p>
        </p:txBody>
      </p:sp>
      <p:sp>
        <p:nvSpPr>
          <p:cNvPr id="4" name="Picture Placeholder 3">
            <a:extLst>
              <a:ext uri="{FF2B5EF4-FFF2-40B4-BE49-F238E27FC236}">
                <a16:creationId xmlns:a16="http://schemas.microsoft.com/office/drawing/2014/main" id="{6F6D154A-7A8C-478F-B3ED-C23B0DCB9F4B}"/>
              </a:ext>
            </a:extLst>
          </p:cNvPr>
          <p:cNvSpPr>
            <a:spLocks noGrp="1"/>
          </p:cNvSpPr>
          <p:nvPr>
            <p:ph type="pic" sz="quarter" idx="10" hasCustomPrompt="1"/>
          </p:nvPr>
        </p:nvSpPr>
        <p:spPr>
          <a:xfrm>
            <a:off x="6356419" y="1412876"/>
            <a:ext cx="5565636" cy="4721225"/>
          </a:xfrm>
        </p:spPr>
        <p:txBody>
          <a:bodyPr tIns="1188720"/>
          <a:lstStyle>
            <a:lvl1pPr algn="ctr">
              <a:defRPr/>
            </a:lvl1pPr>
          </a:lstStyle>
          <a:p>
            <a:r>
              <a:rPr lang="en-US"/>
              <a:t>Insert picture</a:t>
            </a:r>
          </a:p>
        </p:txBody>
      </p:sp>
    </p:spTree>
    <p:extLst>
      <p:ext uri="{BB962C8B-B14F-4D97-AF65-F5344CB8AC3E}">
        <p14:creationId xmlns:p14="http://schemas.microsoft.com/office/powerpoint/2010/main" val="17698498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urple - Add Image">
    <p:bg>
      <p:bgPr>
        <a:solidFill>
          <a:schemeClr val="accent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27A5F92-C790-4985-890A-0BBAA84EE139}"/>
              </a:ext>
            </a:extLst>
          </p:cNvPr>
          <p:cNvGrpSpPr/>
          <p:nvPr userDrawn="1"/>
        </p:nvGrpSpPr>
        <p:grpSpPr>
          <a:xfrm>
            <a:off x="1" y="0"/>
            <a:ext cx="12192000" cy="6858000"/>
            <a:chOff x="0" y="0"/>
            <a:chExt cx="12192000" cy="6858000"/>
          </a:xfrm>
        </p:grpSpPr>
        <p:pic>
          <p:nvPicPr>
            <p:cNvPr id="6" name="Picture 5">
              <a:extLst>
                <a:ext uri="{FF2B5EF4-FFF2-40B4-BE49-F238E27FC236}">
                  <a16:creationId xmlns:a16="http://schemas.microsoft.com/office/drawing/2014/main" id="{D8D60506-9F44-4BA7-9006-84BD9B2E4218}"/>
                </a:ext>
              </a:extLst>
            </p:cNvPr>
            <p:cNvPicPr>
              <a:picLocks noChangeAspect="1"/>
            </p:cNvPicPr>
            <p:nvPr userDrawn="1"/>
          </p:nvPicPr>
          <p:blipFill rotWithShape="1">
            <a:blip r:embed="rId2" cstate="screen">
              <a:duotone>
                <a:prstClr val="black"/>
                <a:schemeClr val="accent4">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4339450" cy="6858000"/>
            </a:xfrm>
            <a:prstGeom prst="rect">
              <a:avLst/>
            </a:prstGeom>
          </p:spPr>
        </p:pic>
        <p:sp>
          <p:nvSpPr>
            <p:cNvPr id="7" name="Rectangle 6">
              <a:extLst>
                <a:ext uri="{FF2B5EF4-FFF2-40B4-BE49-F238E27FC236}">
                  <a16:creationId xmlns:a16="http://schemas.microsoft.com/office/drawing/2014/main" id="{14232804-66B0-46E7-AA0E-4A5FDC9BB578}"/>
                </a:ext>
              </a:extLst>
            </p:cNvPr>
            <p:cNvSpPr/>
            <p:nvPr userDrawn="1"/>
          </p:nvSpPr>
          <p:spPr bwMode="auto">
            <a:xfrm>
              <a:off x="0" y="0"/>
              <a:ext cx="4339450" cy="6858000"/>
            </a:xfrm>
            <a:prstGeom prst="rect">
              <a:avLst/>
            </a:prstGeom>
            <a:solidFill>
              <a:schemeClr val="accent4">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ctr" defTabSz="931912" rtl="0" eaLnBrk="1" fontAlgn="base" latinLnBrk="0" hangingPunct="1">
                <a:lnSpc>
                  <a:spcPct val="90000"/>
                </a:lnSpc>
                <a:spcBef>
                  <a:spcPct val="0"/>
                </a:spcBef>
                <a:spcAft>
                  <a:spcPct val="0"/>
                </a:spcAft>
                <a:buClrTx/>
                <a:buSzTx/>
                <a:buFontTx/>
                <a:buNone/>
                <a:tabLst/>
                <a:defRPr/>
              </a:pPr>
              <a:endParaRPr kumimoji="0" lang="en-US" sz="2398" b="0" i="0" u="none" strike="noStrike" kern="1200" cap="none" spc="0" normalizeH="0" baseline="0" noProof="0" err="1">
                <a:ln>
                  <a:noFill/>
                </a:ln>
                <a:solidFill>
                  <a:schemeClr val="accent4"/>
                </a:solidFill>
                <a:effectLst/>
                <a:uLnTx/>
                <a:uFillTx/>
                <a:latin typeface="Gotham Book"/>
                <a:ea typeface="Segoe UI" pitchFamily="34" charset="0"/>
                <a:cs typeface="Segoe UI" pitchFamily="34" charset="0"/>
              </a:endParaRPr>
            </a:p>
          </p:txBody>
        </p:sp>
        <p:pic>
          <p:nvPicPr>
            <p:cNvPr id="8" name="Picture 7">
              <a:extLst>
                <a:ext uri="{FF2B5EF4-FFF2-40B4-BE49-F238E27FC236}">
                  <a16:creationId xmlns:a16="http://schemas.microsoft.com/office/drawing/2014/main" id="{C123F2F7-617A-4A1F-A00F-6202B398C803}"/>
                </a:ext>
              </a:extLst>
            </p:cNvPr>
            <p:cNvPicPr>
              <a:picLocks noChangeAspect="1"/>
            </p:cNvPicPr>
            <p:nvPr userDrawn="1"/>
          </p:nvPicPr>
          <p:blipFill rotWithShape="1">
            <a:blip r:embed="rId2" cstate="screen">
              <a:duotone>
                <a:prstClr val="black"/>
                <a:schemeClr val="accent4">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339450" y="0"/>
              <a:ext cx="4339450" cy="6858000"/>
            </a:xfrm>
            <a:prstGeom prst="rect">
              <a:avLst/>
            </a:prstGeom>
          </p:spPr>
        </p:pic>
        <p:sp>
          <p:nvSpPr>
            <p:cNvPr id="9" name="Rectangle 8">
              <a:extLst>
                <a:ext uri="{FF2B5EF4-FFF2-40B4-BE49-F238E27FC236}">
                  <a16:creationId xmlns:a16="http://schemas.microsoft.com/office/drawing/2014/main" id="{4ADA624E-6FC7-4814-9109-3F633C1F5022}"/>
                </a:ext>
              </a:extLst>
            </p:cNvPr>
            <p:cNvSpPr/>
            <p:nvPr userDrawn="1"/>
          </p:nvSpPr>
          <p:spPr bwMode="auto">
            <a:xfrm>
              <a:off x="4339450" y="0"/>
              <a:ext cx="4339450" cy="6858000"/>
            </a:xfrm>
            <a:prstGeom prst="rect">
              <a:avLst/>
            </a:prstGeom>
            <a:solidFill>
              <a:schemeClr val="accent4">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ctr" defTabSz="931912" rtl="0" eaLnBrk="1" fontAlgn="base" latinLnBrk="0" hangingPunct="1">
                <a:lnSpc>
                  <a:spcPct val="90000"/>
                </a:lnSpc>
                <a:spcBef>
                  <a:spcPct val="0"/>
                </a:spcBef>
                <a:spcAft>
                  <a:spcPct val="0"/>
                </a:spcAft>
                <a:buClrTx/>
                <a:buSzTx/>
                <a:buFontTx/>
                <a:buNone/>
                <a:tabLst/>
                <a:defRPr/>
              </a:pPr>
              <a:endParaRPr kumimoji="0" lang="en-US" sz="2398" b="0" i="0" u="none" strike="noStrike" kern="1200" cap="none" spc="0" normalizeH="0" baseline="0" noProof="0" err="1">
                <a:ln>
                  <a:noFill/>
                </a:ln>
                <a:solidFill>
                  <a:schemeClr val="accent4"/>
                </a:solidFill>
                <a:effectLst/>
                <a:uLnTx/>
                <a:uFillTx/>
                <a:latin typeface="Gotham Book"/>
                <a:ea typeface="Segoe UI" pitchFamily="34" charset="0"/>
                <a:cs typeface="Segoe UI" pitchFamily="34" charset="0"/>
              </a:endParaRPr>
            </a:p>
          </p:txBody>
        </p:sp>
        <p:pic>
          <p:nvPicPr>
            <p:cNvPr id="10" name="Picture 9">
              <a:extLst>
                <a:ext uri="{FF2B5EF4-FFF2-40B4-BE49-F238E27FC236}">
                  <a16:creationId xmlns:a16="http://schemas.microsoft.com/office/drawing/2014/main" id="{EA3EE644-4E3E-4C9F-97EE-CCC97AF9B119}"/>
                </a:ext>
              </a:extLst>
            </p:cNvPr>
            <p:cNvPicPr>
              <a:picLocks noChangeAspect="1"/>
            </p:cNvPicPr>
            <p:nvPr userDrawn="1"/>
          </p:nvPicPr>
          <p:blipFill rotWithShape="1">
            <a:blip r:embed="rId2" cstate="screen">
              <a:duotone>
                <a:prstClr val="black"/>
                <a:schemeClr val="accent4">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r="19043"/>
            <a:stretch/>
          </p:blipFill>
          <p:spPr>
            <a:xfrm>
              <a:off x="8678900" y="0"/>
              <a:ext cx="3513100" cy="6858000"/>
            </a:xfrm>
            <a:prstGeom prst="rect">
              <a:avLst/>
            </a:prstGeom>
          </p:spPr>
        </p:pic>
        <p:sp>
          <p:nvSpPr>
            <p:cNvPr id="11" name="Rectangle 10">
              <a:extLst>
                <a:ext uri="{FF2B5EF4-FFF2-40B4-BE49-F238E27FC236}">
                  <a16:creationId xmlns:a16="http://schemas.microsoft.com/office/drawing/2014/main" id="{71087E8B-0734-41E5-A87C-CADA945763C8}"/>
                </a:ext>
              </a:extLst>
            </p:cNvPr>
            <p:cNvSpPr/>
            <p:nvPr userDrawn="1"/>
          </p:nvSpPr>
          <p:spPr bwMode="auto">
            <a:xfrm>
              <a:off x="8678900" y="0"/>
              <a:ext cx="3513100" cy="6858000"/>
            </a:xfrm>
            <a:prstGeom prst="rect">
              <a:avLst/>
            </a:prstGeom>
            <a:solidFill>
              <a:schemeClr val="accent4">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ctr" defTabSz="931912" rtl="0" eaLnBrk="1" fontAlgn="base" latinLnBrk="0" hangingPunct="1">
                <a:lnSpc>
                  <a:spcPct val="90000"/>
                </a:lnSpc>
                <a:spcBef>
                  <a:spcPct val="0"/>
                </a:spcBef>
                <a:spcAft>
                  <a:spcPct val="0"/>
                </a:spcAft>
                <a:buClrTx/>
                <a:buSzTx/>
                <a:buFontTx/>
                <a:buNone/>
                <a:tabLst/>
                <a:defRPr/>
              </a:pPr>
              <a:endParaRPr kumimoji="0" lang="en-US" sz="2398" b="0" i="0" u="none" strike="noStrike" kern="1200" cap="none" spc="0" normalizeH="0" baseline="0" noProof="0" err="1">
                <a:ln>
                  <a:noFill/>
                </a:ln>
                <a:solidFill>
                  <a:schemeClr val="accent4"/>
                </a:solidFill>
                <a:effectLst/>
                <a:uLnTx/>
                <a:uFillTx/>
                <a:latin typeface="Gotham Book"/>
                <a:ea typeface="Segoe UI" pitchFamily="34" charset="0"/>
                <a:cs typeface="Segoe UI" pitchFamily="34" charset="0"/>
              </a:endParaRPr>
            </a:p>
          </p:txBody>
        </p:sp>
      </p:grpSp>
      <p:sp>
        <p:nvSpPr>
          <p:cNvPr id="4" name="Picture Placeholder 3">
            <a:extLst>
              <a:ext uri="{FF2B5EF4-FFF2-40B4-BE49-F238E27FC236}">
                <a16:creationId xmlns:a16="http://schemas.microsoft.com/office/drawing/2014/main" id="{6F6D154A-7A8C-478F-B3ED-C23B0DCB9F4B}"/>
              </a:ext>
            </a:extLst>
          </p:cNvPr>
          <p:cNvSpPr>
            <a:spLocks noGrp="1"/>
          </p:cNvSpPr>
          <p:nvPr>
            <p:ph type="pic" sz="quarter" idx="10" hasCustomPrompt="1"/>
          </p:nvPr>
        </p:nvSpPr>
        <p:spPr>
          <a:xfrm>
            <a:off x="6356419" y="1412878"/>
            <a:ext cx="5565636" cy="4721225"/>
          </a:xfrm>
        </p:spPr>
        <p:txBody>
          <a:bodyPr tIns="1188720"/>
          <a:lstStyle>
            <a:lvl1pPr algn="ctr">
              <a:defRPr/>
            </a:lvl1pPr>
          </a:lstStyle>
          <a:p>
            <a:r>
              <a:rPr lang="en-US"/>
              <a:t>Insert picture</a:t>
            </a:r>
          </a:p>
        </p:txBody>
      </p:sp>
      <p:sp>
        <p:nvSpPr>
          <p:cNvPr id="2" name="Title 1"/>
          <p:cNvSpPr>
            <a:spLocks noGrp="1"/>
          </p:cNvSpPr>
          <p:nvPr>
            <p:ph type="title" hasCustomPrompt="1"/>
          </p:nvPr>
        </p:nvSpPr>
        <p:spPr>
          <a:xfrm>
            <a:off x="269239" y="4002128"/>
            <a:ext cx="6723231" cy="995838"/>
          </a:xfrm>
          <a:noFill/>
        </p:spPr>
        <p:txBody>
          <a:bodyPr wrap="square" tIns="91440" bIns="91440" anchor="b" anchorCtr="0">
            <a:spAutoFit/>
          </a:bodyPr>
          <a:lstStyle>
            <a:lvl1pPr>
              <a:defRPr sz="5878" spc="-98" baseline="0">
                <a:solidFill>
                  <a:schemeClr val="tx1"/>
                </a:solidFill>
              </a:defRPr>
            </a:lvl1pPr>
          </a:lstStyle>
          <a:p>
            <a:r>
              <a:rPr lang="en-US"/>
              <a:t>Section title</a:t>
            </a:r>
          </a:p>
        </p:txBody>
      </p:sp>
    </p:spTree>
    <p:extLst>
      <p:ext uri="{BB962C8B-B14F-4D97-AF65-F5344CB8AC3E}">
        <p14:creationId xmlns:p14="http://schemas.microsoft.com/office/powerpoint/2010/main" val="3434767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Red - Add Image">
    <p:bg>
      <p:bgPr>
        <a:solidFill>
          <a:schemeClr val="accent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656FB04-7D3F-4A28-9E24-39509F404D7C}"/>
              </a:ext>
            </a:extLst>
          </p:cNvPr>
          <p:cNvGrpSpPr/>
          <p:nvPr userDrawn="1"/>
        </p:nvGrpSpPr>
        <p:grpSpPr>
          <a:xfrm>
            <a:off x="0" y="0"/>
            <a:ext cx="12195176" cy="6858000"/>
            <a:chOff x="0" y="0"/>
            <a:chExt cx="12192000" cy="6858000"/>
          </a:xfrm>
        </p:grpSpPr>
        <p:pic>
          <p:nvPicPr>
            <p:cNvPr id="6" name="Picture 5">
              <a:extLst>
                <a:ext uri="{FF2B5EF4-FFF2-40B4-BE49-F238E27FC236}">
                  <a16:creationId xmlns:a16="http://schemas.microsoft.com/office/drawing/2014/main" id="{FF7A9E42-3918-482E-A5FE-785DEC8F9C50}"/>
                </a:ext>
              </a:extLst>
            </p:cNvPr>
            <p:cNvPicPr>
              <a:picLocks noChangeAspect="1"/>
            </p:cNvPicPr>
            <p:nvPr userDrawn="1"/>
          </p:nvPicPr>
          <p:blipFill rotWithShape="1">
            <a:blip r:embed="rId2" cstate="screen">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4339450" cy="6858000"/>
            </a:xfrm>
            <a:prstGeom prst="rect">
              <a:avLst/>
            </a:prstGeom>
          </p:spPr>
        </p:pic>
        <p:sp>
          <p:nvSpPr>
            <p:cNvPr id="7" name="Rectangle 6">
              <a:extLst>
                <a:ext uri="{FF2B5EF4-FFF2-40B4-BE49-F238E27FC236}">
                  <a16:creationId xmlns:a16="http://schemas.microsoft.com/office/drawing/2014/main" id="{8EA118BE-876E-4C79-B6EB-2F68736A6F9E}"/>
                </a:ext>
              </a:extLst>
            </p:cNvPr>
            <p:cNvSpPr/>
            <p:nvPr userDrawn="1"/>
          </p:nvSpPr>
          <p:spPr bwMode="auto">
            <a:xfrm>
              <a:off x="0" y="0"/>
              <a:ext cx="4339450" cy="6858000"/>
            </a:xfrm>
            <a:prstGeom prst="rect">
              <a:avLst/>
            </a:prstGeom>
            <a:solidFill>
              <a:schemeClr val="accent3">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ctr" defTabSz="932192" rtl="0" eaLnBrk="1" fontAlgn="base" latinLnBrk="0" hangingPunct="1">
                <a:lnSpc>
                  <a:spcPct val="90000"/>
                </a:lnSpc>
                <a:spcBef>
                  <a:spcPct val="0"/>
                </a:spcBef>
                <a:spcAft>
                  <a:spcPct val="0"/>
                </a:spcAft>
                <a:buClrTx/>
                <a:buSzTx/>
                <a:buFontTx/>
                <a:buNone/>
                <a:tabLst/>
                <a:defRPr/>
              </a:pPr>
              <a:endParaRPr kumimoji="0" lang="en-US" sz="2399" b="0" i="0" u="none" strike="noStrike" kern="1200" cap="none" spc="0" normalizeH="0" baseline="0" noProof="0" err="1">
                <a:ln>
                  <a:noFill/>
                </a:ln>
                <a:gradFill>
                  <a:gsLst>
                    <a:gs pos="0">
                      <a:srgbClr val="FFFFFF"/>
                    </a:gs>
                    <a:gs pos="100000">
                      <a:srgbClr val="FFFFFF"/>
                    </a:gs>
                  </a:gsLst>
                  <a:lin ang="5400000" scaled="0"/>
                </a:gradFill>
                <a:effectLst/>
                <a:uLnTx/>
                <a:uFillTx/>
                <a:latin typeface="Gotham Book"/>
                <a:ea typeface="Segoe UI" pitchFamily="34" charset="0"/>
                <a:cs typeface="Segoe UI" pitchFamily="34" charset="0"/>
              </a:endParaRPr>
            </a:p>
          </p:txBody>
        </p:sp>
        <p:pic>
          <p:nvPicPr>
            <p:cNvPr id="8" name="Picture 7">
              <a:extLst>
                <a:ext uri="{FF2B5EF4-FFF2-40B4-BE49-F238E27FC236}">
                  <a16:creationId xmlns:a16="http://schemas.microsoft.com/office/drawing/2014/main" id="{C4828EB6-1ADA-46B2-9F65-F632E10D451C}"/>
                </a:ext>
              </a:extLst>
            </p:cNvPr>
            <p:cNvPicPr>
              <a:picLocks noChangeAspect="1"/>
            </p:cNvPicPr>
            <p:nvPr userDrawn="1"/>
          </p:nvPicPr>
          <p:blipFill rotWithShape="1">
            <a:blip r:embed="rId2" cstate="screen">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339450" y="0"/>
              <a:ext cx="4339450" cy="6858000"/>
            </a:xfrm>
            <a:prstGeom prst="rect">
              <a:avLst/>
            </a:prstGeom>
          </p:spPr>
        </p:pic>
        <p:sp>
          <p:nvSpPr>
            <p:cNvPr id="9" name="Rectangle 8">
              <a:extLst>
                <a:ext uri="{FF2B5EF4-FFF2-40B4-BE49-F238E27FC236}">
                  <a16:creationId xmlns:a16="http://schemas.microsoft.com/office/drawing/2014/main" id="{52AAFC0D-8BA4-466B-BC9A-F1F7E048829F}"/>
                </a:ext>
              </a:extLst>
            </p:cNvPr>
            <p:cNvSpPr/>
            <p:nvPr userDrawn="1"/>
          </p:nvSpPr>
          <p:spPr bwMode="auto">
            <a:xfrm>
              <a:off x="4339450" y="0"/>
              <a:ext cx="4339450" cy="6858000"/>
            </a:xfrm>
            <a:prstGeom prst="rect">
              <a:avLst/>
            </a:prstGeom>
            <a:solidFill>
              <a:schemeClr val="accent3">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ctr" defTabSz="932192" rtl="0" eaLnBrk="1" fontAlgn="base" latinLnBrk="0" hangingPunct="1">
                <a:lnSpc>
                  <a:spcPct val="90000"/>
                </a:lnSpc>
                <a:spcBef>
                  <a:spcPct val="0"/>
                </a:spcBef>
                <a:spcAft>
                  <a:spcPct val="0"/>
                </a:spcAft>
                <a:buClrTx/>
                <a:buSzTx/>
                <a:buFontTx/>
                <a:buNone/>
                <a:tabLst/>
                <a:defRPr/>
              </a:pPr>
              <a:endParaRPr kumimoji="0" lang="en-US" sz="2399" b="0" i="0" u="none" strike="noStrike" kern="1200" cap="none" spc="0" normalizeH="0" baseline="0" noProof="0" err="1">
                <a:ln>
                  <a:noFill/>
                </a:ln>
                <a:gradFill>
                  <a:gsLst>
                    <a:gs pos="0">
                      <a:srgbClr val="FFFFFF"/>
                    </a:gs>
                    <a:gs pos="100000">
                      <a:srgbClr val="FFFFFF"/>
                    </a:gs>
                  </a:gsLst>
                  <a:lin ang="5400000" scaled="0"/>
                </a:gradFill>
                <a:effectLst/>
                <a:uLnTx/>
                <a:uFillTx/>
                <a:latin typeface="Gotham Book"/>
                <a:ea typeface="Segoe UI" pitchFamily="34" charset="0"/>
                <a:cs typeface="Segoe UI" pitchFamily="34" charset="0"/>
              </a:endParaRPr>
            </a:p>
          </p:txBody>
        </p:sp>
        <p:pic>
          <p:nvPicPr>
            <p:cNvPr id="10" name="Picture 9">
              <a:extLst>
                <a:ext uri="{FF2B5EF4-FFF2-40B4-BE49-F238E27FC236}">
                  <a16:creationId xmlns:a16="http://schemas.microsoft.com/office/drawing/2014/main" id="{1AD9D0A5-05F3-48F7-9001-72B3EDAA75BA}"/>
                </a:ext>
              </a:extLst>
            </p:cNvPr>
            <p:cNvPicPr>
              <a:picLocks noChangeAspect="1"/>
            </p:cNvPicPr>
            <p:nvPr userDrawn="1"/>
          </p:nvPicPr>
          <p:blipFill rotWithShape="1">
            <a:blip r:embed="rId2" cstate="screen">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r="19043"/>
            <a:stretch/>
          </p:blipFill>
          <p:spPr>
            <a:xfrm>
              <a:off x="8678900" y="0"/>
              <a:ext cx="3513100" cy="6858000"/>
            </a:xfrm>
            <a:prstGeom prst="rect">
              <a:avLst/>
            </a:prstGeom>
          </p:spPr>
        </p:pic>
        <p:sp>
          <p:nvSpPr>
            <p:cNvPr id="11" name="Rectangle 10">
              <a:extLst>
                <a:ext uri="{FF2B5EF4-FFF2-40B4-BE49-F238E27FC236}">
                  <a16:creationId xmlns:a16="http://schemas.microsoft.com/office/drawing/2014/main" id="{BAD9B7DB-E6F4-456F-85BC-D2C40819867C}"/>
                </a:ext>
              </a:extLst>
            </p:cNvPr>
            <p:cNvSpPr/>
            <p:nvPr userDrawn="1"/>
          </p:nvSpPr>
          <p:spPr bwMode="auto">
            <a:xfrm>
              <a:off x="8678900" y="0"/>
              <a:ext cx="3513100" cy="6858000"/>
            </a:xfrm>
            <a:prstGeom prst="rect">
              <a:avLst/>
            </a:prstGeom>
            <a:solidFill>
              <a:schemeClr val="accent3">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ctr" defTabSz="932192" rtl="0" eaLnBrk="1" fontAlgn="base" latinLnBrk="0" hangingPunct="1">
                <a:lnSpc>
                  <a:spcPct val="90000"/>
                </a:lnSpc>
                <a:spcBef>
                  <a:spcPct val="0"/>
                </a:spcBef>
                <a:spcAft>
                  <a:spcPct val="0"/>
                </a:spcAft>
                <a:buClrTx/>
                <a:buSzTx/>
                <a:buFontTx/>
                <a:buNone/>
                <a:tabLst/>
                <a:defRPr/>
              </a:pPr>
              <a:endParaRPr kumimoji="0" lang="en-US" sz="2399" b="0" i="0" u="none" strike="noStrike" kern="1200" cap="none" spc="0" normalizeH="0" baseline="0" noProof="0" err="1">
                <a:ln>
                  <a:noFill/>
                </a:ln>
                <a:gradFill>
                  <a:gsLst>
                    <a:gs pos="0">
                      <a:srgbClr val="FFFFFF"/>
                    </a:gs>
                    <a:gs pos="100000">
                      <a:srgbClr val="FFFFFF"/>
                    </a:gs>
                  </a:gsLst>
                  <a:lin ang="5400000" scaled="0"/>
                </a:gradFill>
                <a:effectLst/>
                <a:uLnTx/>
                <a:uFillTx/>
                <a:latin typeface="Gotham Book"/>
                <a:ea typeface="Segoe UI" pitchFamily="34" charset="0"/>
                <a:cs typeface="Segoe UI" pitchFamily="34" charset="0"/>
              </a:endParaRPr>
            </a:p>
          </p:txBody>
        </p:sp>
      </p:grpSp>
      <p:sp>
        <p:nvSpPr>
          <p:cNvPr id="2" name="Title 1"/>
          <p:cNvSpPr>
            <a:spLocks noGrp="1"/>
          </p:cNvSpPr>
          <p:nvPr>
            <p:ph type="title" hasCustomPrompt="1"/>
          </p:nvPr>
        </p:nvSpPr>
        <p:spPr>
          <a:xfrm>
            <a:off x="269239" y="4148504"/>
            <a:ext cx="6723231" cy="849463"/>
          </a:xfrm>
          <a:noFill/>
        </p:spPr>
        <p:txBody>
          <a:bodyPr wrap="square" tIns="91440" bIns="91440" anchor="b" anchorCtr="0">
            <a:spAutoFit/>
          </a:bodyPr>
          <a:lstStyle>
            <a:lvl1pPr>
              <a:defRPr sz="4800" spc="-98" baseline="0">
                <a:solidFill>
                  <a:schemeClr val="tx1"/>
                </a:solidFill>
              </a:defRPr>
            </a:lvl1pPr>
          </a:lstStyle>
          <a:p>
            <a:r>
              <a:rPr lang="en-US"/>
              <a:t>Section title</a:t>
            </a:r>
          </a:p>
        </p:txBody>
      </p:sp>
      <p:sp>
        <p:nvSpPr>
          <p:cNvPr id="4" name="Picture Placeholder 3">
            <a:extLst>
              <a:ext uri="{FF2B5EF4-FFF2-40B4-BE49-F238E27FC236}">
                <a16:creationId xmlns:a16="http://schemas.microsoft.com/office/drawing/2014/main" id="{6F6D154A-7A8C-478F-B3ED-C23B0DCB9F4B}"/>
              </a:ext>
            </a:extLst>
          </p:cNvPr>
          <p:cNvSpPr>
            <a:spLocks noGrp="1"/>
          </p:cNvSpPr>
          <p:nvPr>
            <p:ph type="pic" sz="quarter" idx="10" hasCustomPrompt="1"/>
          </p:nvPr>
        </p:nvSpPr>
        <p:spPr>
          <a:xfrm>
            <a:off x="6356419" y="1412876"/>
            <a:ext cx="5565636" cy="4721225"/>
          </a:xfrm>
        </p:spPr>
        <p:txBody>
          <a:bodyPr tIns="1188720"/>
          <a:lstStyle>
            <a:lvl1pPr algn="ctr">
              <a:defRPr/>
            </a:lvl1pPr>
          </a:lstStyle>
          <a:p>
            <a:r>
              <a:rPr lang="en-US"/>
              <a:t>Insert picture</a:t>
            </a:r>
          </a:p>
        </p:txBody>
      </p:sp>
    </p:spTree>
    <p:extLst>
      <p:ext uri="{BB962C8B-B14F-4D97-AF65-F5344CB8AC3E}">
        <p14:creationId xmlns:p14="http://schemas.microsoft.com/office/powerpoint/2010/main" val="983560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Gold - Add Image">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5A303-4A41-44AB-9F16-5D1E3E00ECE1}"/>
              </a:ext>
            </a:extLst>
          </p:cNvPr>
          <p:cNvGrpSpPr/>
          <p:nvPr userDrawn="1"/>
        </p:nvGrpSpPr>
        <p:grpSpPr>
          <a:xfrm>
            <a:off x="2" y="-4883"/>
            <a:ext cx="12191998" cy="6862883"/>
            <a:chOff x="1" y="-4883"/>
            <a:chExt cx="12188823" cy="6862883"/>
          </a:xfrm>
        </p:grpSpPr>
        <p:pic>
          <p:nvPicPr>
            <p:cNvPr id="5" name="Picture 4">
              <a:extLst>
                <a:ext uri="{FF2B5EF4-FFF2-40B4-BE49-F238E27FC236}">
                  <a16:creationId xmlns:a16="http://schemas.microsoft.com/office/drawing/2014/main" id="{FFC71D28-BD3C-4E5C-9A8B-69E7EA462D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338320" cy="6858000"/>
            </a:xfrm>
            <a:prstGeom prst="rect">
              <a:avLst/>
            </a:prstGeom>
          </p:spPr>
        </p:pic>
        <p:pic>
          <p:nvPicPr>
            <p:cNvPr id="6" name="Picture 5">
              <a:extLst>
                <a:ext uri="{FF2B5EF4-FFF2-40B4-BE49-F238E27FC236}">
                  <a16:creationId xmlns:a16="http://schemas.microsoft.com/office/drawing/2014/main" id="{CC276FB8-AF49-413C-9AF0-BB8C0AF9E1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38321" y="0"/>
              <a:ext cx="4338320" cy="6858000"/>
            </a:xfrm>
            <a:prstGeom prst="rect">
              <a:avLst/>
            </a:prstGeom>
          </p:spPr>
        </p:pic>
        <p:pic>
          <p:nvPicPr>
            <p:cNvPr id="7" name="Picture 6">
              <a:extLst>
                <a:ext uri="{FF2B5EF4-FFF2-40B4-BE49-F238E27FC236}">
                  <a16:creationId xmlns:a16="http://schemas.microsoft.com/office/drawing/2014/main" id="{556C6EEB-DAE5-48EE-8B39-324C90B37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9043"/>
            <a:stretch/>
          </p:blipFill>
          <p:spPr>
            <a:xfrm>
              <a:off x="8676641" y="-4883"/>
              <a:ext cx="3512183" cy="6858000"/>
            </a:xfrm>
            <a:prstGeom prst="rect">
              <a:avLst/>
            </a:prstGeom>
          </p:spPr>
        </p:pic>
      </p:grpSp>
      <p:sp>
        <p:nvSpPr>
          <p:cNvPr id="2" name="Title 1"/>
          <p:cNvSpPr>
            <a:spLocks noGrp="1"/>
          </p:cNvSpPr>
          <p:nvPr>
            <p:ph type="title" hasCustomPrompt="1"/>
          </p:nvPr>
        </p:nvSpPr>
        <p:spPr>
          <a:xfrm>
            <a:off x="269239" y="4148504"/>
            <a:ext cx="6723231" cy="849463"/>
          </a:xfrm>
          <a:noFill/>
        </p:spPr>
        <p:txBody>
          <a:bodyPr wrap="square" tIns="91440" bIns="91440" anchor="b" anchorCtr="0">
            <a:spAutoFit/>
          </a:bodyPr>
          <a:lstStyle>
            <a:lvl1pPr>
              <a:defRPr sz="4800" spc="-98" baseline="0">
                <a:solidFill>
                  <a:schemeClr val="tx1"/>
                </a:solidFill>
              </a:defRPr>
            </a:lvl1pPr>
          </a:lstStyle>
          <a:p>
            <a:r>
              <a:rPr lang="en-US"/>
              <a:t>Section title</a:t>
            </a:r>
          </a:p>
        </p:txBody>
      </p:sp>
      <p:sp>
        <p:nvSpPr>
          <p:cNvPr id="4" name="Picture Placeholder 3">
            <a:extLst>
              <a:ext uri="{FF2B5EF4-FFF2-40B4-BE49-F238E27FC236}">
                <a16:creationId xmlns:a16="http://schemas.microsoft.com/office/drawing/2014/main" id="{6F6D154A-7A8C-478F-B3ED-C23B0DCB9F4B}"/>
              </a:ext>
            </a:extLst>
          </p:cNvPr>
          <p:cNvSpPr>
            <a:spLocks noGrp="1"/>
          </p:cNvSpPr>
          <p:nvPr>
            <p:ph type="pic" sz="quarter" idx="10" hasCustomPrompt="1"/>
          </p:nvPr>
        </p:nvSpPr>
        <p:spPr>
          <a:xfrm>
            <a:off x="6356419" y="1412876"/>
            <a:ext cx="5565636" cy="4721225"/>
          </a:xfrm>
        </p:spPr>
        <p:txBody>
          <a:bodyPr tIns="1188720"/>
          <a:lstStyle>
            <a:lvl1pPr algn="ctr">
              <a:defRPr/>
            </a:lvl1pPr>
          </a:lstStyle>
          <a:p>
            <a:r>
              <a:rPr lang="en-US"/>
              <a:t>Insert picture</a:t>
            </a:r>
          </a:p>
        </p:txBody>
      </p:sp>
    </p:spTree>
    <p:extLst>
      <p:ext uri="{BB962C8B-B14F-4D97-AF65-F5344CB8AC3E}">
        <p14:creationId xmlns:p14="http://schemas.microsoft.com/office/powerpoint/2010/main" val="2484598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1"/>
            <a:ext cx="12192000" cy="6858000"/>
          </a:xfrm>
          <a:prstGeom prst="rect">
            <a:avLst/>
          </a:prstGeom>
        </p:spPr>
      </p:pic>
      <p:grpSp>
        <p:nvGrpSpPr>
          <p:cNvPr id="6" name="Group 5" hidden="1"/>
          <p:cNvGrpSpPr/>
          <p:nvPr userDrawn="1"/>
        </p:nvGrpSpPr>
        <p:grpSpPr>
          <a:xfrm>
            <a:off x="644141" y="5329145"/>
            <a:ext cx="849901" cy="850022"/>
            <a:chOff x="596096" y="5359033"/>
            <a:chExt cx="1057007" cy="1057007"/>
          </a:xfrm>
        </p:grpSpPr>
        <p:sp>
          <p:nvSpPr>
            <p:cNvPr id="7" name="Freeform 58"/>
            <p:cNvSpPr>
              <a:spLocks/>
            </p:cNvSpPr>
            <p:nvPr/>
          </p:nvSpPr>
          <p:spPr bwMode="auto">
            <a:xfrm>
              <a:off x="942115" y="5636428"/>
              <a:ext cx="444725" cy="513904"/>
            </a:xfrm>
            <a:custGeom>
              <a:avLst/>
              <a:gdLst>
                <a:gd name="T0" fmla="*/ 38 w 38"/>
                <a:gd name="T1" fmla="*/ 22 h 44"/>
                <a:gd name="T2" fmla="*/ 37 w 38"/>
                <a:gd name="T3" fmla="*/ 24 h 44"/>
                <a:gd name="T4" fmla="*/ 4 w 38"/>
                <a:gd name="T5" fmla="*/ 44 h 44"/>
                <a:gd name="T6" fmla="*/ 2 w 38"/>
                <a:gd name="T7" fmla="*/ 44 h 44"/>
                <a:gd name="T8" fmla="*/ 1 w 38"/>
                <a:gd name="T9" fmla="*/ 44 h 44"/>
                <a:gd name="T10" fmla="*/ 0 w 38"/>
                <a:gd name="T11" fmla="*/ 41 h 44"/>
                <a:gd name="T12" fmla="*/ 0 w 38"/>
                <a:gd name="T13" fmla="*/ 3 h 44"/>
                <a:gd name="T14" fmla="*/ 1 w 38"/>
                <a:gd name="T15" fmla="*/ 0 h 44"/>
                <a:gd name="T16" fmla="*/ 2 w 38"/>
                <a:gd name="T17" fmla="*/ 0 h 44"/>
                <a:gd name="T18" fmla="*/ 4 w 38"/>
                <a:gd name="T19" fmla="*/ 0 h 44"/>
                <a:gd name="T20" fmla="*/ 37 w 38"/>
                <a:gd name="T21" fmla="*/ 20 h 44"/>
                <a:gd name="T22" fmla="*/ 38 w 38"/>
                <a:gd name="T2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4">
                  <a:moveTo>
                    <a:pt x="38" y="22"/>
                  </a:moveTo>
                  <a:cubicBezTo>
                    <a:pt x="38" y="23"/>
                    <a:pt x="37" y="24"/>
                    <a:pt x="37" y="24"/>
                  </a:cubicBezTo>
                  <a:cubicBezTo>
                    <a:pt x="4" y="44"/>
                    <a:pt x="4" y="44"/>
                    <a:pt x="4" y="44"/>
                  </a:cubicBezTo>
                  <a:cubicBezTo>
                    <a:pt x="3" y="44"/>
                    <a:pt x="3" y="44"/>
                    <a:pt x="2" y="44"/>
                  </a:cubicBezTo>
                  <a:cubicBezTo>
                    <a:pt x="2" y="44"/>
                    <a:pt x="1" y="44"/>
                    <a:pt x="1" y="44"/>
                  </a:cubicBezTo>
                  <a:cubicBezTo>
                    <a:pt x="0" y="43"/>
                    <a:pt x="0" y="42"/>
                    <a:pt x="0" y="41"/>
                  </a:cubicBezTo>
                  <a:cubicBezTo>
                    <a:pt x="0" y="3"/>
                    <a:pt x="0" y="3"/>
                    <a:pt x="0" y="3"/>
                  </a:cubicBezTo>
                  <a:cubicBezTo>
                    <a:pt x="0" y="2"/>
                    <a:pt x="0" y="1"/>
                    <a:pt x="1" y="0"/>
                  </a:cubicBezTo>
                  <a:cubicBezTo>
                    <a:pt x="1" y="0"/>
                    <a:pt x="2" y="0"/>
                    <a:pt x="2" y="0"/>
                  </a:cubicBezTo>
                  <a:cubicBezTo>
                    <a:pt x="3" y="0"/>
                    <a:pt x="3" y="0"/>
                    <a:pt x="4" y="0"/>
                  </a:cubicBezTo>
                  <a:cubicBezTo>
                    <a:pt x="37" y="20"/>
                    <a:pt x="37" y="20"/>
                    <a:pt x="37" y="20"/>
                  </a:cubicBezTo>
                  <a:cubicBezTo>
                    <a:pt x="37" y="20"/>
                    <a:pt x="38" y="21"/>
                    <a:pt x="38" y="22"/>
                  </a:cubicBezTo>
                  <a:close/>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4"/>
            </a:p>
          </p:txBody>
        </p:sp>
        <p:sp>
          <p:nvSpPr>
            <p:cNvPr id="8" name="Oval 7"/>
            <p:cNvSpPr/>
            <p:nvPr/>
          </p:nvSpPr>
          <p:spPr bwMode="auto">
            <a:xfrm>
              <a:off x="596096" y="5359033"/>
              <a:ext cx="1057007" cy="1057007"/>
            </a:xfrm>
            <a:prstGeom prst="ellipse">
              <a:avLst/>
            </a:pr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4" err="1">
                <a:solidFill>
                  <a:schemeClr val="tx1"/>
                </a:solidFill>
              </a:endParaRPr>
            </a:p>
          </p:txBody>
        </p:sp>
      </p:grpSp>
      <p:sp>
        <p:nvSpPr>
          <p:cNvPr id="10" name="Rectangle 9">
            <a:extLst>
              <a:ext uri="{FF2B5EF4-FFF2-40B4-BE49-F238E27FC236}">
                <a16:creationId xmlns:a16="http://schemas.microsoft.com/office/drawing/2014/main" id="{0DF5A6BB-0A85-4913-BB4D-04EB29959B79}"/>
              </a:ext>
            </a:extLst>
          </p:cNvPr>
          <p:cNvSpPr/>
          <p:nvPr userDrawn="1"/>
        </p:nvSpPr>
        <p:spPr bwMode="auto">
          <a:xfrm>
            <a:off x="-1" y="4784436"/>
            <a:ext cx="12192001" cy="2073564"/>
          </a:xfrm>
          <a:prstGeom prst="rect">
            <a:avLst/>
          </a:prstGeom>
          <a:solidFill>
            <a:schemeClr val="bg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AF721DBE-6733-40F2-91ED-AB2D9E64F227}"/>
              </a:ext>
            </a:extLst>
          </p:cNvPr>
          <p:cNvGrpSpPr/>
          <p:nvPr userDrawn="1"/>
        </p:nvGrpSpPr>
        <p:grpSpPr>
          <a:xfrm>
            <a:off x="644141" y="5329145"/>
            <a:ext cx="849901" cy="850022"/>
            <a:chOff x="596096" y="5359033"/>
            <a:chExt cx="1057007" cy="1057007"/>
          </a:xfrm>
        </p:grpSpPr>
        <p:sp>
          <p:nvSpPr>
            <p:cNvPr id="12" name="Freeform 58">
              <a:extLst>
                <a:ext uri="{FF2B5EF4-FFF2-40B4-BE49-F238E27FC236}">
                  <a16:creationId xmlns:a16="http://schemas.microsoft.com/office/drawing/2014/main" id="{7A48A26F-0F1A-458F-82FE-7A5BB3F314B3}"/>
                </a:ext>
              </a:extLst>
            </p:cNvPr>
            <p:cNvSpPr>
              <a:spLocks/>
            </p:cNvSpPr>
            <p:nvPr/>
          </p:nvSpPr>
          <p:spPr bwMode="auto">
            <a:xfrm>
              <a:off x="942115" y="5636428"/>
              <a:ext cx="444725" cy="513904"/>
            </a:xfrm>
            <a:custGeom>
              <a:avLst/>
              <a:gdLst>
                <a:gd name="T0" fmla="*/ 38 w 38"/>
                <a:gd name="T1" fmla="*/ 22 h 44"/>
                <a:gd name="T2" fmla="*/ 37 w 38"/>
                <a:gd name="T3" fmla="*/ 24 h 44"/>
                <a:gd name="T4" fmla="*/ 4 w 38"/>
                <a:gd name="T5" fmla="*/ 44 h 44"/>
                <a:gd name="T6" fmla="*/ 2 w 38"/>
                <a:gd name="T7" fmla="*/ 44 h 44"/>
                <a:gd name="T8" fmla="*/ 1 w 38"/>
                <a:gd name="T9" fmla="*/ 44 h 44"/>
                <a:gd name="T10" fmla="*/ 0 w 38"/>
                <a:gd name="T11" fmla="*/ 41 h 44"/>
                <a:gd name="T12" fmla="*/ 0 w 38"/>
                <a:gd name="T13" fmla="*/ 3 h 44"/>
                <a:gd name="T14" fmla="*/ 1 w 38"/>
                <a:gd name="T15" fmla="*/ 0 h 44"/>
                <a:gd name="T16" fmla="*/ 2 w 38"/>
                <a:gd name="T17" fmla="*/ 0 h 44"/>
                <a:gd name="T18" fmla="*/ 4 w 38"/>
                <a:gd name="T19" fmla="*/ 0 h 44"/>
                <a:gd name="T20" fmla="*/ 37 w 38"/>
                <a:gd name="T21" fmla="*/ 20 h 44"/>
                <a:gd name="T22" fmla="*/ 38 w 38"/>
                <a:gd name="T2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4">
                  <a:moveTo>
                    <a:pt x="38" y="22"/>
                  </a:moveTo>
                  <a:cubicBezTo>
                    <a:pt x="38" y="23"/>
                    <a:pt x="37" y="24"/>
                    <a:pt x="37" y="24"/>
                  </a:cubicBezTo>
                  <a:cubicBezTo>
                    <a:pt x="4" y="44"/>
                    <a:pt x="4" y="44"/>
                    <a:pt x="4" y="44"/>
                  </a:cubicBezTo>
                  <a:cubicBezTo>
                    <a:pt x="3" y="44"/>
                    <a:pt x="3" y="44"/>
                    <a:pt x="2" y="44"/>
                  </a:cubicBezTo>
                  <a:cubicBezTo>
                    <a:pt x="2" y="44"/>
                    <a:pt x="1" y="44"/>
                    <a:pt x="1" y="44"/>
                  </a:cubicBezTo>
                  <a:cubicBezTo>
                    <a:pt x="0" y="43"/>
                    <a:pt x="0" y="42"/>
                    <a:pt x="0" y="41"/>
                  </a:cubicBezTo>
                  <a:cubicBezTo>
                    <a:pt x="0" y="3"/>
                    <a:pt x="0" y="3"/>
                    <a:pt x="0" y="3"/>
                  </a:cubicBezTo>
                  <a:cubicBezTo>
                    <a:pt x="0" y="2"/>
                    <a:pt x="0" y="1"/>
                    <a:pt x="1" y="0"/>
                  </a:cubicBezTo>
                  <a:cubicBezTo>
                    <a:pt x="1" y="0"/>
                    <a:pt x="2" y="0"/>
                    <a:pt x="2" y="0"/>
                  </a:cubicBezTo>
                  <a:cubicBezTo>
                    <a:pt x="3" y="0"/>
                    <a:pt x="3" y="0"/>
                    <a:pt x="4" y="0"/>
                  </a:cubicBezTo>
                  <a:cubicBezTo>
                    <a:pt x="37" y="20"/>
                    <a:pt x="37" y="20"/>
                    <a:pt x="37" y="20"/>
                  </a:cubicBezTo>
                  <a:cubicBezTo>
                    <a:pt x="37" y="20"/>
                    <a:pt x="38" y="21"/>
                    <a:pt x="38" y="22"/>
                  </a:cubicBezTo>
                  <a:close/>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4"/>
            </a:p>
          </p:txBody>
        </p:sp>
        <p:sp>
          <p:nvSpPr>
            <p:cNvPr id="13" name="Oval 12">
              <a:extLst>
                <a:ext uri="{FF2B5EF4-FFF2-40B4-BE49-F238E27FC236}">
                  <a16:creationId xmlns:a16="http://schemas.microsoft.com/office/drawing/2014/main" id="{826C475E-AB37-4EE3-AAA0-E01062D73415}"/>
                </a:ext>
              </a:extLst>
            </p:cNvPr>
            <p:cNvSpPr/>
            <p:nvPr/>
          </p:nvSpPr>
          <p:spPr bwMode="auto">
            <a:xfrm>
              <a:off x="596096" y="5359033"/>
              <a:ext cx="1057007" cy="1057007"/>
            </a:xfrm>
            <a:prstGeom prst="ellipse">
              <a:avLst/>
            </a:pr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4" err="1">
                <a:solidFill>
                  <a:schemeClr val="tx1"/>
                </a:solidFill>
              </a:endParaRPr>
            </a:p>
          </p:txBody>
        </p:sp>
      </p:grpSp>
      <p:sp>
        <p:nvSpPr>
          <p:cNvPr id="14" name="Title 1">
            <a:extLst>
              <a:ext uri="{FF2B5EF4-FFF2-40B4-BE49-F238E27FC236}">
                <a16:creationId xmlns:a16="http://schemas.microsoft.com/office/drawing/2014/main" id="{986C3FEF-1C9D-4084-9497-558C77991F69}"/>
              </a:ext>
            </a:extLst>
          </p:cNvPr>
          <p:cNvSpPr>
            <a:spLocks noGrp="1"/>
          </p:cNvSpPr>
          <p:nvPr>
            <p:ph type="title" hasCustomPrompt="1"/>
          </p:nvPr>
        </p:nvSpPr>
        <p:spPr>
          <a:xfrm>
            <a:off x="1772264" y="5337715"/>
            <a:ext cx="9859116" cy="832882"/>
          </a:xfrm>
        </p:spPr>
        <p:txBody>
          <a:bodyPr vert="horz" wrap="square" lIns="146304" tIns="91440" rIns="146304" bIns="91440" rtlCol="0" anchor="ctr">
            <a:noAutofit/>
          </a:bodyPr>
          <a:lstStyle>
            <a:lvl1pPr>
              <a:defRPr lang="en-US" dirty="0"/>
            </a:lvl1pPr>
          </a:lstStyle>
          <a:p>
            <a:pPr marL="0" lvl="0"/>
            <a:r>
              <a:rPr lang="en-US"/>
              <a:t>Video title</a:t>
            </a:r>
          </a:p>
        </p:txBody>
      </p:sp>
    </p:spTree>
    <p:extLst>
      <p:ext uri="{BB962C8B-B14F-4D97-AF65-F5344CB8AC3E}">
        <p14:creationId xmlns:p14="http://schemas.microsoft.com/office/powerpoint/2010/main" val="1944887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1"/>
            <a:ext cx="12192000" cy="6858000"/>
          </a:xfrm>
          <a:prstGeom prst="rect">
            <a:avLst/>
          </a:prstGeom>
        </p:spPr>
      </p:pic>
      <p:sp>
        <p:nvSpPr>
          <p:cNvPr id="15" name="Freeform 39" hidden="1"/>
          <p:cNvSpPr>
            <a:spLocks/>
          </p:cNvSpPr>
          <p:nvPr userDrawn="1"/>
        </p:nvSpPr>
        <p:spPr bwMode="auto">
          <a:xfrm flipH="1">
            <a:off x="856481" y="5541517"/>
            <a:ext cx="425222" cy="425281"/>
          </a:xfrm>
          <a:custGeom>
            <a:avLst/>
            <a:gdLst>
              <a:gd name="T0" fmla="*/ 0 w 2203"/>
              <a:gd name="T1" fmla="*/ 0 h 2202"/>
              <a:gd name="T2" fmla="*/ 1855 w 2203"/>
              <a:gd name="T3" fmla="*/ 497 h 2202"/>
              <a:gd name="T4" fmla="*/ 1422 w 2203"/>
              <a:gd name="T5" fmla="*/ 929 h 2202"/>
              <a:gd name="T6" fmla="*/ 1521 w 2203"/>
              <a:gd name="T7" fmla="*/ 1030 h 2202"/>
              <a:gd name="T8" fmla="*/ 2203 w 2203"/>
              <a:gd name="T9" fmla="*/ 1711 h 2202"/>
              <a:gd name="T10" fmla="*/ 1711 w 2203"/>
              <a:gd name="T11" fmla="*/ 2202 h 2202"/>
              <a:gd name="T12" fmla="*/ 1029 w 2203"/>
              <a:gd name="T13" fmla="*/ 1521 h 2202"/>
              <a:gd name="T14" fmla="*/ 930 w 2203"/>
              <a:gd name="T15" fmla="*/ 1421 h 2202"/>
              <a:gd name="T16" fmla="*/ 497 w 2203"/>
              <a:gd name="T17" fmla="*/ 1855 h 2202"/>
              <a:gd name="T18" fmla="*/ 0 w 2203"/>
              <a:gd name="T19" fmla="*/ 0 h 2202"/>
              <a:gd name="connsiteX0" fmla="*/ 0 w 10000"/>
              <a:gd name="connsiteY0" fmla="*/ 0 h 10000"/>
              <a:gd name="connsiteX1" fmla="*/ 8420 w 10000"/>
              <a:gd name="connsiteY1" fmla="*/ 2257 h 10000"/>
              <a:gd name="connsiteX2" fmla="*/ 6455 w 10000"/>
              <a:gd name="connsiteY2" fmla="*/ 421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4222 w 10000"/>
              <a:gd name="connsiteY8" fmla="*/ 6453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6455 w 10000"/>
              <a:gd name="connsiteY2" fmla="*/ 421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469 w 10000"/>
              <a:gd name="connsiteY8" fmla="*/ 5461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5291 w 10000"/>
              <a:gd name="connsiteY2" fmla="*/ 332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469 w 10000"/>
              <a:gd name="connsiteY8" fmla="*/ 5461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5291 w 10000"/>
              <a:gd name="connsiteY2" fmla="*/ 332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332 w 10000"/>
              <a:gd name="connsiteY8" fmla="*/ 5598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5428 w 10000"/>
              <a:gd name="connsiteY2" fmla="*/ 3158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332 w 10000"/>
              <a:gd name="connsiteY8" fmla="*/ 5598 h 10000"/>
              <a:gd name="connsiteX9" fmla="*/ 2256 w 10000"/>
              <a:gd name="connsiteY9" fmla="*/ 8424 h 10000"/>
              <a:gd name="connsiteX10" fmla="*/ 0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0"/>
                </a:moveTo>
                <a:lnTo>
                  <a:pt x="8420" y="2257"/>
                </a:lnTo>
                <a:lnTo>
                  <a:pt x="5428" y="3158"/>
                </a:lnTo>
                <a:lnTo>
                  <a:pt x="6904" y="4678"/>
                </a:lnTo>
                <a:lnTo>
                  <a:pt x="10000" y="7770"/>
                </a:lnTo>
                <a:lnTo>
                  <a:pt x="8941" y="8830"/>
                </a:lnTo>
                <a:lnTo>
                  <a:pt x="7767" y="10000"/>
                </a:lnTo>
                <a:lnTo>
                  <a:pt x="4671" y="6907"/>
                </a:lnTo>
                <a:lnTo>
                  <a:pt x="3332" y="5598"/>
                </a:lnTo>
                <a:lnTo>
                  <a:pt x="2256" y="8424"/>
                </a:lnTo>
                <a:lnTo>
                  <a:pt x="0" y="0"/>
                </a:lnTo>
                <a:close/>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GB" sz="1764"/>
          </a:p>
        </p:txBody>
      </p:sp>
      <p:sp>
        <p:nvSpPr>
          <p:cNvPr id="18" name="Oval 17" hidden="1"/>
          <p:cNvSpPr/>
          <p:nvPr/>
        </p:nvSpPr>
        <p:spPr bwMode="auto">
          <a:xfrm>
            <a:off x="644141" y="5329145"/>
            <a:ext cx="849901" cy="850022"/>
          </a:xfrm>
          <a:prstGeom prst="ellipse">
            <a:avLst/>
          </a:pr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764" err="1"/>
          </a:p>
        </p:txBody>
      </p:sp>
      <p:sp>
        <p:nvSpPr>
          <p:cNvPr id="14" name="Rectangle 13">
            <a:extLst>
              <a:ext uri="{FF2B5EF4-FFF2-40B4-BE49-F238E27FC236}">
                <a16:creationId xmlns:a16="http://schemas.microsoft.com/office/drawing/2014/main" id="{A266C790-8893-412D-8C9C-B7E6A6949581}"/>
              </a:ext>
            </a:extLst>
          </p:cNvPr>
          <p:cNvSpPr/>
          <p:nvPr userDrawn="1"/>
        </p:nvSpPr>
        <p:spPr bwMode="auto">
          <a:xfrm>
            <a:off x="0" y="4784436"/>
            <a:ext cx="12192001" cy="2073564"/>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lvl="0" algn="ctr" defTabSz="913916"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16" name="Title 1">
            <a:extLst>
              <a:ext uri="{FF2B5EF4-FFF2-40B4-BE49-F238E27FC236}">
                <a16:creationId xmlns:a16="http://schemas.microsoft.com/office/drawing/2014/main" id="{F3D04DA8-3EF8-4F39-89C3-4E7C5345DAB5}"/>
              </a:ext>
            </a:extLst>
          </p:cNvPr>
          <p:cNvSpPr>
            <a:spLocks noGrp="1"/>
          </p:cNvSpPr>
          <p:nvPr>
            <p:ph type="title" hasCustomPrompt="1"/>
          </p:nvPr>
        </p:nvSpPr>
        <p:spPr>
          <a:xfrm>
            <a:off x="1772265" y="4897269"/>
            <a:ext cx="9859116" cy="832882"/>
          </a:xfrm>
        </p:spPr>
        <p:txBody>
          <a:bodyPr vert="horz" wrap="square" lIns="146304" tIns="91440" rIns="146304" bIns="91440" rtlCol="0" anchor="ctr">
            <a:noAutofit/>
          </a:bodyPr>
          <a:lstStyle>
            <a:lvl1pPr>
              <a:defRPr lang="en-US" dirty="0"/>
            </a:lvl1pPr>
          </a:lstStyle>
          <a:p>
            <a:pPr marL="0" lvl="0"/>
            <a:r>
              <a:rPr lang="en-US"/>
              <a:t>Demo title</a:t>
            </a:r>
          </a:p>
        </p:txBody>
      </p:sp>
      <p:sp>
        <p:nvSpPr>
          <p:cNvPr id="17" name="Text Placeholder 4">
            <a:extLst>
              <a:ext uri="{FF2B5EF4-FFF2-40B4-BE49-F238E27FC236}">
                <a16:creationId xmlns:a16="http://schemas.microsoft.com/office/drawing/2014/main" id="{4A5AA55A-8961-4736-B60A-F6A536E8AA16}"/>
              </a:ext>
            </a:extLst>
          </p:cNvPr>
          <p:cNvSpPr>
            <a:spLocks noGrp="1"/>
          </p:cNvSpPr>
          <p:nvPr>
            <p:ph type="body" sz="quarter" idx="12" hasCustomPrompt="1"/>
          </p:nvPr>
        </p:nvSpPr>
        <p:spPr>
          <a:xfrm>
            <a:off x="1770707" y="5737707"/>
            <a:ext cx="9860674" cy="778034"/>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n-lt"/>
              </a:defRPr>
            </a:lvl1pPr>
          </a:lstStyle>
          <a:p>
            <a:pPr lvl="0"/>
            <a:r>
              <a:rPr lang="en-US"/>
              <a:t>Speaker Name</a:t>
            </a:r>
          </a:p>
        </p:txBody>
      </p:sp>
      <p:sp>
        <p:nvSpPr>
          <p:cNvPr id="19" name="Freeform 39">
            <a:extLst>
              <a:ext uri="{FF2B5EF4-FFF2-40B4-BE49-F238E27FC236}">
                <a16:creationId xmlns:a16="http://schemas.microsoft.com/office/drawing/2014/main" id="{12220794-EEE1-4979-B812-015671581FEA}"/>
              </a:ext>
            </a:extLst>
          </p:cNvPr>
          <p:cNvSpPr>
            <a:spLocks/>
          </p:cNvSpPr>
          <p:nvPr userDrawn="1"/>
        </p:nvSpPr>
        <p:spPr bwMode="auto">
          <a:xfrm flipH="1">
            <a:off x="856482" y="5541517"/>
            <a:ext cx="425222" cy="425281"/>
          </a:xfrm>
          <a:custGeom>
            <a:avLst/>
            <a:gdLst>
              <a:gd name="T0" fmla="*/ 0 w 2203"/>
              <a:gd name="T1" fmla="*/ 0 h 2202"/>
              <a:gd name="T2" fmla="*/ 1855 w 2203"/>
              <a:gd name="T3" fmla="*/ 497 h 2202"/>
              <a:gd name="T4" fmla="*/ 1422 w 2203"/>
              <a:gd name="T5" fmla="*/ 929 h 2202"/>
              <a:gd name="T6" fmla="*/ 1521 w 2203"/>
              <a:gd name="T7" fmla="*/ 1030 h 2202"/>
              <a:gd name="T8" fmla="*/ 2203 w 2203"/>
              <a:gd name="T9" fmla="*/ 1711 h 2202"/>
              <a:gd name="T10" fmla="*/ 1711 w 2203"/>
              <a:gd name="T11" fmla="*/ 2202 h 2202"/>
              <a:gd name="T12" fmla="*/ 1029 w 2203"/>
              <a:gd name="T13" fmla="*/ 1521 h 2202"/>
              <a:gd name="T14" fmla="*/ 930 w 2203"/>
              <a:gd name="T15" fmla="*/ 1421 h 2202"/>
              <a:gd name="T16" fmla="*/ 497 w 2203"/>
              <a:gd name="T17" fmla="*/ 1855 h 2202"/>
              <a:gd name="T18" fmla="*/ 0 w 2203"/>
              <a:gd name="T19" fmla="*/ 0 h 2202"/>
              <a:gd name="connsiteX0" fmla="*/ 0 w 10000"/>
              <a:gd name="connsiteY0" fmla="*/ 0 h 10000"/>
              <a:gd name="connsiteX1" fmla="*/ 8420 w 10000"/>
              <a:gd name="connsiteY1" fmla="*/ 2257 h 10000"/>
              <a:gd name="connsiteX2" fmla="*/ 6455 w 10000"/>
              <a:gd name="connsiteY2" fmla="*/ 421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4222 w 10000"/>
              <a:gd name="connsiteY8" fmla="*/ 6453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6455 w 10000"/>
              <a:gd name="connsiteY2" fmla="*/ 421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469 w 10000"/>
              <a:gd name="connsiteY8" fmla="*/ 5461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5291 w 10000"/>
              <a:gd name="connsiteY2" fmla="*/ 332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469 w 10000"/>
              <a:gd name="connsiteY8" fmla="*/ 5461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5291 w 10000"/>
              <a:gd name="connsiteY2" fmla="*/ 3329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332 w 10000"/>
              <a:gd name="connsiteY8" fmla="*/ 5598 h 10000"/>
              <a:gd name="connsiteX9" fmla="*/ 2256 w 10000"/>
              <a:gd name="connsiteY9" fmla="*/ 8424 h 10000"/>
              <a:gd name="connsiteX10" fmla="*/ 0 w 10000"/>
              <a:gd name="connsiteY10" fmla="*/ 0 h 10000"/>
              <a:gd name="connsiteX0" fmla="*/ 0 w 10000"/>
              <a:gd name="connsiteY0" fmla="*/ 0 h 10000"/>
              <a:gd name="connsiteX1" fmla="*/ 8420 w 10000"/>
              <a:gd name="connsiteY1" fmla="*/ 2257 h 10000"/>
              <a:gd name="connsiteX2" fmla="*/ 5428 w 10000"/>
              <a:gd name="connsiteY2" fmla="*/ 3158 h 10000"/>
              <a:gd name="connsiteX3" fmla="*/ 6904 w 10000"/>
              <a:gd name="connsiteY3" fmla="*/ 4678 h 10000"/>
              <a:gd name="connsiteX4" fmla="*/ 10000 w 10000"/>
              <a:gd name="connsiteY4" fmla="*/ 7770 h 10000"/>
              <a:gd name="connsiteX5" fmla="*/ 8941 w 10000"/>
              <a:gd name="connsiteY5" fmla="*/ 8830 h 10000"/>
              <a:gd name="connsiteX6" fmla="*/ 7767 w 10000"/>
              <a:gd name="connsiteY6" fmla="*/ 10000 h 10000"/>
              <a:gd name="connsiteX7" fmla="*/ 4671 w 10000"/>
              <a:gd name="connsiteY7" fmla="*/ 6907 h 10000"/>
              <a:gd name="connsiteX8" fmla="*/ 3332 w 10000"/>
              <a:gd name="connsiteY8" fmla="*/ 5598 h 10000"/>
              <a:gd name="connsiteX9" fmla="*/ 2256 w 10000"/>
              <a:gd name="connsiteY9" fmla="*/ 8424 h 10000"/>
              <a:gd name="connsiteX10" fmla="*/ 0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0"/>
                </a:moveTo>
                <a:lnTo>
                  <a:pt x="8420" y="2257"/>
                </a:lnTo>
                <a:lnTo>
                  <a:pt x="5428" y="3158"/>
                </a:lnTo>
                <a:lnTo>
                  <a:pt x="6904" y="4678"/>
                </a:lnTo>
                <a:lnTo>
                  <a:pt x="10000" y="7770"/>
                </a:lnTo>
                <a:lnTo>
                  <a:pt x="8941" y="8830"/>
                </a:lnTo>
                <a:lnTo>
                  <a:pt x="7767" y="10000"/>
                </a:lnTo>
                <a:lnTo>
                  <a:pt x="4671" y="6907"/>
                </a:lnTo>
                <a:lnTo>
                  <a:pt x="3332" y="5598"/>
                </a:lnTo>
                <a:lnTo>
                  <a:pt x="2256" y="8424"/>
                </a:lnTo>
                <a:lnTo>
                  <a:pt x="0" y="0"/>
                </a:lnTo>
                <a:close/>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GB" sz="1764"/>
          </a:p>
        </p:txBody>
      </p:sp>
      <p:sp>
        <p:nvSpPr>
          <p:cNvPr id="20" name="Oval 19">
            <a:extLst>
              <a:ext uri="{FF2B5EF4-FFF2-40B4-BE49-F238E27FC236}">
                <a16:creationId xmlns:a16="http://schemas.microsoft.com/office/drawing/2014/main" id="{3728AFA8-AD8F-4B9D-A322-11A15DEFCE99}"/>
              </a:ext>
            </a:extLst>
          </p:cNvPr>
          <p:cNvSpPr/>
          <p:nvPr userDrawn="1"/>
        </p:nvSpPr>
        <p:spPr bwMode="auto">
          <a:xfrm>
            <a:off x="644142" y="5329145"/>
            <a:ext cx="849901" cy="850022"/>
          </a:xfrm>
          <a:prstGeom prst="ellipse">
            <a:avLst/>
          </a:pr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764" err="1"/>
          </a:p>
        </p:txBody>
      </p:sp>
    </p:spTree>
    <p:extLst>
      <p:ext uri="{BB962C8B-B14F-4D97-AF65-F5344CB8AC3E}">
        <p14:creationId xmlns:p14="http://schemas.microsoft.com/office/powerpoint/2010/main" val="1368620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marL="0" indent="0">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008321" y="6588546"/>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bg1">
                    <a:alpha val="99000"/>
                  </a:schemeClr>
                </a:solidFill>
              </a:rPr>
              <a:pPr algn="r"/>
              <a:t>‹#›</a:t>
            </a:fld>
            <a:endParaRPr lang="en-US" sz="900" err="1">
              <a:solidFill>
                <a:schemeClr val="bg1">
                  <a:alpha val="99000"/>
                </a:schemeClr>
              </a:solidFill>
            </a:endParaRPr>
          </a:p>
        </p:txBody>
      </p:sp>
    </p:spTree>
    <p:extLst>
      <p:ext uri="{BB962C8B-B14F-4D97-AF65-F5344CB8AC3E}">
        <p14:creationId xmlns:p14="http://schemas.microsoft.com/office/powerpoint/2010/main" val="293744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21344" y="1290321"/>
            <a:ext cx="11149439" cy="4565535"/>
          </a:xfrm>
        </p:spPr>
        <p:txBody>
          <a:bodyPr/>
          <a:lstStyle>
            <a:lvl1pPr>
              <a:defRPr>
                <a:latin typeface="+mn-lt"/>
              </a:defRPr>
            </a:lvl1pPr>
            <a:lvl2pPr marL="0" indent="0">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008321" y="6588546"/>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bg1">
                    <a:alpha val="99000"/>
                  </a:schemeClr>
                </a:solidFill>
              </a:rPr>
              <a:pPr algn="r"/>
              <a:t>‹#›</a:t>
            </a:fld>
            <a:endParaRPr lang="en-US" sz="900" err="1">
              <a:solidFill>
                <a:schemeClr val="bg1">
                  <a:alpha val="99000"/>
                </a:schemeClr>
              </a:solidFill>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t="68892"/>
          <a:stretch/>
        </p:blipFill>
        <p:spPr>
          <a:xfrm>
            <a:off x="932" y="6146800"/>
            <a:ext cx="12190135" cy="7112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344" y="6317008"/>
            <a:ext cx="1531511" cy="370785"/>
          </a:xfrm>
          <a:prstGeom prst="rect">
            <a:avLst/>
          </a:prstGeom>
        </p:spPr>
      </p:pic>
    </p:spTree>
    <p:extLst>
      <p:ext uri="{BB962C8B-B14F-4D97-AF65-F5344CB8AC3E}">
        <p14:creationId xmlns:p14="http://schemas.microsoft.com/office/powerpoint/2010/main" val="1262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mn-lt"/>
              </a:defRPr>
            </a:lvl1pPr>
            <a:lvl2pPr marL="0" indent="0">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008321" y="6588546"/>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bg1">
                    <a:alpha val="99000"/>
                  </a:schemeClr>
                </a:solidFill>
              </a:rPr>
              <a:pPr algn="r"/>
              <a:t>‹#›</a:t>
            </a:fld>
            <a:endParaRPr lang="en-US" sz="900" err="1">
              <a:solidFill>
                <a:schemeClr val="bg1">
                  <a:alpha val="99000"/>
                </a:schemeClr>
              </a:solidFill>
            </a:endParaRPr>
          </a:p>
        </p:txBody>
      </p:sp>
    </p:spTree>
    <p:extLst>
      <p:ext uri="{BB962C8B-B14F-4D97-AF65-F5344CB8AC3E}">
        <p14:creationId xmlns:p14="http://schemas.microsoft.com/office/powerpoint/2010/main" val="394442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necraft Fullbleed Titl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Rectangle 6"/>
          <p:cNvSpPr/>
          <p:nvPr userDrawn="1"/>
        </p:nvSpPr>
        <p:spPr bwMode="auto">
          <a:xfrm>
            <a:off x="274710" y="2860696"/>
            <a:ext cx="5945148" cy="3471176"/>
          </a:xfrm>
          <a:prstGeom prst="rect">
            <a:avLst/>
          </a:prstGeom>
          <a:solidFill>
            <a:schemeClr val="tx2">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710" y="2860698"/>
            <a:ext cx="5945147" cy="2178663"/>
          </a:xfrm>
        </p:spPr>
        <p:txBody>
          <a:bodyPr lIns="182880" tIns="182880" rIns="91440" bIns="0" anchor="b"/>
          <a:lstStyle>
            <a:lvl1pPr algn="l" defTabSz="932742" rtl="0" eaLnBrk="1" latinLnBrk="0" hangingPunct="1">
              <a:lnSpc>
                <a:spcPct val="90000"/>
              </a:lnSpc>
              <a:spcBef>
                <a:spcPct val="0"/>
              </a:spcBef>
              <a:buNone/>
              <a:defRPr lang="en-US" sz="4800" b="0" kern="1200" cap="none" spc="-100" baseline="0" dirty="0">
                <a:ln w="3175">
                  <a:noFill/>
                </a:ln>
                <a:gradFill>
                  <a:gsLst>
                    <a:gs pos="76250">
                      <a:srgbClr val="FFFFFF"/>
                    </a:gs>
                    <a:gs pos="51000">
                      <a:srgbClr val="FFFFFF"/>
                    </a:gs>
                  </a:gsLst>
                  <a:lin ang="5400000" scaled="0"/>
                </a:gradFill>
                <a:effectLst/>
                <a:latin typeface="+mj-lt"/>
                <a:ea typeface="+mn-ea"/>
                <a:cs typeface="Segoe UI" pitchFamily="34" charset="0"/>
              </a:defRPr>
            </a:lvl1pPr>
          </a:lstStyle>
          <a:p>
            <a:r>
              <a:rPr lang="en-US"/>
              <a:t>Click to edit </a:t>
            </a:r>
            <a:br>
              <a:rPr lang="en-US"/>
            </a:br>
            <a:r>
              <a:rPr lang="en-US"/>
              <a:t>Master title style</a:t>
            </a:r>
          </a:p>
        </p:txBody>
      </p:sp>
      <p:sp>
        <p:nvSpPr>
          <p:cNvPr id="12" name="Text Placeholder 11"/>
          <p:cNvSpPr>
            <a:spLocks noGrp="1"/>
          </p:cNvSpPr>
          <p:nvPr>
            <p:ph type="body" sz="quarter" idx="10"/>
          </p:nvPr>
        </p:nvSpPr>
        <p:spPr>
          <a:xfrm>
            <a:off x="274710" y="5139160"/>
            <a:ext cx="5945147" cy="1192713"/>
          </a:xfrm>
        </p:spPr>
        <p:txBody>
          <a:bodyPr lIns="182880" tIns="0" rIns="91440" bIns="0">
            <a:noAutofit/>
          </a:bodyPr>
          <a:lstStyle>
            <a:lvl1pPr marL="0" indent="0">
              <a:buNone/>
              <a:defRPr lang="en-US" sz="3200" kern="1200" spc="0" baseline="0" dirty="0" smtClean="0">
                <a:gradFill>
                  <a:gsLst>
                    <a:gs pos="76250">
                      <a:srgbClr val="FFFFFF"/>
                    </a:gs>
                    <a:gs pos="51000">
                      <a:srgbClr val="FFFFFF"/>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9" name="Picture 8">
            <a:extLst>
              <a:ext uri="{FF2B5EF4-FFF2-40B4-BE49-F238E27FC236}">
                <a16:creationId xmlns:a16="http://schemas.microsoft.com/office/drawing/2014/main" id="{19E87D8C-141F-406F-B25B-50B115DEE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spTree>
    <p:extLst>
      <p:ext uri="{BB962C8B-B14F-4D97-AF65-F5344CB8AC3E}">
        <p14:creationId xmlns:p14="http://schemas.microsoft.com/office/powerpoint/2010/main" val="84519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265984" y="1189175"/>
            <a:ext cx="5378548" cy="1861920"/>
          </a:xfrm>
        </p:spPr>
        <p:txBody>
          <a:bodyPr wrap="square">
            <a:spAutoFit/>
          </a:bodyPr>
          <a:lstStyle>
            <a:lvl1pPr marL="0" indent="0">
              <a:spcBef>
                <a:spcPts val="1200"/>
              </a:spcBef>
              <a:buClr>
                <a:schemeClr val="tx1"/>
              </a:buClr>
              <a:buFont typeface="Wingdings" pitchFamily="2" charset="2"/>
              <a:buNone/>
              <a:defRPr sz="2399">
                <a:solidFill>
                  <a:schemeClr val="tx2"/>
                </a:solidFill>
              </a:defRPr>
            </a:lvl1pPr>
            <a:lvl2pPr marL="0" indent="0">
              <a:buNone/>
              <a:defRPr sz="1400">
                <a:solidFill>
                  <a:schemeClr val="accent5"/>
                </a:solidFill>
              </a:defRPr>
            </a:lvl2pPr>
            <a:lvl3pPr marL="227097" indent="0">
              <a:buNone/>
              <a:tabLst/>
              <a:defRPr sz="1400">
                <a:solidFill>
                  <a:schemeClr val="accent5"/>
                </a:solidFill>
              </a:defRPr>
            </a:lvl3pPr>
            <a:lvl4pPr marL="451084" indent="0">
              <a:buNone/>
              <a:defRPr sz="1400">
                <a:solidFill>
                  <a:schemeClr val="accent5"/>
                </a:solidFill>
              </a:defRPr>
            </a:lvl4pPr>
            <a:lvl5pPr marL="671959" indent="0">
              <a:buNone/>
              <a:tabLst/>
              <a:defRPr sz="14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9175"/>
            <a:ext cx="5378548" cy="1861920"/>
          </a:xfrm>
        </p:spPr>
        <p:txBody>
          <a:bodyPr wrap="square">
            <a:spAutoFit/>
          </a:bodyPr>
          <a:lstStyle>
            <a:lvl1pPr marL="0" indent="0">
              <a:spcBef>
                <a:spcPts val="1200"/>
              </a:spcBef>
              <a:buClr>
                <a:schemeClr val="tx1"/>
              </a:buClr>
              <a:buFont typeface="Wingdings" pitchFamily="2" charset="2"/>
              <a:buNone/>
              <a:defRPr sz="2399">
                <a:solidFill>
                  <a:schemeClr val="tx2"/>
                </a:solidFill>
              </a:defRPr>
            </a:lvl1pPr>
            <a:lvl2pPr marL="0" indent="0">
              <a:buNone/>
              <a:defRPr sz="1400">
                <a:solidFill>
                  <a:schemeClr val="tx1"/>
                </a:solidFill>
              </a:defRPr>
            </a:lvl2pPr>
            <a:lvl3pPr marL="227097" indent="0">
              <a:buNone/>
              <a:tabLst/>
              <a:defRPr sz="1400">
                <a:solidFill>
                  <a:schemeClr val="tx1"/>
                </a:solidFill>
              </a:defRPr>
            </a:lvl3pPr>
            <a:lvl4pPr marL="451084" indent="0">
              <a:buNone/>
              <a:defRPr sz="1400">
                <a:solidFill>
                  <a:schemeClr val="tx1"/>
                </a:solidFill>
              </a:defRPr>
            </a:lvl4pPr>
            <a:lvl5pPr marL="671959" indent="0">
              <a:buNone/>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4"/>
          </p:nvPr>
        </p:nvSpPr>
        <p:spPr>
          <a:xfrm>
            <a:off x="343941" y="6471673"/>
            <a:ext cx="2844904" cy="364224"/>
          </a:xfrm>
          <a:prstGeom prst="rect">
            <a:avLst/>
          </a:prstGeom>
        </p:spPr>
        <p:txBody>
          <a:bodyPr vert="horz" lIns="91440" tIns="45720" rIns="91440" bIns="45720" rtlCol="0" anchor="ctr"/>
          <a:lstStyle>
            <a:lvl1pPr algn="l">
              <a:defRPr sz="1175">
                <a:solidFill>
                  <a:schemeClr val="tx1">
                    <a:tint val="75000"/>
                  </a:schemeClr>
                </a:solidFill>
              </a:defRPr>
            </a:lvl1pPr>
          </a:lstStyle>
          <a:p>
            <a:fld id="{0E05EA2D-13DB-4BA1-9DA1-8ED54A2EECC2}" type="slidenum">
              <a:rPr lang="en-US" smtClean="0"/>
              <a:pPr/>
              <a:t>‹#›</a:t>
            </a:fld>
            <a:endParaRPr lang="en-US"/>
          </a:p>
        </p:txBody>
      </p:sp>
    </p:spTree>
    <p:extLst>
      <p:ext uri="{BB962C8B-B14F-4D97-AF65-F5344CB8AC3E}">
        <p14:creationId xmlns:p14="http://schemas.microsoft.com/office/powerpoint/2010/main" val="24705255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0"/>
          </p:nvPr>
        </p:nvSpPr>
        <p:spPr>
          <a:xfrm>
            <a:off x="264895" y="1189176"/>
            <a:ext cx="11653523" cy="2447348"/>
          </a:xfrm>
        </p:spPr>
        <p:txBody>
          <a:bodyPr/>
          <a:lstStyle>
            <a:lvl1pPr marL="0" indent="0">
              <a:lnSpc>
                <a:spcPct val="100000"/>
              </a:lnSpc>
              <a:buNone/>
              <a:defRPr>
                <a:solidFill>
                  <a:schemeClr val="tx2"/>
                </a:solidFill>
              </a:defRPr>
            </a:lvl1pPr>
            <a:lvl2pPr marL="0" indent="0">
              <a:lnSpc>
                <a:spcPct val="100000"/>
              </a:lnSpc>
              <a:buFontTx/>
              <a:buNone/>
              <a:defRPr sz="1400">
                <a:solidFill>
                  <a:schemeClr val="tx1"/>
                </a:solidFill>
              </a:defRPr>
            </a:lvl2pPr>
            <a:lvl3pPr marL="223987" indent="0">
              <a:lnSpc>
                <a:spcPct val="100000"/>
              </a:lnSpc>
              <a:buNone/>
              <a:defRPr sz="1400">
                <a:solidFill>
                  <a:schemeClr val="tx1"/>
                </a:solidFill>
              </a:defRPr>
            </a:lvl3pPr>
            <a:lvl4pPr marL="447973" indent="0">
              <a:lnSpc>
                <a:spcPct val="100000"/>
              </a:lnSpc>
              <a:buNone/>
              <a:defRPr sz="1400">
                <a:solidFill>
                  <a:schemeClr val="tx1"/>
                </a:solidFill>
              </a:defRPr>
            </a:lvl4pPr>
            <a:lvl5pPr marL="671959" indent="0">
              <a:lnSpc>
                <a:spcPct val="100000"/>
              </a:lnSpc>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343941" y="6471673"/>
            <a:ext cx="2844904" cy="364224"/>
          </a:xfrm>
          <a:prstGeom prst="rect">
            <a:avLst/>
          </a:prstGeom>
        </p:spPr>
        <p:txBody>
          <a:bodyPr vert="horz" lIns="91440" tIns="45720" rIns="91440" bIns="45720" rtlCol="0" anchor="ctr"/>
          <a:lstStyle>
            <a:lvl1pPr algn="l">
              <a:defRPr sz="1175">
                <a:solidFill>
                  <a:schemeClr val="tx1">
                    <a:tint val="75000"/>
                  </a:schemeClr>
                </a:solidFill>
              </a:defRPr>
            </a:lvl1pPr>
          </a:lstStyle>
          <a:p>
            <a:fld id="{0E05EA2D-13DB-4BA1-9DA1-8ED54A2EECC2}" type="slidenum">
              <a:rPr lang="en-US" smtClean="0"/>
              <a:pPr/>
              <a:t>‹#›</a:t>
            </a:fld>
            <a:endParaRPr lang="en-US"/>
          </a:p>
        </p:txBody>
      </p:sp>
    </p:spTree>
    <p:extLst>
      <p:ext uri="{BB962C8B-B14F-4D97-AF65-F5344CB8AC3E}">
        <p14:creationId xmlns:p14="http://schemas.microsoft.com/office/powerpoint/2010/main" val="242364919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0-50 Gre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0090E-3DB1-4825-9C15-E469CF55D95B}"/>
              </a:ext>
            </a:extLst>
          </p:cNvPr>
          <p:cNvSpPr/>
          <p:nvPr userDrawn="1"/>
        </p:nvSpPr>
        <p:spPr bwMode="auto">
          <a:xfrm>
            <a:off x="-1" y="0"/>
            <a:ext cx="609600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2" y="386904"/>
            <a:ext cx="5378548" cy="662361"/>
          </a:xfrm>
        </p:spPr>
        <p:txBody>
          <a:bodyPr>
            <a:spAutoFit/>
          </a:bodyPr>
          <a:lstStyle>
            <a:lvl1pPr>
              <a:defRPr sz="4116" baseline="0">
                <a:solidFill>
                  <a:schemeClr val="bg1"/>
                </a:solidFill>
              </a:defRPr>
            </a:lvl1pPr>
          </a:lstStyle>
          <a:p>
            <a:r>
              <a:rPr lang="en-US"/>
              <a:t>50/50 text layout</a:t>
            </a:r>
          </a:p>
        </p:txBody>
      </p:sp>
      <p:sp>
        <p:nvSpPr>
          <p:cNvPr id="6" name="Text Placeholder 3">
            <a:extLst>
              <a:ext uri="{FF2B5EF4-FFF2-40B4-BE49-F238E27FC236}">
                <a16:creationId xmlns:a16="http://schemas.microsoft.com/office/drawing/2014/main" id="{E4E7FCEC-80E1-4457-BF17-DD95C77EB487}"/>
              </a:ext>
            </a:extLst>
          </p:cNvPr>
          <p:cNvSpPr>
            <a:spLocks noGrp="1"/>
          </p:cNvSpPr>
          <p:nvPr>
            <p:ph type="body" sz="quarter" idx="10"/>
          </p:nvPr>
        </p:nvSpPr>
        <p:spPr>
          <a:xfrm>
            <a:off x="269242" y="1216074"/>
            <a:ext cx="5378548" cy="1861920"/>
          </a:xfrm>
        </p:spPr>
        <p:txBody>
          <a:bodyPr wrap="square">
            <a:spAutoFit/>
          </a:bodyPr>
          <a:lstStyle>
            <a:lvl1pPr marL="281539" indent="-281539">
              <a:spcBef>
                <a:spcPts val="1200"/>
              </a:spcBef>
              <a:buClr>
                <a:schemeClr val="bg1"/>
              </a:buClr>
              <a:buFont typeface="Arial" pitchFamily="34" charset="0"/>
              <a:buChar char="•"/>
              <a:defRPr sz="2399">
                <a:solidFill>
                  <a:schemeClr val="bg1"/>
                </a:solidFill>
              </a:defRPr>
            </a:lvl1pPr>
            <a:lvl2pPr marL="520446" indent="-228488">
              <a:buClr>
                <a:schemeClr val="bg1"/>
              </a:buClr>
              <a:defRPr sz="1400">
                <a:solidFill>
                  <a:schemeClr val="bg1"/>
                </a:solidFill>
              </a:defRPr>
            </a:lvl2pPr>
            <a:lvl3pPr marL="685465" indent="-165020">
              <a:buClr>
                <a:schemeClr val="bg1"/>
              </a:buClr>
              <a:tabLst/>
              <a:defRPr sz="1400">
                <a:solidFill>
                  <a:schemeClr val="bg1"/>
                </a:solidFill>
              </a:defRPr>
            </a:lvl3pPr>
            <a:lvl4pPr marL="863178" indent="-177714">
              <a:buClr>
                <a:schemeClr val="bg1"/>
              </a:buClr>
              <a:defRPr sz="1400">
                <a:solidFill>
                  <a:schemeClr val="bg1"/>
                </a:solidFill>
              </a:defRPr>
            </a:lvl4pPr>
            <a:lvl5pPr marL="1028197" indent="-165020">
              <a:buClr>
                <a:schemeClr val="bg1"/>
              </a:buClr>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16304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0-50 Go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0090E-3DB1-4825-9C15-E469CF55D95B}"/>
              </a:ext>
            </a:extLst>
          </p:cNvPr>
          <p:cNvSpPr/>
          <p:nvPr userDrawn="1"/>
        </p:nvSpPr>
        <p:spPr bwMode="auto">
          <a:xfrm>
            <a:off x="-1" y="0"/>
            <a:ext cx="609600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2" y="386904"/>
            <a:ext cx="5378548" cy="662361"/>
          </a:xfrm>
        </p:spPr>
        <p:txBody>
          <a:bodyPr>
            <a:spAutoFit/>
          </a:bodyPr>
          <a:lstStyle>
            <a:lvl1pPr>
              <a:defRPr sz="4116" baseline="0">
                <a:solidFill>
                  <a:schemeClr val="bg1"/>
                </a:solidFill>
              </a:defRPr>
            </a:lvl1pPr>
          </a:lstStyle>
          <a:p>
            <a:r>
              <a:rPr lang="en-US"/>
              <a:t>50/50 text layout</a:t>
            </a:r>
          </a:p>
        </p:txBody>
      </p:sp>
      <p:sp>
        <p:nvSpPr>
          <p:cNvPr id="6" name="Text Placeholder 3">
            <a:extLst>
              <a:ext uri="{FF2B5EF4-FFF2-40B4-BE49-F238E27FC236}">
                <a16:creationId xmlns:a16="http://schemas.microsoft.com/office/drawing/2014/main" id="{E4E7FCEC-80E1-4457-BF17-DD95C77EB487}"/>
              </a:ext>
            </a:extLst>
          </p:cNvPr>
          <p:cNvSpPr>
            <a:spLocks noGrp="1"/>
          </p:cNvSpPr>
          <p:nvPr>
            <p:ph type="body" sz="quarter" idx="10"/>
          </p:nvPr>
        </p:nvSpPr>
        <p:spPr>
          <a:xfrm>
            <a:off x="269242" y="1216074"/>
            <a:ext cx="5378548" cy="1861920"/>
          </a:xfrm>
        </p:spPr>
        <p:txBody>
          <a:bodyPr wrap="square">
            <a:spAutoFit/>
          </a:bodyPr>
          <a:lstStyle>
            <a:lvl1pPr marL="281539" indent="-281539">
              <a:spcBef>
                <a:spcPts val="1200"/>
              </a:spcBef>
              <a:buClr>
                <a:schemeClr val="bg1"/>
              </a:buClr>
              <a:buFont typeface="Arial" pitchFamily="34" charset="0"/>
              <a:buChar char="•"/>
              <a:defRPr sz="2399">
                <a:solidFill>
                  <a:schemeClr val="bg1"/>
                </a:solidFill>
              </a:defRPr>
            </a:lvl1pPr>
            <a:lvl2pPr marL="520446" indent="-228488">
              <a:buClr>
                <a:schemeClr val="bg1"/>
              </a:buClr>
              <a:defRPr sz="1400">
                <a:solidFill>
                  <a:schemeClr val="bg1"/>
                </a:solidFill>
              </a:defRPr>
            </a:lvl2pPr>
            <a:lvl3pPr marL="685465" indent="-165020">
              <a:buClr>
                <a:schemeClr val="bg1"/>
              </a:buClr>
              <a:tabLst/>
              <a:defRPr sz="1400">
                <a:solidFill>
                  <a:schemeClr val="bg1"/>
                </a:solidFill>
              </a:defRPr>
            </a:lvl3pPr>
            <a:lvl4pPr marL="863178" indent="-177714">
              <a:buClr>
                <a:schemeClr val="bg1"/>
              </a:buClr>
              <a:defRPr sz="1400">
                <a:solidFill>
                  <a:schemeClr val="bg1"/>
                </a:solidFill>
              </a:defRPr>
            </a:lvl4pPr>
            <a:lvl5pPr marL="1028197" indent="-165020">
              <a:buClr>
                <a:schemeClr val="bg1"/>
              </a:buClr>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00701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0-50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0090E-3DB1-4825-9C15-E469CF55D95B}"/>
              </a:ext>
            </a:extLst>
          </p:cNvPr>
          <p:cNvSpPr/>
          <p:nvPr userDrawn="1"/>
        </p:nvSpPr>
        <p:spPr bwMode="auto">
          <a:xfrm>
            <a:off x="-1" y="0"/>
            <a:ext cx="6096001"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2" y="386904"/>
            <a:ext cx="5378548" cy="662361"/>
          </a:xfrm>
        </p:spPr>
        <p:txBody>
          <a:bodyPr>
            <a:spAutoFit/>
          </a:bodyPr>
          <a:lstStyle>
            <a:lvl1pPr>
              <a:defRPr sz="4116" baseline="0">
                <a:solidFill>
                  <a:schemeClr val="bg1"/>
                </a:solidFill>
              </a:defRPr>
            </a:lvl1pPr>
          </a:lstStyle>
          <a:p>
            <a:r>
              <a:rPr lang="en-US"/>
              <a:t>50/50 text layout</a:t>
            </a:r>
          </a:p>
        </p:txBody>
      </p:sp>
      <p:sp>
        <p:nvSpPr>
          <p:cNvPr id="6" name="Text Placeholder 3">
            <a:extLst>
              <a:ext uri="{FF2B5EF4-FFF2-40B4-BE49-F238E27FC236}">
                <a16:creationId xmlns:a16="http://schemas.microsoft.com/office/drawing/2014/main" id="{E4E7FCEC-80E1-4457-BF17-DD95C77EB487}"/>
              </a:ext>
            </a:extLst>
          </p:cNvPr>
          <p:cNvSpPr>
            <a:spLocks noGrp="1"/>
          </p:cNvSpPr>
          <p:nvPr>
            <p:ph type="body" sz="quarter" idx="10"/>
          </p:nvPr>
        </p:nvSpPr>
        <p:spPr>
          <a:xfrm>
            <a:off x="269242" y="1216074"/>
            <a:ext cx="5378548" cy="1861920"/>
          </a:xfrm>
        </p:spPr>
        <p:txBody>
          <a:bodyPr wrap="square">
            <a:spAutoFit/>
          </a:bodyPr>
          <a:lstStyle>
            <a:lvl1pPr marL="281539" indent="-281539">
              <a:spcBef>
                <a:spcPts val="1200"/>
              </a:spcBef>
              <a:buClr>
                <a:schemeClr val="bg1"/>
              </a:buClr>
              <a:buFont typeface="Arial" pitchFamily="34" charset="0"/>
              <a:buChar char="•"/>
              <a:defRPr sz="2399">
                <a:solidFill>
                  <a:schemeClr val="bg1"/>
                </a:solidFill>
              </a:defRPr>
            </a:lvl1pPr>
            <a:lvl2pPr marL="520446" indent="-228488">
              <a:buClr>
                <a:schemeClr val="bg1"/>
              </a:buClr>
              <a:defRPr sz="1400">
                <a:solidFill>
                  <a:schemeClr val="bg1"/>
                </a:solidFill>
              </a:defRPr>
            </a:lvl2pPr>
            <a:lvl3pPr marL="685465" indent="-165020">
              <a:buClr>
                <a:schemeClr val="bg1"/>
              </a:buClr>
              <a:tabLst/>
              <a:defRPr sz="1400">
                <a:solidFill>
                  <a:schemeClr val="bg1"/>
                </a:solidFill>
              </a:defRPr>
            </a:lvl3pPr>
            <a:lvl4pPr marL="863178" indent="-177714">
              <a:buClr>
                <a:schemeClr val="bg1"/>
              </a:buClr>
              <a:defRPr sz="1400">
                <a:solidFill>
                  <a:schemeClr val="bg1"/>
                </a:solidFill>
              </a:defRPr>
            </a:lvl4pPr>
            <a:lvl5pPr marL="1028197" indent="-165020">
              <a:buClr>
                <a:schemeClr val="bg1"/>
              </a:buClr>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9857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0090E-3DB1-4825-9C15-E469CF55D95B}"/>
              </a:ext>
            </a:extLst>
          </p:cNvPr>
          <p:cNvSpPr/>
          <p:nvPr userDrawn="1"/>
        </p:nvSpPr>
        <p:spPr bwMode="auto">
          <a:xfrm>
            <a:off x="-1" y="0"/>
            <a:ext cx="6096001"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2" y="386904"/>
            <a:ext cx="5378548" cy="662361"/>
          </a:xfrm>
        </p:spPr>
        <p:txBody>
          <a:bodyPr>
            <a:spAutoFit/>
          </a:bodyPr>
          <a:lstStyle>
            <a:lvl1pPr>
              <a:defRPr sz="4116" baseline="0">
                <a:solidFill>
                  <a:schemeClr val="bg1"/>
                </a:solidFill>
              </a:defRPr>
            </a:lvl1pPr>
          </a:lstStyle>
          <a:p>
            <a:r>
              <a:rPr lang="en-US"/>
              <a:t>50/50 text layout</a:t>
            </a:r>
          </a:p>
        </p:txBody>
      </p:sp>
      <p:sp>
        <p:nvSpPr>
          <p:cNvPr id="6" name="Text Placeholder 3">
            <a:extLst>
              <a:ext uri="{FF2B5EF4-FFF2-40B4-BE49-F238E27FC236}">
                <a16:creationId xmlns:a16="http://schemas.microsoft.com/office/drawing/2014/main" id="{E4E7FCEC-80E1-4457-BF17-DD95C77EB487}"/>
              </a:ext>
            </a:extLst>
          </p:cNvPr>
          <p:cNvSpPr>
            <a:spLocks noGrp="1"/>
          </p:cNvSpPr>
          <p:nvPr>
            <p:ph type="body" sz="quarter" idx="10"/>
          </p:nvPr>
        </p:nvSpPr>
        <p:spPr>
          <a:xfrm>
            <a:off x="269242" y="1216074"/>
            <a:ext cx="5378548" cy="1861920"/>
          </a:xfrm>
        </p:spPr>
        <p:txBody>
          <a:bodyPr wrap="square">
            <a:spAutoFit/>
          </a:bodyPr>
          <a:lstStyle>
            <a:lvl1pPr marL="281539" indent="-281539">
              <a:spcBef>
                <a:spcPts val="1200"/>
              </a:spcBef>
              <a:buClr>
                <a:schemeClr val="bg1"/>
              </a:buClr>
              <a:buFont typeface="Arial" pitchFamily="34" charset="0"/>
              <a:buChar char="•"/>
              <a:defRPr sz="2399">
                <a:solidFill>
                  <a:schemeClr val="bg1"/>
                </a:solidFill>
              </a:defRPr>
            </a:lvl1pPr>
            <a:lvl2pPr marL="520446" indent="-228488">
              <a:buClr>
                <a:schemeClr val="bg1"/>
              </a:buClr>
              <a:defRPr sz="1400">
                <a:solidFill>
                  <a:schemeClr val="bg1"/>
                </a:solidFill>
              </a:defRPr>
            </a:lvl2pPr>
            <a:lvl3pPr marL="685465" indent="-165020">
              <a:buClr>
                <a:schemeClr val="bg1"/>
              </a:buClr>
              <a:tabLst/>
              <a:defRPr sz="1400">
                <a:solidFill>
                  <a:schemeClr val="bg1"/>
                </a:solidFill>
              </a:defRPr>
            </a:lvl3pPr>
            <a:lvl4pPr marL="863178" indent="-177714">
              <a:buClr>
                <a:schemeClr val="bg1"/>
              </a:buClr>
              <a:defRPr sz="1400">
                <a:solidFill>
                  <a:schemeClr val="bg1"/>
                </a:solidFill>
              </a:defRPr>
            </a:lvl4pPr>
            <a:lvl5pPr marL="1028197" indent="-165020">
              <a:buClr>
                <a:schemeClr val="bg1"/>
              </a:buClr>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98571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Laven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0090E-3DB1-4825-9C15-E469CF55D95B}"/>
              </a:ext>
            </a:extLst>
          </p:cNvPr>
          <p:cNvSpPr/>
          <p:nvPr userDrawn="1"/>
        </p:nvSpPr>
        <p:spPr bwMode="auto">
          <a:xfrm>
            <a:off x="-1" y="0"/>
            <a:ext cx="6096001"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2" y="386904"/>
            <a:ext cx="5378548" cy="662361"/>
          </a:xfrm>
        </p:spPr>
        <p:txBody>
          <a:bodyPr>
            <a:spAutoFit/>
          </a:bodyPr>
          <a:lstStyle>
            <a:lvl1pPr>
              <a:defRPr sz="4116" baseline="0">
                <a:solidFill>
                  <a:schemeClr val="bg1"/>
                </a:solidFill>
              </a:defRPr>
            </a:lvl1pPr>
          </a:lstStyle>
          <a:p>
            <a:r>
              <a:rPr lang="en-US"/>
              <a:t>50/50 text layout</a:t>
            </a:r>
          </a:p>
        </p:txBody>
      </p:sp>
      <p:sp>
        <p:nvSpPr>
          <p:cNvPr id="6" name="Text Placeholder 3">
            <a:extLst>
              <a:ext uri="{FF2B5EF4-FFF2-40B4-BE49-F238E27FC236}">
                <a16:creationId xmlns:a16="http://schemas.microsoft.com/office/drawing/2014/main" id="{E4E7FCEC-80E1-4457-BF17-DD95C77EB487}"/>
              </a:ext>
            </a:extLst>
          </p:cNvPr>
          <p:cNvSpPr>
            <a:spLocks noGrp="1"/>
          </p:cNvSpPr>
          <p:nvPr>
            <p:ph type="body" sz="quarter" idx="10"/>
          </p:nvPr>
        </p:nvSpPr>
        <p:spPr>
          <a:xfrm>
            <a:off x="269242" y="1216074"/>
            <a:ext cx="5378548" cy="1861920"/>
          </a:xfrm>
        </p:spPr>
        <p:txBody>
          <a:bodyPr wrap="square">
            <a:spAutoFit/>
          </a:bodyPr>
          <a:lstStyle>
            <a:lvl1pPr marL="281539" indent="-281539">
              <a:spcBef>
                <a:spcPts val="1200"/>
              </a:spcBef>
              <a:buClr>
                <a:schemeClr val="bg1"/>
              </a:buClr>
              <a:buFont typeface="Arial" pitchFamily="34" charset="0"/>
              <a:buChar char="•"/>
              <a:defRPr sz="2399">
                <a:solidFill>
                  <a:schemeClr val="bg1"/>
                </a:solidFill>
              </a:defRPr>
            </a:lvl1pPr>
            <a:lvl2pPr marL="520446" indent="-228488">
              <a:buClr>
                <a:schemeClr val="bg1"/>
              </a:buClr>
              <a:defRPr sz="1400">
                <a:solidFill>
                  <a:schemeClr val="bg1"/>
                </a:solidFill>
              </a:defRPr>
            </a:lvl2pPr>
            <a:lvl3pPr marL="685465" indent="-165020">
              <a:buClr>
                <a:schemeClr val="bg1"/>
              </a:buClr>
              <a:tabLst/>
              <a:defRPr sz="1400">
                <a:solidFill>
                  <a:schemeClr val="bg1"/>
                </a:solidFill>
              </a:defRPr>
            </a:lvl3pPr>
            <a:lvl4pPr marL="863178" indent="-177714">
              <a:buClr>
                <a:schemeClr val="bg1"/>
              </a:buClr>
              <a:defRPr sz="1400">
                <a:solidFill>
                  <a:schemeClr val="bg1"/>
                </a:solidFill>
              </a:defRPr>
            </a:lvl4pPr>
            <a:lvl5pPr marL="1028197" indent="-165020">
              <a:buClr>
                <a:schemeClr val="bg1"/>
              </a:buClr>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9581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 Sto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E3AF8-84F0-44AD-A9FD-3727983B4F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339450" cy="6858000"/>
          </a:xfrm>
          <a:prstGeom prst="rect">
            <a:avLst/>
          </a:prstGeom>
        </p:spPr>
      </p:pic>
      <p:sp>
        <p:nvSpPr>
          <p:cNvPr id="2" name="Title 1"/>
          <p:cNvSpPr>
            <a:spLocks noGrp="1"/>
          </p:cNvSpPr>
          <p:nvPr>
            <p:ph type="title" hasCustomPrompt="1"/>
          </p:nvPr>
        </p:nvSpPr>
        <p:spPr>
          <a:xfrm>
            <a:off x="0" y="2817441"/>
            <a:ext cx="4339450" cy="1223121"/>
          </a:xfrm>
        </p:spPr>
        <p:txBody>
          <a:bodyPr lIns="182880" rIns="182880" anchor="ctr"/>
          <a:lstStyle>
            <a:lvl1pPr marL="0" marR="0" indent="0" algn="ctr" defTabSz="914400" rtl="0" eaLnBrk="1" fontAlgn="auto" latinLnBrk="0" hangingPunct="1">
              <a:lnSpc>
                <a:spcPct val="90000"/>
              </a:lnSpc>
              <a:spcBef>
                <a:spcPts val="0"/>
              </a:spcBef>
              <a:spcAft>
                <a:spcPts val="600"/>
              </a:spcAft>
              <a:buClrTx/>
              <a:buSzPct val="90000"/>
              <a:buFont typeface="Wingdings" pitchFamily="2" charset="2"/>
              <a:buNone/>
              <a:tabLst/>
              <a:defRPr lang="en-US" sz="5400" kern="1200" dirty="0" smtClean="0">
                <a:solidFill>
                  <a:schemeClr val="bg1">
                    <a:alpha val="99000"/>
                  </a:schemeClr>
                </a:solidFill>
                <a:latin typeface="+mj-lt"/>
                <a:ea typeface="+mn-ea"/>
                <a:cs typeface="+mn-cs"/>
              </a:defRPr>
            </a:lvl1pPr>
          </a:lstStyle>
          <a:p>
            <a:r>
              <a:rPr lang="en-US"/>
              <a:t>Title</a:t>
            </a:r>
          </a:p>
        </p:txBody>
      </p:sp>
    </p:spTree>
    <p:extLst>
      <p:ext uri="{BB962C8B-B14F-4D97-AF65-F5344CB8AC3E}">
        <p14:creationId xmlns:p14="http://schemas.microsoft.com/office/powerpoint/2010/main" val="189695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955E2A-427A-47B5-814C-D99E751026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8600"/>
            <a:ext cx="4339449" cy="6866599"/>
          </a:xfrm>
          <a:prstGeom prst="rect">
            <a:avLst/>
          </a:prstGeom>
        </p:spPr>
      </p:pic>
      <p:sp>
        <p:nvSpPr>
          <p:cNvPr id="2" name="Title 1"/>
          <p:cNvSpPr>
            <a:spLocks noGrp="1"/>
          </p:cNvSpPr>
          <p:nvPr>
            <p:ph type="title" hasCustomPrompt="1"/>
          </p:nvPr>
        </p:nvSpPr>
        <p:spPr>
          <a:xfrm>
            <a:off x="0" y="2817441"/>
            <a:ext cx="4339450" cy="1223121"/>
          </a:xfrm>
        </p:spPr>
        <p:txBody>
          <a:bodyPr lIns="182880" rIns="182880" anchor="ctr"/>
          <a:lstStyle>
            <a:lvl1pPr marL="0" marR="0" indent="0" algn="ctr" defTabSz="914400" rtl="0" eaLnBrk="1" fontAlgn="auto" latinLnBrk="0" hangingPunct="1">
              <a:lnSpc>
                <a:spcPct val="90000"/>
              </a:lnSpc>
              <a:spcBef>
                <a:spcPts val="0"/>
              </a:spcBef>
              <a:spcAft>
                <a:spcPts val="600"/>
              </a:spcAft>
              <a:buClrTx/>
              <a:buSzPct val="90000"/>
              <a:buFont typeface="Wingdings" pitchFamily="2" charset="2"/>
              <a:buNone/>
              <a:tabLst/>
              <a:defRPr lang="en-US" sz="5400" kern="1200" dirty="0" smtClean="0">
                <a:solidFill>
                  <a:schemeClr val="bg1">
                    <a:alpha val="99000"/>
                  </a:schemeClr>
                </a:solidFill>
                <a:latin typeface="+mj-lt"/>
                <a:ea typeface="+mn-ea"/>
                <a:cs typeface="+mn-cs"/>
              </a:defRPr>
            </a:lvl1pPr>
          </a:lstStyle>
          <a:p>
            <a:r>
              <a:rPr lang="en-US"/>
              <a:t>Title</a:t>
            </a:r>
          </a:p>
        </p:txBody>
      </p:sp>
    </p:spTree>
    <p:extLst>
      <p:ext uri="{BB962C8B-B14F-4D97-AF65-F5344CB8AC3E}">
        <p14:creationId xmlns:p14="http://schemas.microsoft.com/office/powerpoint/2010/main" val="46400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Blu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339450" cy="6858000"/>
          </a:xfrm>
          <a:prstGeom prst="rect">
            <a:avLst/>
          </a:prstGeom>
        </p:spPr>
      </p:pic>
      <p:sp>
        <p:nvSpPr>
          <p:cNvPr id="2" name="Title 1"/>
          <p:cNvSpPr>
            <a:spLocks noGrp="1"/>
          </p:cNvSpPr>
          <p:nvPr>
            <p:ph type="title" hasCustomPrompt="1"/>
          </p:nvPr>
        </p:nvSpPr>
        <p:spPr>
          <a:xfrm>
            <a:off x="0" y="2817441"/>
            <a:ext cx="4339450" cy="1223121"/>
          </a:xfrm>
        </p:spPr>
        <p:txBody>
          <a:bodyPr lIns="182880" rIns="182880" anchor="ctr"/>
          <a:lstStyle>
            <a:lvl1pPr marL="0" marR="0" indent="0" algn="ctr" defTabSz="914400" rtl="0" eaLnBrk="1" fontAlgn="auto" latinLnBrk="0" hangingPunct="1">
              <a:lnSpc>
                <a:spcPct val="90000"/>
              </a:lnSpc>
              <a:spcBef>
                <a:spcPts val="0"/>
              </a:spcBef>
              <a:spcAft>
                <a:spcPts val="600"/>
              </a:spcAft>
              <a:buClrTx/>
              <a:buSzPct val="90000"/>
              <a:buFont typeface="Wingdings" pitchFamily="2" charset="2"/>
              <a:buNone/>
              <a:tabLst/>
              <a:defRPr lang="en-US" sz="5400" kern="1200" dirty="0" smtClean="0">
                <a:solidFill>
                  <a:schemeClr val="bg1">
                    <a:alpha val="99000"/>
                  </a:schemeClr>
                </a:solidFill>
                <a:latin typeface="+mj-lt"/>
                <a:ea typeface="+mn-ea"/>
                <a:cs typeface="+mn-cs"/>
              </a:defRPr>
            </a:lvl1pPr>
          </a:lstStyle>
          <a:p>
            <a:r>
              <a:rPr lang="en-US"/>
              <a:t>Title</a:t>
            </a:r>
          </a:p>
        </p:txBody>
      </p:sp>
    </p:spTree>
    <p:extLst>
      <p:ext uri="{BB962C8B-B14F-4D97-AF65-F5344CB8AC3E}">
        <p14:creationId xmlns:p14="http://schemas.microsoft.com/office/powerpoint/2010/main" val="37146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necraft Fullbleed Title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710" y="2833398"/>
            <a:ext cx="5945149" cy="3471176"/>
          </a:xfrm>
          <a:prstGeom prst="rect">
            <a:avLst/>
          </a:prstGeom>
        </p:spPr>
      </p:pic>
      <p:sp>
        <p:nvSpPr>
          <p:cNvPr id="2" name="Title 1"/>
          <p:cNvSpPr>
            <a:spLocks noGrp="1"/>
          </p:cNvSpPr>
          <p:nvPr>
            <p:ph type="ctrTitle" hasCustomPrompt="1"/>
          </p:nvPr>
        </p:nvSpPr>
        <p:spPr>
          <a:xfrm>
            <a:off x="274710" y="2860698"/>
            <a:ext cx="5945147" cy="2168503"/>
          </a:xfrm>
        </p:spPr>
        <p:txBody>
          <a:bodyPr lIns="182880" tIns="0" rIns="91440" bIns="0" anchor="b"/>
          <a:lstStyle>
            <a:lvl1pPr algn="l" defTabSz="932742" rtl="0" eaLnBrk="1" latinLnBrk="0" hangingPunct="1">
              <a:lnSpc>
                <a:spcPct val="90000"/>
              </a:lnSpc>
              <a:spcBef>
                <a:spcPct val="0"/>
              </a:spcBef>
              <a:buNone/>
              <a:defRPr lang="en-US" sz="4800" b="0" kern="1200" cap="none" spc="-100" baseline="0" dirty="0">
                <a:ln w="3175">
                  <a:noFill/>
                </a:ln>
                <a:gradFill>
                  <a:gsLst>
                    <a:gs pos="76250">
                      <a:srgbClr val="FFFFFF"/>
                    </a:gs>
                    <a:gs pos="51000">
                      <a:srgbClr val="FFFFFF"/>
                    </a:gs>
                  </a:gsLst>
                  <a:lin ang="5400000" scaled="0"/>
                </a:gradFill>
                <a:effectLst/>
                <a:latin typeface="+mj-lt"/>
                <a:ea typeface="+mn-ea"/>
                <a:cs typeface="Segoe UI" pitchFamily="34" charset="0"/>
              </a:defRPr>
            </a:lvl1pPr>
          </a:lstStyle>
          <a:p>
            <a:r>
              <a:rPr lang="en-US"/>
              <a:t>Click to edit </a:t>
            </a:r>
            <a:br>
              <a:rPr lang="en-US"/>
            </a:br>
            <a:r>
              <a:rPr lang="en-US"/>
              <a:t>Master title style</a:t>
            </a:r>
          </a:p>
        </p:txBody>
      </p:sp>
      <p:sp>
        <p:nvSpPr>
          <p:cNvPr id="12" name="Text Placeholder 11"/>
          <p:cNvSpPr>
            <a:spLocks noGrp="1"/>
          </p:cNvSpPr>
          <p:nvPr>
            <p:ph type="body" sz="quarter" idx="10"/>
          </p:nvPr>
        </p:nvSpPr>
        <p:spPr>
          <a:xfrm>
            <a:off x="274710" y="5139160"/>
            <a:ext cx="5945147" cy="1192713"/>
          </a:xfrm>
        </p:spPr>
        <p:txBody>
          <a:bodyPr lIns="182880" tIns="0" rIns="91440" bIns="0">
            <a:noAutofit/>
          </a:bodyPr>
          <a:lstStyle>
            <a:lvl1pPr marL="0" indent="0">
              <a:buNone/>
              <a:defRPr lang="en-US" sz="2800" kern="1200" spc="0" baseline="0" dirty="0" smtClean="0">
                <a:gradFill>
                  <a:gsLst>
                    <a:gs pos="76250">
                      <a:srgbClr val="FFFFFF"/>
                    </a:gs>
                    <a:gs pos="51000">
                      <a:srgbClr val="FFFFFF"/>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8" name="Picture 7">
            <a:extLst>
              <a:ext uri="{FF2B5EF4-FFF2-40B4-BE49-F238E27FC236}">
                <a16:creationId xmlns:a16="http://schemas.microsoft.com/office/drawing/2014/main" id="{907399D9-15C0-4BE2-9A37-92CC6486D5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pic>
        <p:nvPicPr>
          <p:cNvPr id="11" name="Picture 10">
            <a:extLst>
              <a:ext uri="{FF2B5EF4-FFF2-40B4-BE49-F238E27FC236}">
                <a16:creationId xmlns:a16="http://schemas.microsoft.com/office/drawing/2014/main" id="{B33ED6A0-861E-4C9F-81EB-97CFAA61FE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710" y="2860697"/>
            <a:ext cx="5945149" cy="3471176"/>
          </a:xfrm>
          <a:prstGeom prst="rect">
            <a:avLst/>
          </a:prstGeom>
        </p:spPr>
      </p:pic>
      <p:pic>
        <p:nvPicPr>
          <p:cNvPr id="13" name="Picture 12">
            <a:extLst>
              <a:ext uri="{FF2B5EF4-FFF2-40B4-BE49-F238E27FC236}">
                <a16:creationId xmlns:a16="http://schemas.microsoft.com/office/drawing/2014/main" id="{4C84276E-D7C8-42E6-B02B-BCA6EEB95B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47088"/>
            <a:ext cx="3575048" cy="865534"/>
          </a:xfrm>
          <a:prstGeom prst="rect">
            <a:avLst/>
          </a:prstGeom>
        </p:spPr>
      </p:pic>
    </p:spTree>
    <p:extLst>
      <p:ext uri="{BB962C8B-B14F-4D97-AF65-F5344CB8AC3E}">
        <p14:creationId xmlns:p14="http://schemas.microsoft.com/office/powerpoint/2010/main" val="292968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7E1DF8-4F0B-4730-A65D-E9A1FBB13BF4}"/>
              </a:ext>
            </a:extLst>
          </p:cNvPr>
          <p:cNvPicPr>
            <a:picLocks noChangeAspect="1"/>
          </p:cNvPicPr>
          <p:nvPr userDrawn="1"/>
        </p:nvPicPr>
        <p:blipFill rotWithShape="1">
          <a:blip r:embed="rId2" cstate="screen">
            <a:duotone>
              <a:prstClr val="black"/>
              <a:schemeClr val="accent4">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4339450" cy="6858000"/>
          </a:xfrm>
          <a:prstGeom prst="rect">
            <a:avLst/>
          </a:prstGeom>
        </p:spPr>
      </p:pic>
      <p:sp>
        <p:nvSpPr>
          <p:cNvPr id="4" name="Rectangle 3">
            <a:extLst>
              <a:ext uri="{FF2B5EF4-FFF2-40B4-BE49-F238E27FC236}">
                <a16:creationId xmlns:a16="http://schemas.microsoft.com/office/drawing/2014/main" id="{F3DD25F7-CA5C-4812-8595-D0CB1685A452}"/>
              </a:ext>
            </a:extLst>
          </p:cNvPr>
          <p:cNvSpPr/>
          <p:nvPr userDrawn="1"/>
        </p:nvSpPr>
        <p:spPr bwMode="auto">
          <a:xfrm>
            <a:off x="0" y="0"/>
            <a:ext cx="4339450" cy="6858000"/>
          </a:xfrm>
          <a:prstGeom prst="rect">
            <a:avLst/>
          </a:prstGeom>
          <a:solidFill>
            <a:schemeClr val="accent4">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4" tIns="146228" rIns="182784" bIns="146228" numCol="1" spcCol="0" rtlCol="0" fromWordArt="0" anchor="t" anchorCtr="0" forceAA="0" compatLnSpc="1">
            <a:prstTxWarp prst="textNoShape">
              <a:avLst/>
            </a:prstTxWarp>
            <a:noAutofit/>
          </a:bodyPr>
          <a:lstStyle/>
          <a:p>
            <a:pPr marL="0" marR="0" lvl="0" indent="0" algn="ctr" defTabSz="931912" rtl="0" eaLnBrk="1" fontAlgn="base" latinLnBrk="0" hangingPunct="1">
              <a:lnSpc>
                <a:spcPct val="90000"/>
              </a:lnSpc>
              <a:spcBef>
                <a:spcPct val="0"/>
              </a:spcBef>
              <a:spcAft>
                <a:spcPct val="0"/>
              </a:spcAft>
              <a:buClrTx/>
              <a:buSzTx/>
              <a:buFontTx/>
              <a:buNone/>
              <a:tabLst/>
              <a:defRPr/>
            </a:pPr>
            <a:endParaRPr kumimoji="0" lang="en-US" sz="2398" b="0" i="0" u="none" strike="noStrike" kern="1200" cap="none" spc="0" normalizeH="0" baseline="0" noProof="0" err="1">
              <a:ln>
                <a:noFill/>
              </a:ln>
              <a:solidFill>
                <a:schemeClr val="accent4"/>
              </a:solidFill>
              <a:effectLst/>
              <a:uLnTx/>
              <a:uFillTx/>
              <a:latin typeface="Gotham Book"/>
              <a:ea typeface="Segoe UI" pitchFamily="34" charset="0"/>
              <a:cs typeface="Segoe UI" pitchFamily="34" charset="0"/>
            </a:endParaRPr>
          </a:p>
        </p:txBody>
      </p:sp>
      <p:sp>
        <p:nvSpPr>
          <p:cNvPr id="2" name="Title 1"/>
          <p:cNvSpPr>
            <a:spLocks noGrp="1"/>
          </p:cNvSpPr>
          <p:nvPr>
            <p:ph type="title" hasCustomPrompt="1"/>
          </p:nvPr>
        </p:nvSpPr>
        <p:spPr>
          <a:xfrm>
            <a:off x="0" y="2817443"/>
            <a:ext cx="4339450" cy="1223121"/>
          </a:xfrm>
        </p:spPr>
        <p:txBody>
          <a:bodyPr lIns="182880" rIns="182880" anchor="ctr"/>
          <a:lstStyle>
            <a:lvl1pPr marL="0" marR="0" indent="0" algn="ctr" defTabSz="914126" rtl="0" eaLnBrk="1" fontAlgn="auto" latinLnBrk="0" hangingPunct="1">
              <a:lnSpc>
                <a:spcPct val="90000"/>
              </a:lnSpc>
              <a:spcBef>
                <a:spcPts val="0"/>
              </a:spcBef>
              <a:spcAft>
                <a:spcPts val="600"/>
              </a:spcAft>
              <a:buClrTx/>
              <a:buSzPct val="90000"/>
              <a:buFont typeface="Wingdings" pitchFamily="2" charset="2"/>
              <a:buNone/>
              <a:tabLst/>
              <a:defRPr lang="en-US" sz="5398" kern="1200" dirty="0" smtClean="0">
                <a:solidFill>
                  <a:schemeClr val="bg1">
                    <a:alpha val="99000"/>
                  </a:schemeClr>
                </a:solidFill>
                <a:latin typeface="+mj-lt"/>
                <a:ea typeface="+mn-ea"/>
                <a:cs typeface="+mn-cs"/>
              </a:defRPr>
            </a:lvl1pPr>
          </a:lstStyle>
          <a:p>
            <a:r>
              <a:rPr lang="en-US"/>
              <a:t>Title</a:t>
            </a:r>
          </a:p>
        </p:txBody>
      </p:sp>
    </p:spTree>
    <p:extLst>
      <p:ext uri="{BB962C8B-B14F-4D97-AF65-F5344CB8AC3E}">
        <p14:creationId xmlns:p14="http://schemas.microsoft.com/office/powerpoint/2010/main" val="12015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 Go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D69C42-D207-4E4D-9BB7-475F596C5E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339450" cy="6858000"/>
          </a:xfrm>
          <a:prstGeom prst="rect">
            <a:avLst/>
          </a:prstGeom>
        </p:spPr>
      </p:pic>
      <p:sp>
        <p:nvSpPr>
          <p:cNvPr id="2" name="Title 1"/>
          <p:cNvSpPr>
            <a:spLocks noGrp="1"/>
          </p:cNvSpPr>
          <p:nvPr>
            <p:ph type="title" hasCustomPrompt="1"/>
          </p:nvPr>
        </p:nvSpPr>
        <p:spPr>
          <a:xfrm>
            <a:off x="0" y="2817441"/>
            <a:ext cx="4339450" cy="1223121"/>
          </a:xfrm>
        </p:spPr>
        <p:txBody>
          <a:bodyPr lIns="182880" rIns="182880" anchor="ctr"/>
          <a:lstStyle>
            <a:lvl1pPr marL="0" marR="0" indent="0" algn="ctr" defTabSz="914400" rtl="0" eaLnBrk="1" fontAlgn="auto" latinLnBrk="0" hangingPunct="1">
              <a:lnSpc>
                <a:spcPct val="90000"/>
              </a:lnSpc>
              <a:spcBef>
                <a:spcPts val="0"/>
              </a:spcBef>
              <a:spcAft>
                <a:spcPts val="600"/>
              </a:spcAft>
              <a:buClrTx/>
              <a:buSzPct val="90000"/>
              <a:buFont typeface="Wingdings" pitchFamily="2" charset="2"/>
              <a:buNone/>
              <a:tabLst/>
              <a:defRPr lang="en-US" sz="5400" kern="1200" dirty="0" smtClean="0">
                <a:solidFill>
                  <a:schemeClr val="bg1">
                    <a:alpha val="99000"/>
                  </a:schemeClr>
                </a:solidFill>
                <a:latin typeface="+mj-lt"/>
                <a:ea typeface="+mn-ea"/>
                <a:cs typeface="+mn-cs"/>
              </a:defRPr>
            </a:lvl1pPr>
          </a:lstStyle>
          <a:p>
            <a:r>
              <a:rPr lang="en-US"/>
              <a:t>Title</a:t>
            </a:r>
          </a:p>
        </p:txBody>
      </p:sp>
    </p:spTree>
    <p:extLst>
      <p:ext uri="{BB962C8B-B14F-4D97-AF65-F5344CB8AC3E}">
        <p14:creationId xmlns:p14="http://schemas.microsoft.com/office/powerpoint/2010/main" val="217906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7E1DF8-4F0B-4730-A65D-E9A1FBB13BF4}"/>
              </a:ext>
            </a:extLst>
          </p:cNvPr>
          <p:cNvPicPr>
            <a:picLocks noChangeAspect="1"/>
          </p:cNvPicPr>
          <p:nvPr userDrawn="1"/>
        </p:nvPicPr>
        <p:blipFill rotWithShape="1">
          <a:blip r:embed="rId2" cstate="screen">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4339450" cy="6858000"/>
          </a:xfrm>
          <a:prstGeom prst="rect">
            <a:avLst/>
          </a:prstGeom>
        </p:spPr>
      </p:pic>
      <p:sp>
        <p:nvSpPr>
          <p:cNvPr id="4" name="Rectangle 3">
            <a:extLst>
              <a:ext uri="{FF2B5EF4-FFF2-40B4-BE49-F238E27FC236}">
                <a16:creationId xmlns:a16="http://schemas.microsoft.com/office/drawing/2014/main" id="{F3DD25F7-CA5C-4812-8595-D0CB1685A452}"/>
              </a:ext>
            </a:extLst>
          </p:cNvPr>
          <p:cNvSpPr/>
          <p:nvPr userDrawn="1"/>
        </p:nvSpPr>
        <p:spPr bwMode="auto">
          <a:xfrm>
            <a:off x="0" y="0"/>
            <a:ext cx="4339450" cy="6858000"/>
          </a:xfrm>
          <a:prstGeom prst="rect">
            <a:avLst/>
          </a:prstGeom>
          <a:solidFill>
            <a:schemeClr val="accent3">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0" y="2817441"/>
            <a:ext cx="4339450" cy="1223121"/>
          </a:xfrm>
        </p:spPr>
        <p:txBody>
          <a:bodyPr lIns="182880" rIns="182880" anchor="ctr"/>
          <a:lstStyle>
            <a:lvl1pPr marL="0" marR="0" indent="0" algn="ctr" defTabSz="914400" rtl="0" eaLnBrk="1" fontAlgn="auto" latinLnBrk="0" hangingPunct="1">
              <a:lnSpc>
                <a:spcPct val="90000"/>
              </a:lnSpc>
              <a:spcBef>
                <a:spcPts val="0"/>
              </a:spcBef>
              <a:spcAft>
                <a:spcPts val="600"/>
              </a:spcAft>
              <a:buClrTx/>
              <a:buSzPct val="90000"/>
              <a:buFont typeface="Wingdings" pitchFamily="2" charset="2"/>
              <a:buNone/>
              <a:tabLst/>
              <a:defRPr lang="en-US" sz="5400" kern="1200" dirty="0" smtClean="0">
                <a:solidFill>
                  <a:schemeClr val="bg1">
                    <a:alpha val="99000"/>
                  </a:schemeClr>
                </a:solidFill>
                <a:latin typeface="+mj-lt"/>
                <a:ea typeface="+mn-ea"/>
                <a:cs typeface="+mn-cs"/>
              </a:defRPr>
            </a:lvl1pPr>
          </a:lstStyle>
          <a:p>
            <a:r>
              <a:rPr lang="en-US"/>
              <a:t>Title</a:t>
            </a:r>
          </a:p>
        </p:txBody>
      </p:sp>
    </p:spTree>
    <p:extLst>
      <p:ext uri="{BB962C8B-B14F-4D97-AF65-F5344CB8AC3E}">
        <p14:creationId xmlns:p14="http://schemas.microsoft.com/office/powerpoint/2010/main" val="234186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620" y="1417578"/>
            <a:ext cx="5109169" cy="2780185"/>
          </a:xfrm>
        </p:spPr>
        <p:txBody>
          <a:bodyPr wrap="square">
            <a:spAutoFit/>
          </a:bodyPr>
          <a:lstStyle>
            <a:lvl1pPr>
              <a:defRPr sz="646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dpi="0" rotWithShape="1">
            <a:blip r:embed="rId2">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80767653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121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087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icrosoft">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2373" y="3113532"/>
            <a:ext cx="2952332" cy="630936"/>
          </a:xfrm>
          <a:prstGeom prst="rect">
            <a:avLst/>
          </a:prstGeom>
        </p:spPr>
      </p:pic>
      <p:sp>
        <p:nvSpPr>
          <p:cNvPr id="7" name="Text Box 3"/>
          <p:cNvSpPr txBox="1">
            <a:spLocks noChangeArrowheads="1"/>
          </p:cNvSpPr>
          <p:nvPr userDrawn="1"/>
        </p:nvSpPr>
        <p:spPr bwMode="blackWhite">
          <a:xfrm>
            <a:off x="274710" y="6294477"/>
            <a:ext cx="11890295"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43656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t="-1"/>
          <a:stretch/>
        </p:blipFill>
        <p:spPr>
          <a:xfrm>
            <a:off x="1" y="1"/>
            <a:ext cx="12192000" cy="6858000"/>
          </a:xfrm>
          <a:prstGeom prst="rect">
            <a:avLst/>
          </a:prstGeom>
        </p:spPr>
      </p:pic>
    </p:spTree>
    <p:extLst>
      <p:ext uri="{BB962C8B-B14F-4D97-AF65-F5344CB8AC3E}">
        <p14:creationId xmlns:p14="http://schemas.microsoft.com/office/powerpoint/2010/main" val="236673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D59D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7675603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537345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inecraft Fullbleed Title 4">
    <p:spTree>
      <p:nvGrpSpPr>
        <p:cNvPr id="1" name=""/>
        <p:cNvGrpSpPr/>
        <p:nvPr/>
      </p:nvGrpSpPr>
      <p:grpSpPr>
        <a:xfrm>
          <a:off x="0" y="0"/>
          <a:ext cx="0" cy="0"/>
          <a:chOff x="0" y="0"/>
          <a:chExt cx="0" cy="0"/>
        </a:xfrm>
      </p:grpSpPr>
      <p:pic>
        <p:nvPicPr>
          <p:cNvPr id="9" name="Picture 8" descr="A picture containing toy, LEGO, sky, table&#10;&#10;Description generated with very high confidence">
            <a:extLst>
              <a:ext uri="{FF2B5EF4-FFF2-40B4-BE49-F238E27FC236}">
                <a16:creationId xmlns:a16="http://schemas.microsoft.com/office/drawing/2014/main" id="{83AF1D29-7DDB-4369-B18C-1868A13D4F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3" name="Rectangle 12">
            <a:extLst>
              <a:ext uri="{FF2B5EF4-FFF2-40B4-BE49-F238E27FC236}">
                <a16:creationId xmlns:a16="http://schemas.microsoft.com/office/drawing/2014/main" id="{C270170E-9DAD-487C-8F50-8A4C0FC5A4BD}"/>
              </a:ext>
            </a:extLst>
          </p:cNvPr>
          <p:cNvSpPr/>
          <p:nvPr userDrawn="1"/>
        </p:nvSpPr>
        <p:spPr bwMode="auto">
          <a:xfrm>
            <a:off x="0" y="0"/>
            <a:ext cx="9905806" cy="6858000"/>
          </a:xfrm>
          <a:prstGeom prst="rect">
            <a:avLst/>
          </a:prstGeom>
          <a:gradFill flip="none" rotWithShape="1">
            <a:gsLst>
              <a:gs pos="26000">
                <a:schemeClr val="tx1">
                  <a:alpha val="53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 Placeholder 6"/>
          <p:cNvSpPr>
            <a:spLocks noGrp="1"/>
          </p:cNvSpPr>
          <p:nvPr>
            <p:ph type="body" sz="quarter" idx="12" hasCustomPrompt="1"/>
          </p:nvPr>
        </p:nvSpPr>
        <p:spPr>
          <a:xfrm>
            <a:off x="474785" y="4518926"/>
            <a:ext cx="6886169" cy="1019980"/>
          </a:xfrm>
        </p:spPr>
        <p:txBody>
          <a:bodyPr anchor="b"/>
          <a:lstStyle>
            <a:lvl1pPr marL="0" indent="0">
              <a:buNone/>
              <a:defRPr sz="2352">
                <a:solidFill>
                  <a:schemeClr val="bg1"/>
                </a:solidFill>
              </a:defRPr>
            </a:lvl1pPr>
            <a:lvl5pPr>
              <a:defRPr/>
            </a:lvl5pPr>
          </a:lstStyle>
          <a:p>
            <a:pPr lvl="0"/>
            <a:r>
              <a:rPr lang="en-US"/>
              <a:t>Speaker Name</a:t>
            </a:r>
          </a:p>
          <a:p>
            <a:pPr lvl="0"/>
            <a:r>
              <a:rPr lang="en-US"/>
              <a:t>Date</a:t>
            </a:r>
          </a:p>
        </p:txBody>
      </p:sp>
      <p:sp>
        <p:nvSpPr>
          <p:cNvPr id="23" name="Text Placeholder 6"/>
          <p:cNvSpPr>
            <a:spLocks noGrp="1"/>
          </p:cNvSpPr>
          <p:nvPr>
            <p:ph type="body" sz="quarter" idx="13" hasCustomPrompt="1"/>
          </p:nvPr>
        </p:nvSpPr>
        <p:spPr>
          <a:xfrm>
            <a:off x="458973" y="2084171"/>
            <a:ext cx="6902856" cy="2120726"/>
          </a:xfrm>
        </p:spPr>
        <p:txBody>
          <a:bodyPr anchor="b"/>
          <a:lstStyle>
            <a:lvl1pPr marL="0" indent="0">
              <a:buNone/>
              <a:defRPr lang="en-US" sz="4400" kern="1200" spc="0" baseline="0" dirty="0">
                <a:solidFill>
                  <a:schemeClr val="bg1"/>
                </a:solidFill>
                <a:latin typeface="+mj-lt"/>
                <a:ea typeface="+mn-ea"/>
                <a:cs typeface="+mn-cs"/>
              </a:defRPr>
            </a:lvl1pPr>
            <a:lvl5pPr>
              <a:defRPr/>
            </a:lvl5pPr>
          </a:lstStyle>
          <a:p>
            <a:pPr marL="0" marR="0" lvl="0" indent="0" algn="l" defTabSz="913918" rtl="0" eaLnBrk="1" fontAlgn="auto" latinLnBrk="0" hangingPunct="1">
              <a:lnSpc>
                <a:spcPct val="95000"/>
              </a:lnSpc>
              <a:spcBef>
                <a:spcPts val="0"/>
              </a:spcBef>
              <a:spcAft>
                <a:spcPts val="1175"/>
              </a:spcAft>
              <a:buClrTx/>
              <a:buSzPct val="90000"/>
              <a:buFont typeface="Arial" pitchFamily="34" charset="0"/>
              <a:buNone/>
              <a:tabLst/>
            </a:pPr>
            <a:r>
              <a:rPr lang="en-US"/>
              <a:t>Presentation Title Here</a:t>
            </a:r>
          </a:p>
        </p:txBody>
      </p:sp>
      <p:pic>
        <p:nvPicPr>
          <p:cNvPr id="10" name="Picture 9">
            <a:extLst>
              <a:ext uri="{FF2B5EF4-FFF2-40B4-BE49-F238E27FC236}">
                <a16:creationId xmlns:a16="http://schemas.microsoft.com/office/drawing/2014/main" id="{66AE3026-5C71-4F5D-9267-DC2843248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8" name="Picture 7">
            <a:extLst>
              <a:ext uri="{FF2B5EF4-FFF2-40B4-BE49-F238E27FC236}">
                <a16:creationId xmlns:a16="http://schemas.microsoft.com/office/drawing/2014/main" id="{3B2691B3-33CB-407F-8E1C-60D10C7A09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spTree>
    <p:extLst>
      <p:ext uri="{BB962C8B-B14F-4D97-AF65-F5344CB8AC3E}">
        <p14:creationId xmlns:p14="http://schemas.microsoft.com/office/powerpoint/2010/main" val="15105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guide id="2" pos="31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499636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229450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necraft Fullbleed Title 4">
    <p:spTree>
      <p:nvGrpSpPr>
        <p:cNvPr id="1" name=""/>
        <p:cNvGrpSpPr/>
        <p:nvPr/>
      </p:nvGrpSpPr>
      <p:grpSpPr>
        <a:xfrm>
          <a:off x="0" y="0"/>
          <a:ext cx="0" cy="0"/>
          <a:chOff x="0" y="0"/>
          <a:chExt cx="0" cy="0"/>
        </a:xfrm>
      </p:grpSpPr>
      <p:pic>
        <p:nvPicPr>
          <p:cNvPr id="9" name="Picture 8" descr="A picture containing toy, LEGO, sky, table&#10;&#10;Description generated with very high confidence">
            <a:extLst>
              <a:ext uri="{FF2B5EF4-FFF2-40B4-BE49-F238E27FC236}">
                <a16:creationId xmlns:a16="http://schemas.microsoft.com/office/drawing/2014/main" id="{83AF1D29-7DDB-4369-B18C-1868A13D4F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3" name="Rectangle 12">
            <a:extLst>
              <a:ext uri="{FF2B5EF4-FFF2-40B4-BE49-F238E27FC236}">
                <a16:creationId xmlns:a16="http://schemas.microsoft.com/office/drawing/2014/main" id="{C270170E-9DAD-487C-8F50-8A4C0FC5A4BD}"/>
              </a:ext>
            </a:extLst>
          </p:cNvPr>
          <p:cNvSpPr/>
          <p:nvPr userDrawn="1"/>
        </p:nvSpPr>
        <p:spPr bwMode="auto">
          <a:xfrm>
            <a:off x="-14749" y="-349045"/>
            <a:ext cx="9905806" cy="6858000"/>
          </a:xfrm>
          <a:prstGeom prst="rect">
            <a:avLst/>
          </a:prstGeom>
          <a:gradFill flip="none" rotWithShape="1">
            <a:gsLst>
              <a:gs pos="26000">
                <a:schemeClr val="tx1">
                  <a:alpha val="53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 Placeholder 6"/>
          <p:cNvSpPr>
            <a:spLocks noGrp="1"/>
          </p:cNvSpPr>
          <p:nvPr>
            <p:ph type="body" sz="quarter" idx="12" hasCustomPrompt="1"/>
          </p:nvPr>
        </p:nvSpPr>
        <p:spPr>
          <a:xfrm>
            <a:off x="474785" y="4518926"/>
            <a:ext cx="6886169" cy="1019980"/>
          </a:xfrm>
        </p:spPr>
        <p:txBody>
          <a:bodyPr anchor="b"/>
          <a:lstStyle>
            <a:lvl1pPr marL="0" indent="0">
              <a:buNone/>
              <a:defRPr sz="2352">
                <a:solidFill>
                  <a:schemeClr val="bg1"/>
                </a:solidFill>
              </a:defRPr>
            </a:lvl1pPr>
            <a:lvl5pPr>
              <a:defRPr/>
            </a:lvl5pPr>
          </a:lstStyle>
          <a:p>
            <a:pPr lvl="0"/>
            <a:r>
              <a:rPr lang="en-US"/>
              <a:t>Speaker Name</a:t>
            </a:r>
          </a:p>
          <a:p>
            <a:pPr lvl="0"/>
            <a:r>
              <a:rPr lang="en-US"/>
              <a:t>Date</a:t>
            </a:r>
          </a:p>
        </p:txBody>
      </p:sp>
      <p:sp>
        <p:nvSpPr>
          <p:cNvPr id="23" name="Text Placeholder 6"/>
          <p:cNvSpPr>
            <a:spLocks noGrp="1"/>
          </p:cNvSpPr>
          <p:nvPr>
            <p:ph type="body" sz="quarter" idx="13" hasCustomPrompt="1"/>
          </p:nvPr>
        </p:nvSpPr>
        <p:spPr>
          <a:xfrm>
            <a:off x="458973" y="2084171"/>
            <a:ext cx="6902856" cy="2120726"/>
          </a:xfrm>
        </p:spPr>
        <p:txBody>
          <a:bodyPr anchor="b"/>
          <a:lstStyle>
            <a:lvl1pPr marL="0" indent="0">
              <a:buNone/>
              <a:defRPr lang="en-US" sz="4400" kern="1200" spc="0" baseline="0" dirty="0">
                <a:solidFill>
                  <a:schemeClr val="bg1"/>
                </a:solidFill>
                <a:latin typeface="+mj-lt"/>
                <a:ea typeface="+mn-ea"/>
                <a:cs typeface="+mn-cs"/>
              </a:defRPr>
            </a:lvl1pPr>
            <a:lvl5pPr>
              <a:defRPr/>
            </a:lvl5pPr>
          </a:lstStyle>
          <a:p>
            <a:pPr marL="0" marR="0" lvl="0" indent="0" algn="l" defTabSz="913918" rtl="0" eaLnBrk="1" fontAlgn="auto" latinLnBrk="0" hangingPunct="1">
              <a:lnSpc>
                <a:spcPct val="95000"/>
              </a:lnSpc>
              <a:spcBef>
                <a:spcPts val="0"/>
              </a:spcBef>
              <a:spcAft>
                <a:spcPts val="1175"/>
              </a:spcAft>
              <a:buClrTx/>
              <a:buSzPct val="90000"/>
              <a:buFont typeface="Arial" pitchFamily="34" charset="0"/>
              <a:buNone/>
              <a:tabLst/>
            </a:pPr>
            <a:r>
              <a:rPr lang="en-US"/>
              <a:t>Presentation Title Here</a:t>
            </a:r>
          </a:p>
        </p:txBody>
      </p:sp>
      <p:pic>
        <p:nvPicPr>
          <p:cNvPr id="10" name="Picture 9">
            <a:extLst>
              <a:ext uri="{FF2B5EF4-FFF2-40B4-BE49-F238E27FC236}">
                <a16:creationId xmlns:a16="http://schemas.microsoft.com/office/drawing/2014/main" id="{66AE3026-5C71-4F5D-9267-DC2843248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8" name="Picture 7">
            <a:extLst>
              <a:ext uri="{FF2B5EF4-FFF2-40B4-BE49-F238E27FC236}">
                <a16:creationId xmlns:a16="http://schemas.microsoft.com/office/drawing/2014/main" id="{3B2691B3-33CB-407F-8E1C-60D10C7A09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spTree>
    <p:extLst>
      <p:ext uri="{BB962C8B-B14F-4D97-AF65-F5344CB8AC3E}">
        <p14:creationId xmlns:p14="http://schemas.microsoft.com/office/powerpoint/2010/main" val="314006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guide id="2" pos="3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necraft Title 1">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4F3513-7CDB-4D66-AF83-674551FEA3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973" r="12973"/>
          <a:stretch/>
        </p:blipFill>
        <p:spPr>
          <a:xfrm>
            <a:off x="1" y="1"/>
            <a:ext cx="12192000" cy="6857999"/>
          </a:xfrm>
          <a:prstGeom prst="rect">
            <a:avLst/>
          </a:prstGeom>
        </p:spPr>
      </p:pic>
      <p:sp>
        <p:nvSpPr>
          <p:cNvPr id="22" name="Text Placeholder 6"/>
          <p:cNvSpPr>
            <a:spLocks noGrp="1"/>
          </p:cNvSpPr>
          <p:nvPr>
            <p:ph type="body" sz="quarter" idx="12" hasCustomPrompt="1"/>
          </p:nvPr>
        </p:nvSpPr>
        <p:spPr>
          <a:xfrm>
            <a:off x="255660" y="4518926"/>
            <a:ext cx="6886169" cy="1019980"/>
          </a:xfrm>
        </p:spPr>
        <p:txBody>
          <a:bodyPr anchor="b"/>
          <a:lstStyle>
            <a:lvl1pPr marL="0" indent="0">
              <a:buNone/>
              <a:defRPr sz="2352">
                <a:solidFill>
                  <a:schemeClr val="bg1"/>
                </a:solidFill>
              </a:defRPr>
            </a:lvl1pPr>
            <a:lvl5pPr>
              <a:defRPr/>
            </a:lvl5pPr>
          </a:lstStyle>
          <a:p>
            <a:pPr lvl="0"/>
            <a:r>
              <a:rPr lang="en-US"/>
              <a:t>Speaker Name</a:t>
            </a:r>
          </a:p>
          <a:p>
            <a:pPr lvl="0"/>
            <a:r>
              <a:rPr lang="en-US"/>
              <a:t>Date</a:t>
            </a:r>
          </a:p>
        </p:txBody>
      </p:sp>
      <p:sp>
        <p:nvSpPr>
          <p:cNvPr id="23" name="Text Placeholder 6"/>
          <p:cNvSpPr>
            <a:spLocks noGrp="1"/>
          </p:cNvSpPr>
          <p:nvPr>
            <p:ph type="body" sz="quarter" idx="13" hasCustomPrompt="1"/>
          </p:nvPr>
        </p:nvSpPr>
        <p:spPr>
          <a:xfrm>
            <a:off x="239848" y="2084171"/>
            <a:ext cx="6902856" cy="2120726"/>
          </a:xfrm>
        </p:spPr>
        <p:txBody>
          <a:bodyPr anchor="b"/>
          <a:lstStyle>
            <a:lvl1pPr marL="0" indent="0">
              <a:buNone/>
              <a:defRPr lang="en-US" sz="4400" kern="1200" spc="0" baseline="0" dirty="0">
                <a:solidFill>
                  <a:schemeClr val="bg1"/>
                </a:solidFill>
                <a:latin typeface="+mj-lt"/>
                <a:ea typeface="+mn-ea"/>
                <a:cs typeface="+mn-cs"/>
              </a:defRPr>
            </a:lvl1pPr>
            <a:lvl5pPr>
              <a:defRPr/>
            </a:lvl5pPr>
          </a:lstStyle>
          <a:p>
            <a:pPr marL="0" marR="0" lvl="0" indent="0" algn="l" defTabSz="913918" rtl="0" eaLnBrk="1" fontAlgn="auto" latinLnBrk="0" hangingPunct="1">
              <a:lnSpc>
                <a:spcPct val="95000"/>
              </a:lnSpc>
              <a:spcBef>
                <a:spcPts val="0"/>
              </a:spcBef>
              <a:spcAft>
                <a:spcPts val="1175"/>
              </a:spcAft>
              <a:buClrTx/>
              <a:buSzPct val="90000"/>
              <a:buFont typeface="Arial" pitchFamily="34" charset="0"/>
              <a:buNone/>
              <a:tabLst/>
            </a:pPr>
            <a:r>
              <a:rPr lang="en-US"/>
              <a:t>Presentation Title Here</a:t>
            </a:r>
          </a:p>
        </p:txBody>
      </p:sp>
      <p:pic>
        <p:nvPicPr>
          <p:cNvPr id="8" name="Picture 7">
            <a:extLst>
              <a:ext uri="{FF2B5EF4-FFF2-40B4-BE49-F238E27FC236}">
                <a16:creationId xmlns:a16="http://schemas.microsoft.com/office/drawing/2014/main" id="{099851F6-815C-45F3-A61A-DFB152BE15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12" name="Picture 11">
            <a:extLst>
              <a:ext uri="{FF2B5EF4-FFF2-40B4-BE49-F238E27FC236}">
                <a16:creationId xmlns:a16="http://schemas.microsoft.com/office/drawing/2014/main" id="{387DAD0B-1A20-4288-A0C7-78123817C0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spTree>
    <p:extLst>
      <p:ext uri="{BB962C8B-B14F-4D97-AF65-F5344CB8AC3E}">
        <p14:creationId xmlns:p14="http://schemas.microsoft.com/office/powerpoint/2010/main" val="213089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necraft Title 2">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5E78B78-D336-4E33-BEDF-950B514D4B56}"/>
              </a:ext>
            </a:extLst>
          </p:cNvPr>
          <p:cNvGrpSpPr/>
          <p:nvPr userDrawn="1"/>
        </p:nvGrpSpPr>
        <p:grpSpPr>
          <a:xfrm>
            <a:off x="-1" y="0"/>
            <a:ext cx="12192001" cy="6858000"/>
            <a:chOff x="-1" y="0"/>
            <a:chExt cx="12188826" cy="6858000"/>
          </a:xfrm>
        </p:grpSpPr>
        <p:pic>
          <p:nvPicPr>
            <p:cNvPr id="11" name="Picture 10">
              <a:extLst>
                <a:ext uri="{FF2B5EF4-FFF2-40B4-BE49-F238E27FC236}">
                  <a16:creationId xmlns:a16="http://schemas.microsoft.com/office/drawing/2014/main" id="{9A37B178-5F5A-4C65-B142-3B4BED86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094412" cy="6858000"/>
            </a:xfrm>
            <a:prstGeom prst="rect">
              <a:avLst/>
            </a:prstGeom>
          </p:spPr>
        </p:pic>
        <p:pic>
          <p:nvPicPr>
            <p:cNvPr id="13" name="Picture 12">
              <a:extLst>
                <a:ext uri="{FF2B5EF4-FFF2-40B4-BE49-F238E27FC236}">
                  <a16:creationId xmlns:a16="http://schemas.microsoft.com/office/drawing/2014/main" id="{5D8D962D-EDE5-47D4-A040-F08AA4F3D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4413" y="0"/>
              <a:ext cx="6094412" cy="6858000"/>
            </a:xfrm>
            <a:prstGeom prst="rect">
              <a:avLst/>
            </a:prstGeom>
          </p:spPr>
        </p:pic>
      </p:grpSp>
      <p:sp>
        <p:nvSpPr>
          <p:cNvPr id="22" name="Text Placeholder 6"/>
          <p:cNvSpPr>
            <a:spLocks noGrp="1"/>
          </p:cNvSpPr>
          <p:nvPr>
            <p:ph type="body" sz="quarter" idx="12" hasCustomPrompt="1"/>
          </p:nvPr>
        </p:nvSpPr>
        <p:spPr>
          <a:xfrm>
            <a:off x="255660" y="4518926"/>
            <a:ext cx="6886169" cy="1019980"/>
          </a:xfrm>
        </p:spPr>
        <p:txBody>
          <a:bodyPr anchor="b"/>
          <a:lstStyle>
            <a:lvl1pPr marL="0" indent="0">
              <a:buNone/>
              <a:defRPr sz="2352">
                <a:solidFill>
                  <a:schemeClr val="bg1"/>
                </a:solidFill>
              </a:defRPr>
            </a:lvl1pPr>
            <a:lvl5pPr>
              <a:defRPr/>
            </a:lvl5pPr>
          </a:lstStyle>
          <a:p>
            <a:pPr lvl="0"/>
            <a:r>
              <a:rPr lang="en-US"/>
              <a:t>Speaker Name</a:t>
            </a:r>
          </a:p>
          <a:p>
            <a:pPr lvl="0"/>
            <a:r>
              <a:rPr lang="en-US"/>
              <a:t>Date</a:t>
            </a:r>
          </a:p>
        </p:txBody>
      </p:sp>
      <p:sp>
        <p:nvSpPr>
          <p:cNvPr id="23" name="Text Placeholder 6"/>
          <p:cNvSpPr>
            <a:spLocks noGrp="1"/>
          </p:cNvSpPr>
          <p:nvPr>
            <p:ph type="body" sz="quarter" idx="13" hasCustomPrompt="1"/>
          </p:nvPr>
        </p:nvSpPr>
        <p:spPr>
          <a:xfrm>
            <a:off x="239848" y="2084171"/>
            <a:ext cx="6902856" cy="2120726"/>
          </a:xfrm>
        </p:spPr>
        <p:txBody>
          <a:bodyPr anchor="b"/>
          <a:lstStyle>
            <a:lvl1pPr marL="0" indent="0">
              <a:buNone/>
              <a:defRPr lang="en-US" sz="4400" kern="1200" spc="0" baseline="0" dirty="0">
                <a:solidFill>
                  <a:schemeClr val="bg1"/>
                </a:solidFill>
                <a:latin typeface="+mj-lt"/>
                <a:ea typeface="+mn-ea"/>
                <a:cs typeface="+mn-cs"/>
              </a:defRPr>
            </a:lvl1pPr>
            <a:lvl5pPr>
              <a:defRPr/>
            </a:lvl5pPr>
          </a:lstStyle>
          <a:p>
            <a:pPr marL="0" marR="0" lvl="0" indent="0" algn="l" defTabSz="913918" rtl="0" eaLnBrk="1" fontAlgn="auto" latinLnBrk="0" hangingPunct="1">
              <a:lnSpc>
                <a:spcPct val="95000"/>
              </a:lnSpc>
              <a:spcBef>
                <a:spcPts val="0"/>
              </a:spcBef>
              <a:spcAft>
                <a:spcPts val="1175"/>
              </a:spcAft>
              <a:buClrTx/>
              <a:buSzPct val="90000"/>
              <a:buFont typeface="Arial" pitchFamily="34" charset="0"/>
              <a:buNone/>
              <a:tabLst/>
            </a:pPr>
            <a:r>
              <a:rPr lang="en-US"/>
              <a:t>Presentation Title Here</a:t>
            </a:r>
          </a:p>
        </p:txBody>
      </p:sp>
      <p:pic>
        <p:nvPicPr>
          <p:cNvPr id="8" name="Picture 7">
            <a:extLst>
              <a:ext uri="{FF2B5EF4-FFF2-40B4-BE49-F238E27FC236}">
                <a16:creationId xmlns:a16="http://schemas.microsoft.com/office/drawing/2014/main" id="{AAE276CB-4993-44A9-8C73-DA2AF3182E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14" name="Picture 13">
            <a:extLst>
              <a:ext uri="{FF2B5EF4-FFF2-40B4-BE49-F238E27FC236}">
                <a16:creationId xmlns:a16="http://schemas.microsoft.com/office/drawing/2014/main" id="{B4057CAE-D1A3-48BB-92D8-907922B918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spTree>
    <p:extLst>
      <p:ext uri="{BB962C8B-B14F-4D97-AF65-F5344CB8AC3E}">
        <p14:creationId xmlns:p14="http://schemas.microsoft.com/office/powerpoint/2010/main" val="420381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necraft Title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2000" cy="6870637"/>
          </a:xfrm>
          <a:prstGeom prst="rect">
            <a:avLst/>
          </a:prstGeom>
        </p:spPr>
      </p:pic>
      <p:sp>
        <p:nvSpPr>
          <p:cNvPr id="2" name="Title 1"/>
          <p:cNvSpPr>
            <a:spLocks noGrp="1"/>
          </p:cNvSpPr>
          <p:nvPr>
            <p:ph type="ctrTitle" hasCustomPrompt="1"/>
          </p:nvPr>
        </p:nvSpPr>
        <p:spPr>
          <a:xfrm>
            <a:off x="569427" y="2647338"/>
            <a:ext cx="5945147" cy="2168503"/>
          </a:xfrm>
        </p:spPr>
        <p:txBody>
          <a:bodyPr lIns="182880" tIns="0" rIns="91440" bIns="0" anchor="b"/>
          <a:lstStyle>
            <a:lvl1pPr algn="l" defTabSz="932742" rtl="0" eaLnBrk="1" latinLnBrk="0" hangingPunct="1">
              <a:lnSpc>
                <a:spcPct val="90000"/>
              </a:lnSpc>
              <a:spcBef>
                <a:spcPct val="0"/>
              </a:spcBef>
              <a:buNone/>
              <a:defRPr lang="en-US" sz="4800" b="0" kern="1200" cap="none" spc="-100" baseline="0" dirty="0">
                <a:ln w="3175">
                  <a:noFill/>
                </a:ln>
                <a:gradFill>
                  <a:gsLst>
                    <a:gs pos="76250">
                      <a:srgbClr val="FFFFFF"/>
                    </a:gs>
                    <a:gs pos="51000">
                      <a:srgbClr val="FFFFFF"/>
                    </a:gs>
                  </a:gsLst>
                  <a:lin ang="5400000" scaled="0"/>
                </a:gradFill>
                <a:effectLst/>
                <a:latin typeface="+mj-lt"/>
                <a:ea typeface="+mn-ea"/>
                <a:cs typeface="Segoe UI" pitchFamily="34" charset="0"/>
              </a:defRPr>
            </a:lvl1pPr>
          </a:lstStyle>
          <a:p>
            <a:r>
              <a:rPr lang="en-US"/>
              <a:t>Click to edit </a:t>
            </a:r>
            <a:br>
              <a:rPr lang="en-US"/>
            </a:br>
            <a:r>
              <a:rPr lang="en-US"/>
              <a:t>Master title style</a:t>
            </a:r>
          </a:p>
        </p:txBody>
      </p:sp>
      <p:sp>
        <p:nvSpPr>
          <p:cNvPr id="12" name="Text Placeholder 11"/>
          <p:cNvSpPr>
            <a:spLocks noGrp="1"/>
          </p:cNvSpPr>
          <p:nvPr>
            <p:ph type="body" sz="quarter" idx="10"/>
          </p:nvPr>
        </p:nvSpPr>
        <p:spPr>
          <a:xfrm>
            <a:off x="569427" y="4925800"/>
            <a:ext cx="5945147" cy="1192713"/>
          </a:xfrm>
        </p:spPr>
        <p:txBody>
          <a:bodyPr lIns="182880" tIns="0" rIns="91440" bIns="0">
            <a:noAutofit/>
          </a:bodyPr>
          <a:lstStyle>
            <a:lvl1pPr marL="0" indent="0">
              <a:buNone/>
              <a:defRPr lang="en-US" sz="2400" kern="1200" spc="0" baseline="0" dirty="0" smtClean="0">
                <a:gradFill>
                  <a:gsLst>
                    <a:gs pos="76250">
                      <a:srgbClr val="FFFFFF"/>
                    </a:gs>
                    <a:gs pos="51000">
                      <a:srgbClr val="FFFFFF"/>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785" y="719789"/>
            <a:ext cx="3575048" cy="865534"/>
          </a:xfrm>
          <a:prstGeom prst="rect">
            <a:avLst/>
          </a:prstGeom>
        </p:spPr>
      </p:pic>
      <p:pic>
        <p:nvPicPr>
          <p:cNvPr id="10" name="Picture 9">
            <a:extLst>
              <a:ext uri="{FF2B5EF4-FFF2-40B4-BE49-F238E27FC236}">
                <a16:creationId xmlns:a16="http://schemas.microsoft.com/office/drawing/2014/main" id="{C688447A-4690-43FB-AC69-9A18F5EF59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47182" y="1806945"/>
            <a:ext cx="3890106" cy="4652242"/>
          </a:xfrm>
          <a:prstGeom prst="rect">
            <a:avLst/>
          </a:prstGeom>
        </p:spPr>
      </p:pic>
      <p:pic>
        <p:nvPicPr>
          <p:cNvPr id="11" name="Picture 10">
            <a:extLst>
              <a:ext uri="{FF2B5EF4-FFF2-40B4-BE49-F238E27FC236}">
                <a16:creationId xmlns:a16="http://schemas.microsoft.com/office/drawing/2014/main" id="{2A55BD91-2364-4A34-AFB9-551F14225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29265" y="6087292"/>
            <a:ext cx="1918272" cy="705624"/>
          </a:xfrm>
          <a:prstGeom prst="rect">
            <a:avLst/>
          </a:prstGeom>
        </p:spPr>
      </p:pic>
    </p:spTree>
    <p:extLst>
      <p:ext uri="{BB962C8B-B14F-4D97-AF65-F5344CB8AC3E}">
        <p14:creationId xmlns:p14="http://schemas.microsoft.com/office/powerpoint/2010/main" val="25099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theme" Target="../theme/theme2.xml"/><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8" Type="http://schemas.openxmlformats.org/officeDocument/2006/relationships/slideLayout" Target="../slideLayouts/slideLayout9.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20" Type="http://schemas.openxmlformats.org/officeDocument/2006/relationships/slideLayout" Target="../slideLayouts/slideLayout21.xml"/><Relationship Id="rId41"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97737115"/>
      </p:ext>
    </p:extLst>
  </p:cSld>
  <p:clrMap bg1="dk1" tx1="lt1" bg2="dk2" tx2="lt2" accent1="accent1" accent2="accent2" accent3="accent3" accent4="accent4" accent5="accent5" accent6="accent6" hlink="hlink" folHlink="folHlink"/>
  <p:sldLayoutIdLst>
    <p:sldLayoutId id="2147483661"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344" y="393192"/>
            <a:ext cx="11149439" cy="795528"/>
          </a:xfrm>
          <a:prstGeom prst="rect">
            <a:avLst/>
          </a:prstGeom>
        </p:spPr>
        <p:txBody>
          <a:bodyPr vert="horz" wrap="square" lIns="0" tIns="45720" rIns="0" bIns="45720" rtlCol="0" anchor="b">
            <a:noAutofit/>
          </a:bodyPr>
          <a:lstStyle/>
          <a:p>
            <a:r>
              <a:rPr lang="en-US"/>
              <a:t>Click to edit Master title style</a:t>
            </a:r>
          </a:p>
        </p:txBody>
      </p:sp>
      <p:sp>
        <p:nvSpPr>
          <p:cNvPr id="3" name="Text Placeholder 2"/>
          <p:cNvSpPr>
            <a:spLocks noGrp="1"/>
          </p:cNvSpPr>
          <p:nvPr>
            <p:ph type="body" idx="1"/>
          </p:nvPr>
        </p:nvSpPr>
        <p:spPr>
          <a:xfrm>
            <a:off x="521344" y="1290320"/>
            <a:ext cx="11149439" cy="4927600"/>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5271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713"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cap="all" spc="-100" baseline="0">
          <a:solidFill>
            <a:schemeClr val="tx1">
              <a:alpha val="99000"/>
            </a:schemeClr>
          </a:solidFill>
          <a:latin typeface="+mj-lt"/>
          <a:ea typeface="+mj-ea"/>
          <a:cs typeface="+mj-cs"/>
        </a:defRPr>
      </a:lvl1pPr>
    </p:titleStyle>
    <p:bodyStyle>
      <a:lvl1pPr marL="0" indent="0" algn="l" defTabSz="914400" rtl="0" eaLnBrk="1" latinLnBrk="0" hangingPunct="1">
        <a:spcBef>
          <a:spcPts val="0"/>
        </a:spcBef>
        <a:spcAft>
          <a:spcPts val="600"/>
        </a:spcAft>
        <a:buSzPct val="90000"/>
        <a:buFont typeface="Wingdings" pitchFamily="2" charset="2"/>
        <a:buNone/>
        <a:defRPr sz="3200" kern="1200">
          <a:solidFill>
            <a:schemeClr val="tx2">
              <a:alpha val="99000"/>
            </a:schemeClr>
          </a:solidFill>
          <a:latin typeface="+mn-lt"/>
          <a:ea typeface="+mn-ea"/>
          <a:cs typeface="+mn-cs"/>
        </a:defRPr>
      </a:lvl1pPr>
      <a:lvl2pPr marL="230187" indent="0" algn="l" defTabSz="914400" rtl="0" eaLnBrk="1" latinLnBrk="0" hangingPunct="1">
        <a:spcBef>
          <a:spcPts val="0"/>
        </a:spcBef>
        <a:spcAft>
          <a:spcPts val="1200"/>
        </a:spcAft>
        <a:buSzPct val="90000"/>
        <a:buFont typeface="Wingdings" pitchFamily="2" charset="2"/>
        <a:buNone/>
        <a:defRPr sz="2400" kern="1200">
          <a:solidFill>
            <a:schemeClr val="tx1">
              <a:alpha val="99000"/>
            </a:schemeClr>
          </a:solidFill>
          <a:latin typeface="+mn-lt"/>
          <a:ea typeface="+mn-ea"/>
          <a:cs typeface="+mn-cs"/>
        </a:defRPr>
      </a:lvl2pPr>
      <a:lvl3pPr marL="403225" indent="0" algn="l" defTabSz="914400" rtl="0" eaLnBrk="1" latinLnBrk="0" hangingPunct="1">
        <a:spcBef>
          <a:spcPts val="0"/>
        </a:spcBef>
        <a:spcAft>
          <a:spcPts val="1200"/>
        </a:spcAft>
        <a:buSzPct val="90000"/>
        <a:buFont typeface="Wingdings" pitchFamily="2" charset="2"/>
        <a:buNone/>
        <a:defRPr sz="2000" kern="1200">
          <a:solidFill>
            <a:schemeClr val="tx1">
              <a:alpha val="99000"/>
            </a:schemeClr>
          </a:solidFill>
          <a:latin typeface="+mn-lt"/>
          <a:ea typeface="+mn-ea"/>
          <a:cs typeface="+mn-cs"/>
        </a:defRPr>
      </a:lvl3pPr>
      <a:lvl4pPr marL="568325" indent="0" algn="l" defTabSz="914400" rtl="0" eaLnBrk="1" latinLnBrk="0" hangingPunct="1">
        <a:spcBef>
          <a:spcPts val="0"/>
        </a:spcBef>
        <a:spcAft>
          <a:spcPts val="1200"/>
        </a:spcAft>
        <a:buSzPct val="90000"/>
        <a:buFont typeface="Wingdings" pitchFamily="2" charset="2"/>
        <a:buNone/>
        <a:defRPr sz="1800" kern="1200">
          <a:solidFill>
            <a:schemeClr val="tx1">
              <a:alpha val="99000"/>
            </a:schemeClr>
          </a:solidFill>
          <a:latin typeface="+mn-lt"/>
          <a:ea typeface="+mn-ea"/>
          <a:cs typeface="+mn-cs"/>
        </a:defRPr>
      </a:lvl4pPr>
      <a:lvl5pPr marL="741362" indent="0" algn="l" defTabSz="914400" rtl="0" eaLnBrk="1" latinLnBrk="0" hangingPunct="1">
        <a:spcBef>
          <a:spcPts val="0"/>
        </a:spcBef>
        <a:spcAft>
          <a:spcPts val="1200"/>
        </a:spcAft>
        <a:buSzPct val="90000"/>
        <a:buFont typeface="Wingdings" pitchFamily="2" charset="2"/>
        <a:buNone/>
        <a:defRPr sz="1800" kern="1200">
          <a:solidFill>
            <a:schemeClr val="tx1">
              <a:alpha val="99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2568794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xbox.com/en-US/legal/community-standards" TargetMode="External"/><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hyperlink" Target="https://support.xbox.com/en-US/help/family-online-safety/enforcement/file-a-complaint" TargetMode="External"/><Relationship Id="rId5" Type="http://schemas.openxmlformats.org/officeDocument/2006/relationships/hyperlink" Target="https://education.minecraft.net/challenges/minecraft-instruction-book" TargetMode="External"/><Relationship Id="rId4" Type="http://schemas.openxmlformats.org/officeDocument/2006/relationships/hyperlink" Target="https://aka.ms/cybersafecodedotorgresource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0.sv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LEGO, sky, table&#10;&#10;Description generated with very high confidence">
            <a:extLst>
              <a:ext uri="{FF2B5EF4-FFF2-40B4-BE49-F238E27FC236}">
                <a16:creationId xmlns:a16="http://schemas.microsoft.com/office/drawing/2014/main" id="{FE23F47D-7CAF-4E7B-9C81-9A5D653570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CE67341-CA8A-429A-807E-F7F2DB3EACA5}"/>
              </a:ext>
            </a:extLst>
          </p:cNvPr>
          <p:cNvSpPr/>
          <p:nvPr/>
        </p:nvSpPr>
        <p:spPr bwMode="auto">
          <a:xfrm>
            <a:off x="0" y="-211395"/>
            <a:ext cx="9905806" cy="6858000"/>
          </a:xfrm>
          <a:prstGeom prst="rect">
            <a:avLst/>
          </a:prstGeom>
          <a:gradFill flip="none" rotWithShape="1">
            <a:gsLst>
              <a:gs pos="26000">
                <a:schemeClr val="tx1">
                  <a:alpha val="53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a:extLst>
              <a:ext uri="{FF2B5EF4-FFF2-40B4-BE49-F238E27FC236}">
                <a16:creationId xmlns:a16="http://schemas.microsoft.com/office/drawing/2014/main" id="{6837CFC9-E697-4A7C-9187-EE72D33D9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6942" y="6033214"/>
            <a:ext cx="1918272" cy="705624"/>
          </a:xfrm>
          <a:prstGeom prst="rect">
            <a:avLst/>
          </a:prstGeom>
        </p:spPr>
      </p:pic>
      <p:pic>
        <p:nvPicPr>
          <p:cNvPr id="12" name="Picture 11">
            <a:extLst>
              <a:ext uri="{FF2B5EF4-FFF2-40B4-BE49-F238E27FC236}">
                <a16:creationId xmlns:a16="http://schemas.microsoft.com/office/drawing/2014/main" id="{9B9A4ED1-E56A-4F49-A9DB-3EC73C215A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6666" y="3957484"/>
            <a:ext cx="5010711" cy="2512142"/>
          </a:xfrm>
          <a:prstGeom prst="rect">
            <a:avLst/>
          </a:prstGeom>
        </p:spPr>
      </p:pic>
      <p:pic>
        <p:nvPicPr>
          <p:cNvPr id="14" name="Picture 13">
            <a:extLst>
              <a:ext uri="{FF2B5EF4-FFF2-40B4-BE49-F238E27FC236}">
                <a16:creationId xmlns:a16="http://schemas.microsoft.com/office/drawing/2014/main" id="{7387B2C0-BF4D-48F3-A0A7-AD9B029F0E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7624" y="2745093"/>
            <a:ext cx="3575048" cy="865534"/>
          </a:xfrm>
          <a:prstGeom prst="rect">
            <a:avLst/>
          </a:prstGeom>
        </p:spPr>
      </p:pic>
      <p:sp>
        <p:nvSpPr>
          <p:cNvPr id="4" name="Title 3"/>
          <p:cNvSpPr>
            <a:spLocks noGrp="1"/>
          </p:cNvSpPr>
          <p:nvPr>
            <p:ph type="ctrTitle"/>
          </p:nvPr>
        </p:nvSpPr>
        <p:spPr>
          <a:xfrm>
            <a:off x="78065" y="4129303"/>
            <a:ext cx="5945147" cy="2168503"/>
          </a:xfrm>
        </p:spPr>
        <p:txBody>
          <a:bodyPr/>
          <a:lstStyle/>
          <a:p>
            <a:pPr algn="ctr"/>
            <a:r>
              <a:rPr lang="en-US" sz="4400" dirty="0" err="1">
                <a:latin typeface="Torque Bold"/>
                <a:cs typeface="Segoe UI"/>
              </a:rPr>
              <a:t>CyberSafe</a:t>
            </a:r>
            <a:r>
              <a:rPr lang="en-US" sz="4400" dirty="0">
                <a:latin typeface="Torque Bold"/>
                <a:cs typeface="Segoe UI"/>
              </a:rPr>
              <a:t>:</a:t>
            </a:r>
            <a:br>
              <a:rPr lang="en-US" sz="4400" dirty="0">
                <a:latin typeface="Torque Bold" panose="020B0803030202050203" pitchFamily="34" charset="0"/>
              </a:rPr>
            </a:br>
            <a:r>
              <a:rPr lang="en-US" sz="4400" dirty="0">
                <a:latin typeface="Torque Bold"/>
                <a:cs typeface="Segoe UI"/>
              </a:rPr>
              <a:t>Home Sweet Hmm</a:t>
            </a:r>
            <a:br>
              <a:rPr lang="en-US" sz="4400" dirty="0">
                <a:latin typeface="Torque Bold"/>
                <a:cs typeface="Segoe UI"/>
              </a:rPr>
            </a:br>
            <a:br>
              <a:rPr lang="en-US" sz="4400" dirty="0">
                <a:latin typeface="Noto Sans" panose="020B0502040504020204" pitchFamily="34" charset="0"/>
                <a:ea typeface="Noto Sans" panose="020B0502040504020204" pitchFamily="34" charset="0"/>
                <a:cs typeface="Noto Sans" panose="020B0502040504020204" pitchFamily="34" charset="0"/>
              </a:rPr>
            </a:br>
            <a:r>
              <a:rPr lang="en-US" sz="2800" dirty="0">
                <a:latin typeface="Noto Sans" panose="020B0502040504020204" pitchFamily="34" charset="0"/>
                <a:ea typeface="Noto Sans" panose="020B0502040504020204" pitchFamily="34" charset="0"/>
                <a:cs typeface="Noto Sans" panose="020B0502040504020204" pitchFamily="34" charset="0"/>
              </a:rPr>
              <a:t>Safer Internet &amp; Digital Identity</a:t>
            </a:r>
            <a:endParaRPr lang="en-US" sz="4400" dirty="0">
              <a:latin typeface="Torque Bold" panose="020B0803030202050203" pitchFamily="34" charset="0"/>
            </a:endParaRPr>
          </a:p>
        </p:txBody>
      </p:sp>
      <p:sp>
        <p:nvSpPr>
          <p:cNvPr id="16" name="TextBox 15">
            <a:extLst>
              <a:ext uri="{FF2B5EF4-FFF2-40B4-BE49-F238E27FC236}">
                <a16:creationId xmlns:a16="http://schemas.microsoft.com/office/drawing/2014/main" id="{6F7B5770-428A-49F5-B34A-A8E9AA772B90}"/>
              </a:ext>
            </a:extLst>
          </p:cNvPr>
          <p:cNvSpPr txBox="1"/>
          <p:nvPr/>
        </p:nvSpPr>
        <p:spPr>
          <a:xfrm>
            <a:off x="-482689" y="5383569"/>
            <a:ext cx="7066654" cy="369332"/>
          </a:xfrm>
          <a:prstGeom prst="rect">
            <a:avLst/>
          </a:prstGeom>
          <a:noFill/>
        </p:spPr>
        <p:txBody>
          <a:bodyPr wrap="square">
            <a:spAutoFit/>
          </a:bodyPr>
          <a:lstStyle/>
          <a:p>
            <a:pPr algn="ctr"/>
            <a:r>
              <a:rPr lang="en-US" sz="1800" b="0" dirty="0">
                <a:latin typeface="+mj-lt"/>
                <a:ea typeface="Noto Sans" panose="020B0502040504020204" pitchFamily="34" charset="0"/>
                <a:cs typeface="Noto Sans" panose="020B0502040504020204" pitchFamily="34" charset="0"/>
              </a:rPr>
              <a:t>STOP and THINK…BEFORE YOU CLICK!</a:t>
            </a:r>
            <a:endParaRPr lang="en-US" sz="1600" b="0" dirty="0">
              <a:latin typeface="+mj-lt"/>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99812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320-10FA-4886-B5B8-FB3B5E3632BE}"/>
              </a:ext>
            </a:extLst>
          </p:cNvPr>
          <p:cNvSpPr>
            <a:spLocks noGrp="1"/>
          </p:cNvSpPr>
          <p:nvPr>
            <p:ph type="title"/>
          </p:nvPr>
        </p:nvSpPr>
        <p:spPr/>
        <p:txBody>
          <a:bodyPr/>
          <a:lstStyle/>
          <a:p>
            <a:r>
              <a:rPr lang="en-US" dirty="0"/>
              <a:t>Safer Internet Tips</a:t>
            </a:r>
          </a:p>
        </p:txBody>
      </p:sp>
      <p:sp>
        <p:nvSpPr>
          <p:cNvPr id="3" name="Content Placeholder 2">
            <a:extLst>
              <a:ext uri="{FF2B5EF4-FFF2-40B4-BE49-F238E27FC236}">
                <a16:creationId xmlns:a16="http://schemas.microsoft.com/office/drawing/2014/main" id="{3DE2EDCA-5AD2-4425-8F60-F4E31A3AEDE8}"/>
              </a:ext>
            </a:extLst>
          </p:cNvPr>
          <p:cNvSpPr>
            <a:spLocks noGrp="1"/>
          </p:cNvSpPr>
          <p:nvPr>
            <p:ph idx="1"/>
          </p:nvPr>
        </p:nvSpPr>
        <p:spPr/>
        <p:txBody>
          <a:bodyPr/>
          <a:lstStyle/>
          <a:p>
            <a:pPr algn="ctr"/>
            <a:r>
              <a:rPr lang="en-US" dirty="0">
                <a:latin typeface="Noto Sans" panose="020B0502040504020204" pitchFamily="34" charset="0"/>
                <a:ea typeface="Noto Sans" panose="020B0502040504020204" pitchFamily="34" charset="0"/>
                <a:cs typeface="Noto Sans" panose="020B0502040504020204" pitchFamily="34" charset="0"/>
              </a:rPr>
              <a:t>Here are 5 important safety tips and rules to consider when you are online!</a:t>
            </a: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Picture 4">
            <a:extLst>
              <a:ext uri="{FF2B5EF4-FFF2-40B4-BE49-F238E27FC236}">
                <a16:creationId xmlns:a16="http://schemas.microsoft.com/office/drawing/2014/main" id="{95764876-2B67-4C02-BAAA-FCA69858C9F8}"/>
              </a:ext>
            </a:extLst>
          </p:cNvPr>
          <p:cNvPicPr>
            <a:picLocks noChangeAspect="1"/>
          </p:cNvPicPr>
          <p:nvPr/>
        </p:nvPicPr>
        <p:blipFill>
          <a:blip r:embed="rId2"/>
          <a:stretch>
            <a:fillRect/>
          </a:stretch>
        </p:blipFill>
        <p:spPr>
          <a:xfrm>
            <a:off x="4027704" y="2324332"/>
            <a:ext cx="4136592" cy="3633125"/>
          </a:xfrm>
          <a:prstGeom prst="rect">
            <a:avLst/>
          </a:prstGeom>
        </p:spPr>
      </p:pic>
    </p:spTree>
    <p:extLst>
      <p:ext uri="{BB962C8B-B14F-4D97-AF65-F5344CB8AC3E}">
        <p14:creationId xmlns:p14="http://schemas.microsoft.com/office/powerpoint/2010/main" val="113131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D5B-2C98-4149-8BE8-0A8AC89A21FF}"/>
              </a:ext>
            </a:extLst>
          </p:cNvPr>
          <p:cNvSpPr>
            <a:spLocks noGrp="1"/>
          </p:cNvSpPr>
          <p:nvPr>
            <p:ph type="title"/>
          </p:nvPr>
        </p:nvSpPr>
        <p:spPr/>
        <p:txBody>
          <a:bodyPr/>
          <a:lstStyle/>
          <a:p>
            <a:r>
              <a:rPr lang="en-US" dirty="0"/>
              <a:t>Safer internet tip #1</a:t>
            </a:r>
          </a:p>
        </p:txBody>
      </p:sp>
      <p:sp>
        <p:nvSpPr>
          <p:cNvPr id="3" name="Content Placeholder 2">
            <a:extLst>
              <a:ext uri="{FF2B5EF4-FFF2-40B4-BE49-F238E27FC236}">
                <a16:creationId xmlns:a16="http://schemas.microsoft.com/office/drawing/2014/main" id="{0D765DDC-1843-4252-B02F-71BBCE95B98E}"/>
              </a:ext>
            </a:extLst>
          </p:cNvPr>
          <p:cNvSpPr>
            <a:spLocks noGrp="1"/>
          </p:cNvSpPr>
          <p:nvPr>
            <p:ph idx="1"/>
          </p:nvPr>
        </p:nvSpPr>
        <p:spPr/>
        <p:txBody>
          <a:bodyPr/>
          <a:lstStyle/>
          <a:p>
            <a:pPr marL="514350" indent="-514350">
              <a:buAutoNum type="arabicPeriod"/>
            </a:pPr>
            <a:r>
              <a:rPr lang="en-US" dirty="0">
                <a:latin typeface="+mj-lt"/>
                <a:ea typeface="Noto Sans" panose="020B0502040504020204" pitchFamily="34" charset="0"/>
                <a:cs typeface="Noto Sans" panose="020B0502040504020204" pitchFamily="34" charset="0"/>
              </a:rPr>
              <a:t>Respect the settings on the device and/or account.</a:t>
            </a:r>
          </a:p>
          <a:p>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If your parent or family member has placed settings or controls on your accounts, you need to respect these. Settings and controls are important ways to help keep you safe when you are online. </a:t>
            </a:r>
          </a:p>
          <a:p>
            <a:endPar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Some of the settings include:</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Screen Time</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Privacy (e.g., friend requests, chat features, etc.)</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Content Features</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Online Purchases</a:t>
            </a:r>
          </a:p>
          <a:p>
            <a:endParaRPr lang="en-US" dirty="0"/>
          </a:p>
        </p:txBody>
      </p:sp>
      <p:pic>
        <p:nvPicPr>
          <p:cNvPr id="4" name="Picture 3">
            <a:extLst>
              <a:ext uri="{FF2B5EF4-FFF2-40B4-BE49-F238E27FC236}">
                <a16:creationId xmlns:a16="http://schemas.microsoft.com/office/drawing/2014/main" id="{11836141-6F99-455F-AB4E-B931FD73405D}"/>
              </a:ext>
            </a:extLst>
          </p:cNvPr>
          <p:cNvPicPr>
            <a:picLocks noChangeAspect="1"/>
          </p:cNvPicPr>
          <p:nvPr/>
        </p:nvPicPr>
        <p:blipFill rotWithShape="1">
          <a:blip r:embed="rId2"/>
          <a:srcRect l="13779" t="15014" r="13880" b="5674"/>
          <a:stretch/>
        </p:blipFill>
        <p:spPr>
          <a:xfrm>
            <a:off x="9573985" y="3641271"/>
            <a:ext cx="2179375" cy="2389414"/>
          </a:xfrm>
          <a:prstGeom prst="rect">
            <a:avLst/>
          </a:prstGeom>
        </p:spPr>
      </p:pic>
    </p:spTree>
    <p:extLst>
      <p:ext uri="{BB962C8B-B14F-4D97-AF65-F5344CB8AC3E}">
        <p14:creationId xmlns:p14="http://schemas.microsoft.com/office/powerpoint/2010/main" val="32994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692" y="300724"/>
            <a:ext cx="11149439" cy="795528"/>
          </a:xfrm>
        </p:spPr>
        <p:txBody>
          <a:bodyPr/>
          <a:lstStyle/>
          <a:p>
            <a:r>
              <a:rPr lang="en-US" dirty="0"/>
              <a:t>Safer internet Tip #2</a:t>
            </a:r>
          </a:p>
        </p:txBody>
      </p:sp>
      <p:grpSp>
        <p:nvGrpSpPr>
          <p:cNvPr id="12" name="Group 11">
            <a:extLst>
              <a:ext uri="{FF2B5EF4-FFF2-40B4-BE49-F238E27FC236}">
                <a16:creationId xmlns:a16="http://schemas.microsoft.com/office/drawing/2014/main" id="{3E62C64D-0A9F-46A7-AEF2-6893459A42CE}"/>
              </a:ext>
            </a:extLst>
          </p:cNvPr>
          <p:cNvGrpSpPr/>
          <p:nvPr/>
        </p:nvGrpSpPr>
        <p:grpSpPr>
          <a:xfrm>
            <a:off x="0" y="6144061"/>
            <a:ext cx="12188825" cy="713939"/>
            <a:chOff x="0" y="6144061"/>
            <a:chExt cx="12188825" cy="713939"/>
          </a:xfrm>
        </p:grpSpPr>
        <p:pic>
          <p:nvPicPr>
            <p:cNvPr id="13" name="Picture 12">
              <a:extLst>
                <a:ext uri="{FF2B5EF4-FFF2-40B4-BE49-F238E27FC236}">
                  <a16:creationId xmlns:a16="http://schemas.microsoft.com/office/drawing/2014/main" id="{888592EF-3FEE-45CE-8D41-8992CE1C6AD7}"/>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14" name="Picture 13">
              <a:extLst>
                <a:ext uri="{FF2B5EF4-FFF2-40B4-BE49-F238E27FC236}">
                  <a16:creationId xmlns:a16="http://schemas.microsoft.com/office/drawing/2014/main" id="{9478923E-02DB-4B20-87AE-BF75652BA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graphicFrame>
        <p:nvGraphicFramePr>
          <p:cNvPr id="6" name="Table 6">
            <a:extLst>
              <a:ext uri="{FF2B5EF4-FFF2-40B4-BE49-F238E27FC236}">
                <a16:creationId xmlns:a16="http://schemas.microsoft.com/office/drawing/2014/main" id="{C95E2C7F-04AA-4CA5-9C07-0D9B5F4F2A1E}"/>
              </a:ext>
            </a:extLst>
          </p:cNvPr>
          <p:cNvGraphicFramePr>
            <a:graphicFrameLocks noGrp="1"/>
          </p:cNvGraphicFramePr>
          <p:nvPr>
            <p:extLst>
              <p:ext uri="{D42A27DB-BD31-4B8C-83A1-F6EECF244321}">
                <p14:modId xmlns:p14="http://schemas.microsoft.com/office/powerpoint/2010/main" val="2728404079"/>
              </p:ext>
            </p:extLst>
          </p:nvPr>
        </p:nvGraphicFramePr>
        <p:xfrm>
          <a:off x="998535" y="2223522"/>
          <a:ext cx="10191750" cy="3205480"/>
        </p:xfrm>
        <a:graphic>
          <a:graphicData uri="http://schemas.openxmlformats.org/drawingml/2006/table">
            <a:tbl>
              <a:tblPr firstRow="1" bandRow="1">
                <a:tableStyleId>{5C22544A-7EE6-4342-B048-85BDC9FD1C3A}</a:tableStyleId>
              </a:tblPr>
              <a:tblGrid>
                <a:gridCol w="5095875">
                  <a:extLst>
                    <a:ext uri="{9D8B030D-6E8A-4147-A177-3AD203B41FA5}">
                      <a16:colId xmlns:a16="http://schemas.microsoft.com/office/drawing/2014/main" val="2663216045"/>
                    </a:ext>
                  </a:extLst>
                </a:gridCol>
                <a:gridCol w="5095875">
                  <a:extLst>
                    <a:ext uri="{9D8B030D-6E8A-4147-A177-3AD203B41FA5}">
                      <a16:colId xmlns:a16="http://schemas.microsoft.com/office/drawing/2014/main" val="1348181961"/>
                    </a:ext>
                  </a:extLst>
                </a:gridCol>
              </a:tblGrid>
              <a:tr h="370840">
                <a:tc>
                  <a:txBody>
                    <a:bodyPr/>
                    <a:lstStyle/>
                    <a:p>
                      <a:pPr algn="ctr"/>
                      <a:endParaRPr lang="en-US" dirty="0">
                        <a:solidFill>
                          <a:schemeClr val="accent5"/>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accent5"/>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020053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4504864"/>
                  </a:ext>
                </a:extLst>
              </a:tr>
            </a:tbl>
          </a:graphicData>
        </a:graphic>
      </p:graphicFrame>
      <p:sp>
        <p:nvSpPr>
          <p:cNvPr id="10" name="TextBox 9">
            <a:extLst>
              <a:ext uri="{FF2B5EF4-FFF2-40B4-BE49-F238E27FC236}">
                <a16:creationId xmlns:a16="http://schemas.microsoft.com/office/drawing/2014/main" id="{3B2A4505-FA32-46CA-B58B-9F6989FFE2FF}"/>
              </a:ext>
            </a:extLst>
          </p:cNvPr>
          <p:cNvSpPr txBox="1"/>
          <p:nvPr/>
        </p:nvSpPr>
        <p:spPr>
          <a:xfrm>
            <a:off x="517978" y="1750728"/>
            <a:ext cx="11149439" cy="461665"/>
          </a:xfrm>
          <a:prstGeom prst="rect">
            <a:avLst/>
          </a:prstGeom>
          <a:noFill/>
        </p:spPr>
        <p:txBody>
          <a:bodyPr wrap="square" rtlCol="0">
            <a:spAutoFit/>
          </a:bodyPr>
          <a:lstStyle/>
          <a:p>
            <a:pPr algn="ctr"/>
            <a:r>
              <a:rPr lang="en-US" sz="24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What exactly is personal information?</a:t>
            </a:r>
            <a:endParaRPr lang="en-US" sz="2800" b="1" dirty="0">
              <a:solidFill>
                <a:srgbClr val="FF0000"/>
              </a:solidFill>
            </a:endParaRPr>
          </a:p>
        </p:txBody>
      </p:sp>
      <p:sp>
        <p:nvSpPr>
          <p:cNvPr id="3" name="TextBox 2">
            <a:extLst>
              <a:ext uri="{FF2B5EF4-FFF2-40B4-BE49-F238E27FC236}">
                <a16:creationId xmlns:a16="http://schemas.microsoft.com/office/drawing/2014/main" id="{A57E5F52-56A0-4671-B451-E6E0738AE7E2}"/>
              </a:ext>
            </a:extLst>
          </p:cNvPr>
          <p:cNvSpPr txBox="1"/>
          <p:nvPr/>
        </p:nvSpPr>
        <p:spPr>
          <a:xfrm>
            <a:off x="1674687" y="2279411"/>
            <a:ext cx="4161034" cy="338554"/>
          </a:xfrm>
          <a:prstGeom prst="rect">
            <a:avLst/>
          </a:prstGeom>
          <a:noFill/>
        </p:spPr>
        <p:txBody>
          <a:bodyPr wrap="square" rtlCol="0">
            <a:spAutoFit/>
          </a:bodyPr>
          <a:lstStyle/>
          <a:p>
            <a:pPr algn="ctr"/>
            <a:r>
              <a:rPr lang="en-US" sz="1600" b="1"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What is personal information?</a:t>
            </a:r>
          </a:p>
        </p:txBody>
      </p:sp>
      <p:sp>
        <p:nvSpPr>
          <p:cNvPr id="15" name="TextBox 14">
            <a:extLst>
              <a:ext uri="{FF2B5EF4-FFF2-40B4-BE49-F238E27FC236}">
                <a16:creationId xmlns:a16="http://schemas.microsoft.com/office/drawing/2014/main" id="{32A1CF43-91E0-4747-BF07-8832A3EF56F1}"/>
              </a:ext>
            </a:extLst>
          </p:cNvPr>
          <p:cNvSpPr txBox="1"/>
          <p:nvPr/>
        </p:nvSpPr>
        <p:spPr>
          <a:xfrm>
            <a:off x="6511873" y="2257845"/>
            <a:ext cx="4161034" cy="338554"/>
          </a:xfrm>
          <a:prstGeom prst="rect">
            <a:avLst/>
          </a:prstGeom>
          <a:noFill/>
        </p:spPr>
        <p:txBody>
          <a:bodyPr wrap="square" rtlCol="0">
            <a:spAutoFit/>
          </a:bodyPr>
          <a:lstStyle/>
          <a:p>
            <a:pPr algn="ctr"/>
            <a:r>
              <a:rPr lang="en-US" sz="1600" b="1"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What is public information?</a:t>
            </a:r>
          </a:p>
        </p:txBody>
      </p:sp>
      <p:sp>
        <p:nvSpPr>
          <p:cNvPr id="7" name="TextBox 6">
            <a:extLst>
              <a:ext uri="{FF2B5EF4-FFF2-40B4-BE49-F238E27FC236}">
                <a16:creationId xmlns:a16="http://schemas.microsoft.com/office/drawing/2014/main" id="{E94F0892-C324-4F40-91F1-59259A986309}"/>
              </a:ext>
            </a:extLst>
          </p:cNvPr>
          <p:cNvSpPr txBox="1"/>
          <p:nvPr/>
        </p:nvSpPr>
        <p:spPr>
          <a:xfrm>
            <a:off x="1190321" y="2734272"/>
            <a:ext cx="4818580" cy="2554545"/>
          </a:xfrm>
          <a:prstGeom prst="rect">
            <a:avLst/>
          </a:prstGeom>
          <a:noFill/>
        </p:spPr>
        <p:txBody>
          <a:bodyPr wrap="square" rtlCol="0">
            <a:spAutoFit/>
          </a:bodyPr>
          <a:lstStyle/>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Personal information is any information that directly identifies an individual. This information should be kept private.</a:t>
            </a:r>
          </a:p>
          <a:p>
            <a:pPr algn="ctr"/>
            <a:endPar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Example of Personal Information include:</a:t>
            </a: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Full Name</a:t>
            </a: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Birthdate</a:t>
            </a: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Address</a:t>
            </a: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Phone Number </a:t>
            </a: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Any Governmental ID Number</a:t>
            </a:r>
          </a:p>
        </p:txBody>
      </p:sp>
      <p:sp>
        <p:nvSpPr>
          <p:cNvPr id="16" name="TextBox 15">
            <a:extLst>
              <a:ext uri="{FF2B5EF4-FFF2-40B4-BE49-F238E27FC236}">
                <a16:creationId xmlns:a16="http://schemas.microsoft.com/office/drawing/2014/main" id="{D9265B5A-BD23-4695-ACEF-C896ABFCCD1D}"/>
              </a:ext>
            </a:extLst>
          </p:cNvPr>
          <p:cNvSpPr txBox="1"/>
          <p:nvPr/>
        </p:nvSpPr>
        <p:spPr>
          <a:xfrm>
            <a:off x="6183100" y="2734272"/>
            <a:ext cx="4818580" cy="1569660"/>
          </a:xfrm>
          <a:prstGeom prst="rect">
            <a:avLst/>
          </a:prstGeom>
          <a:noFill/>
        </p:spPr>
        <p:txBody>
          <a:bodyPr wrap="square" rtlCol="0">
            <a:spAutoFit/>
          </a:bodyPr>
          <a:lstStyle/>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Public information is any information that is </a:t>
            </a:r>
            <a:r>
              <a:rPr lang="en-US" sz="1600" b="1" u="sng"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NOT</a:t>
            </a: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 considered confidential or personal.</a:t>
            </a:r>
          </a:p>
          <a:p>
            <a:pPr algn="ctr"/>
            <a:endPar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Example of Public Information include:</a:t>
            </a: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Username</a:t>
            </a:r>
          </a:p>
          <a:p>
            <a:pPr algn="ctr"/>
            <a:r>
              <a:rPr lang="en-US" sz="16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Avatar </a:t>
            </a:r>
          </a:p>
        </p:txBody>
      </p:sp>
      <p:sp>
        <p:nvSpPr>
          <p:cNvPr id="5" name="TextBox 4">
            <a:extLst>
              <a:ext uri="{FF2B5EF4-FFF2-40B4-BE49-F238E27FC236}">
                <a16:creationId xmlns:a16="http://schemas.microsoft.com/office/drawing/2014/main" id="{433256FD-B2E3-4439-AB5F-C6DB26C79B29}"/>
              </a:ext>
            </a:extLst>
          </p:cNvPr>
          <p:cNvSpPr txBox="1"/>
          <p:nvPr/>
        </p:nvSpPr>
        <p:spPr>
          <a:xfrm>
            <a:off x="517978" y="1104032"/>
            <a:ext cx="11149439" cy="584775"/>
          </a:xfrm>
          <a:prstGeom prst="rect">
            <a:avLst/>
          </a:prstGeom>
          <a:noFill/>
        </p:spPr>
        <p:txBody>
          <a:bodyPr wrap="square" rtlCol="0">
            <a:spAutoFit/>
          </a:bodyPr>
          <a:lstStyle/>
          <a:p>
            <a:r>
              <a:rPr lang="en-US" sz="3200" dirty="0">
                <a:solidFill>
                  <a:schemeClr val="tx2">
                    <a:alpha val="99000"/>
                  </a:schemeClr>
                </a:solidFill>
                <a:latin typeface="+mj-lt"/>
              </a:rPr>
              <a:t>2. Protect your personal information.</a:t>
            </a:r>
            <a:endParaRPr lang="en-US" sz="1600" dirty="0">
              <a:solidFill>
                <a:schemeClr val="tx2">
                  <a:alpha val="99000"/>
                </a:schemeClr>
              </a:solidFill>
              <a:latin typeface="+mj-lt"/>
            </a:endParaRPr>
          </a:p>
        </p:txBody>
      </p:sp>
      <p:pic>
        <p:nvPicPr>
          <p:cNvPr id="2" name="Picture 1">
            <a:extLst>
              <a:ext uri="{FF2B5EF4-FFF2-40B4-BE49-F238E27FC236}">
                <a16:creationId xmlns:a16="http://schemas.microsoft.com/office/drawing/2014/main" id="{1DB8194C-F99D-4610-AE8B-F08A71219D8F}"/>
              </a:ext>
            </a:extLst>
          </p:cNvPr>
          <p:cNvPicPr>
            <a:picLocks noChangeAspect="1"/>
          </p:cNvPicPr>
          <p:nvPr/>
        </p:nvPicPr>
        <p:blipFill>
          <a:blip r:embed="rId4"/>
          <a:stretch>
            <a:fillRect/>
          </a:stretch>
        </p:blipFill>
        <p:spPr>
          <a:xfrm>
            <a:off x="9804066" y="162863"/>
            <a:ext cx="1866777" cy="1866777"/>
          </a:xfrm>
          <a:prstGeom prst="rect">
            <a:avLst/>
          </a:prstGeom>
        </p:spPr>
      </p:pic>
    </p:spTree>
    <p:extLst>
      <p:ext uri="{BB962C8B-B14F-4D97-AF65-F5344CB8AC3E}">
        <p14:creationId xmlns:p14="http://schemas.microsoft.com/office/powerpoint/2010/main" val="375771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15" grpId="0"/>
      <p:bldP spid="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D5B-2C98-4149-8BE8-0A8AC89A21FF}"/>
              </a:ext>
            </a:extLst>
          </p:cNvPr>
          <p:cNvSpPr>
            <a:spLocks noGrp="1"/>
          </p:cNvSpPr>
          <p:nvPr>
            <p:ph type="title"/>
          </p:nvPr>
        </p:nvSpPr>
        <p:spPr/>
        <p:txBody>
          <a:bodyPr/>
          <a:lstStyle/>
          <a:p>
            <a:r>
              <a:rPr lang="en-US" dirty="0"/>
              <a:t>Safer internet tip #3</a:t>
            </a:r>
          </a:p>
        </p:txBody>
      </p:sp>
      <p:sp>
        <p:nvSpPr>
          <p:cNvPr id="3" name="Content Placeholder 2">
            <a:extLst>
              <a:ext uri="{FF2B5EF4-FFF2-40B4-BE49-F238E27FC236}">
                <a16:creationId xmlns:a16="http://schemas.microsoft.com/office/drawing/2014/main" id="{0D765DDC-1843-4252-B02F-71BBCE95B98E}"/>
              </a:ext>
            </a:extLst>
          </p:cNvPr>
          <p:cNvSpPr>
            <a:spLocks noGrp="1"/>
          </p:cNvSpPr>
          <p:nvPr>
            <p:ph idx="1"/>
          </p:nvPr>
        </p:nvSpPr>
        <p:spPr>
          <a:xfrm>
            <a:off x="372250" y="1284878"/>
            <a:ext cx="11447499" cy="4565535"/>
          </a:xfrm>
        </p:spPr>
        <p:txBody>
          <a:bodyPr/>
          <a:lstStyle/>
          <a:p>
            <a:r>
              <a:rPr lang="en-US" sz="2800" dirty="0">
                <a:latin typeface="+mj-lt"/>
                <a:ea typeface="Noto Sans" panose="020B0502040504020204" pitchFamily="34" charset="0"/>
                <a:cs typeface="Noto Sans" panose="020B0502040504020204" pitchFamily="34" charset="0"/>
              </a:rPr>
              <a:t>3. Don’t believe everything you hear, read, or see on the Internet.</a:t>
            </a:r>
          </a:p>
          <a:p>
            <a:pPr algn="ct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If it sounds too good to be true, then it most likely is…</a:t>
            </a:r>
          </a:p>
          <a:p>
            <a:endPar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When in doubt, you should </a:t>
            </a:r>
            <a:r>
              <a:rPr lang="en-US" sz="2400" b="1" u="sng"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not</a:t>
            </a: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Click on random links sent to you from unknown sources</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Download files from unknown sources</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Install any new software, app, etc. from unknown sources</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Accept random friend requests from unknown identities</a:t>
            </a:r>
          </a:p>
          <a:p>
            <a:pPr marL="457200" indent="-4572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Shop online or make online purchases from unknown sources (or without permission from your parents or family members!)</a:t>
            </a:r>
          </a:p>
          <a:p>
            <a:pPr marL="457200" indent="-457200" algn="ctr">
              <a:buFont typeface="Arial" panose="020B0604020202020204" pitchFamily="34" charset="0"/>
              <a:buChar char="•"/>
            </a:pPr>
            <a:endParaRPr lang="en-US" sz="28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Tree>
    <p:extLst>
      <p:ext uri="{BB962C8B-B14F-4D97-AF65-F5344CB8AC3E}">
        <p14:creationId xmlns:p14="http://schemas.microsoft.com/office/powerpoint/2010/main" val="19677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D5B-2C98-4149-8BE8-0A8AC89A21FF}"/>
              </a:ext>
            </a:extLst>
          </p:cNvPr>
          <p:cNvSpPr>
            <a:spLocks noGrp="1"/>
          </p:cNvSpPr>
          <p:nvPr>
            <p:ph type="title"/>
          </p:nvPr>
        </p:nvSpPr>
        <p:spPr/>
        <p:txBody>
          <a:bodyPr/>
          <a:lstStyle/>
          <a:p>
            <a:r>
              <a:rPr lang="en-US" dirty="0"/>
              <a:t>Safer internet tip #4</a:t>
            </a:r>
          </a:p>
        </p:txBody>
      </p:sp>
      <p:sp>
        <p:nvSpPr>
          <p:cNvPr id="3" name="Content Placeholder 2">
            <a:extLst>
              <a:ext uri="{FF2B5EF4-FFF2-40B4-BE49-F238E27FC236}">
                <a16:creationId xmlns:a16="http://schemas.microsoft.com/office/drawing/2014/main" id="{0D765DDC-1843-4252-B02F-71BBCE95B98E}"/>
              </a:ext>
            </a:extLst>
          </p:cNvPr>
          <p:cNvSpPr>
            <a:spLocks noGrp="1"/>
          </p:cNvSpPr>
          <p:nvPr>
            <p:ph idx="1"/>
          </p:nvPr>
        </p:nvSpPr>
        <p:spPr/>
        <p:txBody>
          <a:bodyPr/>
          <a:lstStyle/>
          <a:p>
            <a:r>
              <a:rPr lang="en-US" dirty="0">
                <a:latin typeface="+mj-lt"/>
                <a:ea typeface="Noto Sans" panose="020B0502040504020204" pitchFamily="34" charset="0"/>
                <a:cs typeface="Noto Sans" panose="020B0502040504020204" pitchFamily="34" charset="0"/>
              </a:rPr>
              <a:t>4. Limit your screen time.</a:t>
            </a:r>
          </a:p>
          <a:p>
            <a:pPr algn="ctr"/>
            <a:r>
              <a:rPr lang="en-US" sz="28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Safety is NOT just limited to your online presence; it is also about your physical health. </a:t>
            </a:r>
          </a:p>
          <a:p>
            <a:pPr algn="ctr"/>
            <a:endParaRPr lang="en-US" sz="11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Taking regular breaks from game play will help you stay safe and well. </a:t>
            </a:r>
          </a:p>
          <a:p>
            <a:pPr marL="342900" indent="-3429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Rest your eyes and protect you from eye strain.</a:t>
            </a:r>
          </a:p>
          <a:p>
            <a:pPr marL="342900" indent="-3429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Make sure to eat and drink to keep your body fueled and nourished.</a:t>
            </a:r>
          </a:p>
          <a:p>
            <a:pPr marL="342900" indent="-3429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Take care of your responsibilities such as your homework, chores, etc. It is important to not let gaming take priority over your responsibilities!</a:t>
            </a:r>
          </a:p>
          <a:p>
            <a:pPr marL="342900" indent="-342900">
              <a:buFont typeface="Arial" panose="020B0604020202020204" pitchFamily="34" charset="0"/>
              <a:buChar char="•"/>
            </a:pP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Spend time with your friends and family. Although gaming is great, it is still important to interact face-to-face to the important people in our lives.</a:t>
            </a:r>
          </a:p>
          <a:p>
            <a:pPr marL="457200" indent="-457200" algn="ctr">
              <a:buFont typeface="Arial" panose="020B0604020202020204" pitchFamily="34" charset="0"/>
              <a:buChar char="•"/>
            </a:pPr>
            <a:endParaRPr lang="en-US" sz="28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Tree>
    <p:extLst>
      <p:ext uri="{BB962C8B-B14F-4D97-AF65-F5344CB8AC3E}">
        <p14:creationId xmlns:p14="http://schemas.microsoft.com/office/powerpoint/2010/main" val="374265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3D5B-2C98-4149-8BE8-0A8AC89A21FF}"/>
              </a:ext>
            </a:extLst>
          </p:cNvPr>
          <p:cNvSpPr>
            <a:spLocks noGrp="1"/>
          </p:cNvSpPr>
          <p:nvPr>
            <p:ph type="title"/>
          </p:nvPr>
        </p:nvSpPr>
        <p:spPr/>
        <p:txBody>
          <a:bodyPr/>
          <a:lstStyle/>
          <a:p>
            <a:r>
              <a:rPr lang="en-US" dirty="0"/>
              <a:t>Safer internet tip #5</a:t>
            </a:r>
          </a:p>
        </p:txBody>
      </p:sp>
      <p:sp>
        <p:nvSpPr>
          <p:cNvPr id="3" name="Content Placeholder 2">
            <a:extLst>
              <a:ext uri="{FF2B5EF4-FFF2-40B4-BE49-F238E27FC236}">
                <a16:creationId xmlns:a16="http://schemas.microsoft.com/office/drawing/2014/main" id="{0D765DDC-1843-4252-B02F-71BBCE95B98E}"/>
              </a:ext>
            </a:extLst>
          </p:cNvPr>
          <p:cNvSpPr>
            <a:spLocks noGrp="1"/>
          </p:cNvSpPr>
          <p:nvPr>
            <p:ph idx="1"/>
          </p:nvPr>
        </p:nvSpPr>
        <p:spPr>
          <a:xfrm>
            <a:off x="315100" y="1317535"/>
            <a:ext cx="11561799" cy="4565535"/>
          </a:xfrm>
        </p:spPr>
        <p:txBody>
          <a:bodyPr/>
          <a:lstStyle/>
          <a:p>
            <a:r>
              <a:rPr lang="en-US" dirty="0">
                <a:latin typeface="+mj-lt"/>
                <a:ea typeface="Noto Sans" panose="020B0502040504020204" pitchFamily="34" charset="0"/>
                <a:cs typeface="Noto Sans" panose="020B0502040504020204" pitchFamily="34" charset="0"/>
              </a:rPr>
              <a:t>5. You can always talk to a trusted adult if you need help.</a:t>
            </a:r>
          </a:p>
          <a:p>
            <a:pPr algn="ctr"/>
            <a:endParaRPr lang="en-US" sz="11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A trusted adult is any grownup whose actions and words make you feel safe—this could be your parent(s), a teacher, coach, family member, etc.</a:t>
            </a:r>
          </a:p>
          <a:p>
            <a:pPr algn="ctr"/>
            <a:endPar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24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rPr>
              <a:t>You should reach out to a trusted adult if you ever need help, feel confused, feel uncomfortable, or are unsure about what to do. A trusted adult will be able to help you navigate a situation.  </a:t>
            </a:r>
          </a:p>
          <a:p>
            <a:pPr algn="ctr"/>
            <a:endParaRPr lang="en-US" sz="2800" dirty="0">
              <a:solidFill>
                <a:schemeClr val="tx1">
                  <a:alpha val="99000"/>
                </a:schemeClr>
              </a:solidFill>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pic>
        <p:nvPicPr>
          <p:cNvPr id="5" name="Graphic 4" descr="Chat outline">
            <a:extLst>
              <a:ext uri="{FF2B5EF4-FFF2-40B4-BE49-F238E27FC236}">
                <a16:creationId xmlns:a16="http://schemas.microsoft.com/office/drawing/2014/main" id="{CC0E5F47-250A-400D-A42F-790AB3747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38056" y="4582522"/>
            <a:ext cx="1915886" cy="1915886"/>
          </a:xfrm>
          <a:prstGeom prst="rect">
            <a:avLst/>
          </a:prstGeom>
        </p:spPr>
      </p:pic>
    </p:spTree>
    <p:extLst>
      <p:ext uri="{BB962C8B-B14F-4D97-AF65-F5344CB8AC3E}">
        <p14:creationId xmlns:p14="http://schemas.microsoft.com/office/powerpoint/2010/main" val="372985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to </a:t>
            </a:r>
            <a:r>
              <a:rPr lang="en-US" dirty="0" err="1"/>
              <a:t>CyberSafe</a:t>
            </a:r>
            <a:endParaRPr lang="en-US" dirty="0"/>
          </a:p>
        </p:txBody>
      </p:sp>
      <p:grpSp>
        <p:nvGrpSpPr>
          <p:cNvPr id="12" name="Group 11">
            <a:extLst>
              <a:ext uri="{FF2B5EF4-FFF2-40B4-BE49-F238E27FC236}">
                <a16:creationId xmlns:a16="http://schemas.microsoft.com/office/drawing/2014/main" id="{3E62C64D-0A9F-46A7-AEF2-6893459A42CE}"/>
              </a:ext>
            </a:extLst>
          </p:cNvPr>
          <p:cNvGrpSpPr/>
          <p:nvPr/>
        </p:nvGrpSpPr>
        <p:grpSpPr>
          <a:xfrm>
            <a:off x="0" y="6144061"/>
            <a:ext cx="12188825" cy="713939"/>
            <a:chOff x="0" y="6144061"/>
            <a:chExt cx="12188825" cy="713939"/>
          </a:xfrm>
        </p:grpSpPr>
        <p:pic>
          <p:nvPicPr>
            <p:cNvPr id="13" name="Picture 12">
              <a:extLst>
                <a:ext uri="{FF2B5EF4-FFF2-40B4-BE49-F238E27FC236}">
                  <a16:creationId xmlns:a16="http://schemas.microsoft.com/office/drawing/2014/main" id="{888592EF-3FEE-45CE-8D41-8992CE1C6AD7}"/>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14" name="Picture 13">
              <a:extLst>
                <a:ext uri="{FF2B5EF4-FFF2-40B4-BE49-F238E27FC236}">
                  <a16:creationId xmlns:a16="http://schemas.microsoft.com/office/drawing/2014/main" id="{9478923E-02DB-4B20-87AE-BF75652BA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sp>
        <p:nvSpPr>
          <p:cNvPr id="6" name="TextBox 5">
            <a:extLst>
              <a:ext uri="{FF2B5EF4-FFF2-40B4-BE49-F238E27FC236}">
                <a16:creationId xmlns:a16="http://schemas.microsoft.com/office/drawing/2014/main" id="{8418F61E-1487-48E2-92C4-0986AACF8D68}"/>
              </a:ext>
            </a:extLst>
          </p:cNvPr>
          <p:cNvSpPr txBox="1"/>
          <p:nvPr/>
        </p:nvSpPr>
        <p:spPr>
          <a:xfrm>
            <a:off x="8729663" y="1443841"/>
            <a:ext cx="3104758" cy="3970318"/>
          </a:xfrm>
          <a:prstGeom prst="rect">
            <a:avLst/>
          </a:prstGeom>
          <a:noFill/>
        </p:spPr>
        <p:txBody>
          <a:bodyPr wrap="square" rtlCol="0">
            <a:spAutoFit/>
          </a:bodyPr>
          <a:lstStyle/>
          <a:p>
            <a:pPr algn="ctr"/>
            <a:r>
              <a:rPr lang="en-US" sz="28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In </a:t>
            </a:r>
            <a:r>
              <a:rPr lang="en-US" sz="2800" dirty="0" err="1">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CyberSafe</a:t>
            </a:r>
            <a:r>
              <a:rPr lang="en-US" sz="28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 you will have 4 activities to complete.</a:t>
            </a:r>
          </a:p>
          <a:p>
            <a:pPr algn="ctr"/>
            <a:endParaRPr lang="en-US" sz="28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2800" dirty="0">
                <a:solidFill>
                  <a:schemeClr val="accent5">
                    <a:alpha val="99000"/>
                  </a:schemeClr>
                </a:solidFill>
                <a:latin typeface="Noto Sans" panose="020B0502040504020204" pitchFamily="34" charset="0"/>
                <a:ea typeface="Noto Sans" panose="020B0502040504020204" pitchFamily="34" charset="0"/>
                <a:cs typeface="Noto Sans" panose="020B0502040504020204" pitchFamily="34" charset="0"/>
              </a:rPr>
              <a:t>REMEMBER…</a:t>
            </a:r>
          </a:p>
          <a:p>
            <a:pPr algn="ctr"/>
            <a:r>
              <a:rPr lang="en-US" sz="2800" dirty="0">
                <a:solidFill>
                  <a:schemeClr val="tx2">
                    <a:alpha val="99000"/>
                  </a:schemeClr>
                </a:solidFill>
                <a:latin typeface="+mj-lt"/>
                <a:ea typeface="Noto Sans" panose="020B0502040504020204" pitchFamily="34" charset="0"/>
                <a:cs typeface="Noto Sans" panose="020B0502040504020204" pitchFamily="34" charset="0"/>
              </a:rPr>
              <a:t>{HMM}</a:t>
            </a:r>
          </a:p>
          <a:p>
            <a:pPr algn="ctr"/>
            <a:r>
              <a:rPr lang="en-US" sz="2800" dirty="0">
                <a:solidFill>
                  <a:schemeClr val="tx2">
                    <a:alpha val="99000"/>
                  </a:schemeClr>
                </a:solidFill>
                <a:latin typeface="+mj-lt"/>
                <a:ea typeface="Noto Sans" panose="020B0502040504020204" pitchFamily="34" charset="0"/>
                <a:cs typeface="Noto Sans" panose="020B0502040504020204" pitchFamily="34" charset="0"/>
              </a:rPr>
              <a:t>Stop and think, before you click!</a:t>
            </a:r>
          </a:p>
        </p:txBody>
      </p:sp>
      <p:pic>
        <p:nvPicPr>
          <p:cNvPr id="3" name="Picture 4" descr="A picture containing engineering drawing&#10;&#10;Description automatically generated">
            <a:extLst>
              <a:ext uri="{FF2B5EF4-FFF2-40B4-BE49-F238E27FC236}">
                <a16:creationId xmlns:a16="http://schemas.microsoft.com/office/drawing/2014/main" id="{036F695E-6329-4189-A810-C45750EAF30C}"/>
              </a:ext>
            </a:extLst>
          </p:cNvPr>
          <p:cNvPicPr>
            <a:picLocks noChangeAspect="1"/>
          </p:cNvPicPr>
          <p:nvPr/>
        </p:nvPicPr>
        <p:blipFill>
          <a:blip r:embed="rId4"/>
          <a:stretch>
            <a:fillRect/>
          </a:stretch>
        </p:blipFill>
        <p:spPr>
          <a:xfrm>
            <a:off x="649357" y="1196096"/>
            <a:ext cx="7894981" cy="4631459"/>
          </a:xfrm>
          <a:prstGeom prst="rect">
            <a:avLst/>
          </a:prstGeom>
        </p:spPr>
      </p:pic>
    </p:spTree>
    <p:extLst>
      <p:ext uri="{BB962C8B-B14F-4D97-AF65-F5344CB8AC3E}">
        <p14:creationId xmlns:p14="http://schemas.microsoft.com/office/powerpoint/2010/main" val="238971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Immersive reader</a:t>
            </a:r>
          </a:p>
        </p:txBody>
      </p:sp>
      <p:grpSp>
        <p:nvGrpSpPr>
          <p:cNvPr id="12" name="Group 11">
            <a:extLst>
              <a:ext uri="{FF2B5EF4-FFF2-40B4-BE49-F238E27FC236}">
                <a16:creationId xmlns:a16="http://schemas.microsoft.com/office/drawing/2014/main" id="{3E62C64D-0A9F-46A7-AEF2-6893459A42CE}"/>
              </a:ext>
            </a:extLst>
          </p:cNvPr>
          <p:cNvGrpSpPr/>
          <p:nvPr/>
        </p:nvGrpSpPr>
        <p:grpSpPr>
          <a:xfrm>
            <a:off x="0" y="6144061"/>
            <a:ext cx="12188825" cy="713939"/>
            <a:chOff x="0" y="6144061"/>
            <a:chExt cx="12188825" cy="713939"/>
          </a:xfrm>
        </p:grpSpPr>
        <p:pic>
          <p:nvPicPr>
            <p:cNvPr id="13" name="Picture 12">
              <a:extLst>
                <a:ext uri="{FF2B5EF4-FFF2-40B4-BE49-F238E27FC236}">
                  <a16:creationId xmlns:a16="http://schemas.microsoft.com/office/drawing/2014/main" id="{888592EF-3FEE-45CE-8D41-8992CE1C6AD7}"/>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14" name="Picture 13">
              <a:extLst>
                <a:ext uri="{FF2B5EF4-FFF2-40B4-BE49-F238E27FC236}">
                  <a16:creationId xmlns:a16="http://schemas.microsoft.com/office/drawing/2014/main" id="{9478923E-02DB-4B20-87AE-BF75652BA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sp>
        <p:nvSpPr>
          <p:cNvPr id="11" name="TextBox 10">
            <a:extLst>
              <a:ext uri="{FF2B5EF4-FFF2-40B4-BE49-F238E27FC236}">
                <a16:creationId xmlns:a16="http://schemas.microsoft.com/office/drawing/2014/main" id="{50EF8034-879E-4923-95CD-5718E391A290}"/>
              </a:ext>
            </a:extLst>
          </p:cNvPr>
          <p:cNvSpPr txBox="1"/>
          <p:nvPr/>
        </p:nvSpPr>
        <p:spPr>
          <a:xfrm>
            <a:off x="4216461" y="1551660"/>
            <a:ext cx="779364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Immersive Reader can be opened inside Minecraft to read signs and NPC dialogue! It is incredibly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It’s great for extra help for reading, including translating the text and reading it aloud.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1419"/>
                </a:solidFill>
                <a:effectLst/>
                <a:uLnTx/>
                <a:uFillTx/>
                <a:latin typeface="Noto Sans" panose="020B0502040504020204" pitchFamily="34" charset="0"/>
                <a:ea typeface="Noto Sans" panose="020B0502040504020204" pitchFamily="34" charset="0"/>
                <a:cs typeface="Noto Sans" panose="020B0502040504020204" pitchFamily="34" charset="0"/>
              </a:rPr>
              <a:t>How to use Immersive Reader in Minecraft: Education Edition </a:t>
            </a:r>
            <a:r>
              <a:rPr kumimoji="0" lang="en-US" sz="2400" b="0" i="0" u="none" strike="noStrike" kern="1200" cap="none" spc="0" normalizeH="0" baseline="0" noProof="0">
                <a:ln>
                  <a:noFill/>
                </a:ln>
                <a:solidFill>
                  <a:srgbClr val="1D9BF0"/>
                </a:solidFill>
                <a:effectLst/>
                <a:uLnTx/>
                <a:uFillTx/>
                <a:latin typeface="Noto Sans" panose="020B0502040504020204" pitchFamily="34" charset="0"/>
                <a:ea typeface="Noto Sans" panose="020B0502040504020204" pitchFamily="34" charset="0"/>
                <a:cs typeface="Noto Sans" panose="020B0502040504020204" pitchFamily="34" charset="0"/>
              </a:rPr>
              <a:t>https://aka.ms/ImmersiveReaderYT</a:t>
            </a:r>
            <a:endParaRPr kumimoji="0" lang="en-US" sz="2400" b="0" i="0" u="none" strike="noStrike" kern="1200" cap="none" spc="0" normalizeH="0" baseline="0" noProof="0">
              <a:ln>
                <a:noFill/>
              </a:ln>
              <a:solidFill>
                <a:srgbClr val="4949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5" name="Picture 4">
            <a:extLst>
              <a:ext uri="{FF2B5EF4-FFF2-40B4-BE49-F238E27FC236}">
                <a16:creationId xmlns:a16="http://schemas.microsoft.com/office/drawing/2014/main" id="{11518580-6161-4C97-94C1-E57A095A00BA}"/>
              </a:ext>
            </a:extLst>
          </p:cNvPr>
          <p:cNvPicPr>
            <a:picLocks noChangeAspect="1"/>
          </p:cNvPicPr>
          <p:nvPr/>
        </p:nvPicPr>
        <p:blipFill>
          <a:blip r:embed="rId4"/>
          <a:stretch>
            <a:fillRect/>
          </a:stretch>
        </p:blipFill>
        <p:spPr>
          <a:xfrm>
            <a:off x="1139806" y="1688411"/>
            <a:ext cx="2659307" cy="3142817"/>
          </a:xfrm>
          <a:prstGeom prst="rect">
            <a:avLst/>
          </a:prstGeom>
        </p:spPr>
      </p:pic>
      <p:sp>
        <p:nvSpPr>
          <p:cNvPr id="7" name="Oval 6">
            <a:extLst>
              <a:ext uri="{FF2B5EF4-FFF2-40B4-BE49-F238E27FC236}">
                <a16:creationId xmlns:a16="http://schemas.microsoft.com/office/drawing/2014/main" id="{BC111E7D-7813-4A5D-94A5-1F75668E9523}"/>
              </a:ext>
            </a:extLst>
          </p:cNvPr>
          <p:cNvSpPr/>
          <p:nvPr/>
        </p:nvSpPr>
        <p:spPr bwMode="auto">
          <a:xfrm>
            <a:off x="3058955" y="4206378"/>
            <a:ext cx="544530" cy="567647"/>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8" name="Arrow: Up 7">
            <a:extLst>
              <a:ext uri="{FF2B5EF4-FFF2-40B4-BE49-F238E27FC236}">
                <a16:creationId xmlns:a16="http://schemas.microsoft.com/office/drawing/2014/main" id="{269B0021-1615-4ACA-8CEC-0FD29FA289A0}"/>
              </a:ext>
            </a:extLst>
          </p:cNvPr>
          <p:cNvSpPr/>
          <p:nvPr/>
        </p:nvSpPr>
        <p:spPr bwMode="auto">
          <a:xfrm>
            <a:off x="3038406" y="4839033"/>
            <a:ext cx="585627" cy="931642"/>
          </a:xfrm>
          <a:prstGeom prst="upArrow">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1206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260-3E82-42FF-953D-CE4AB407831D}"/>
              </a:ext>
            </a:extLst>
          </p:cNvPr>
          <p:cNvSpPr>
            <a:spLocks noGrp="1"/>
          </p:cNvSpPr>
          <p:nvPr>
            <p:ph type="title"/>
          </p:nvPr>
        </p:nvSpPr>
        <p:spPr/>
        <p:txBody>
          <a:bodyPr/>
          <a:lstStyle/>
          <a:p>
            <a:r>
              <a:rPr lang="en-US" dirty="0"/>
              <a:t>Activity 1</a:t>
            </a:r>
          </a:p>
        </p:txBody>
      </p:sp>
      <p:sp>
        <p:nvSpPr>
          <p:cNvPr id="3" name="Content Placeholder 2">
            <a:extLst>
              <a:ext uri="{FF2B5EF4-FFF2-40B4-BE49-F238E27FC236}">
                <a16:creationId xmlns:a16="http://schemas.microsoft.com/office/drawing/2014/main" id="{2C206360-FDDB-4CDE-9A44-9C5108F3DC82}"/>
              </a:ext>
            </a:extLst>
          </p:cNvPr>
          <p:cNvSpPr>
            <a:spLocks noGrp="1"/>
          </p:cNvSpPr>
          <p:nvPr>
            <p:ph idx="1"/>
          </p:nvPr>
        </p:nvSpPr>
        <p:spPr/>
        <p:txBody>
          <a:bodyPr/>
          <a:lstStyle/>
          <a:p>
            <a:r>
              <a:rPr lang="en-US" b="1" dirty="0">
                <a:solidFill>
                  <a:schemeClr val="tx1"/>
                </a:solidFill>
                <a:latin typeface="Noto Sans" panose="020B0502040504020204" pitchFamily="34" charset="0"/>
                <a:ea typeface="Noto Sans" panose="020B0502040504020204" pitchFamily="34" charset="0"/>
                <a:cs typeface="Noto Sans" panose="020B0502040504020204" pitchFamily="34" charset="0"/>
              </a:rPr>
              <a:t>Friend Requests</a:t>
            </a:r>
          </a:p>
          <a:p>
            <a:r>
              <a:rPr lang="en-US" sz="2800" b="0" dirty="0">
                <a:solidFill>
                  <a:schemeClr val="tx1"/>
                </a:solidFill>
                <a:latin typeface="Noto Sans" panose="020B0502040504020204" pitchFamily="34" charset="0"/>
                <a:ea typeface="Noto Sans" panose="020B0502040504020204" pitchFamily="34" charset="0"/>
                <a:cs typeface="Noto Sans" panose="020B0502040504020204" pitchFamily="34" charset="0"/>
              </a:rPr>
              <a:t>Your friend, Hayden, wants to play online. When you go online, you have 4 new friend requests. You need to accept the </a:t>
            </a:r>
            <a:r>
              <a:rPr lang="en-US" sz="2800" b="0" i="0" u="sng" dirty="0">
                <a:solidFill>
                  <a:schemeClr val="tx1"/>
                </a:solidFill>
                <a:latin typeface="Noto Sans" panose="020B0502040504020204" pitchFamily="34" charset="0"/>
                <a:ea typeface="Noto Sans" panose="020B0502040504020204" pitchFamily="34" charset="0"/>
                <a:cs typeface="Noto Sans" panose="020B0502040504020204" pitchFamily="34" charset="0"/>
              </a:rPr>
              <a:t>correct</a:t>
            </a:r>
            <a:r>
              <a:rPr lang="en-US" sz="2800" b="0" dirty="0">
                <a:solidFill>
                  <a:schemeClr val="tx1"/>
                </a:solidFill>
                <a:latin typeface="Noto Sans" panose="020B0502040504020204" pitchFamily="34" charset="0"/>
                <a:ea typeface="Noto Sans" panose="020B0502040504020204" pitchFamily="34" charset="0"/>
                <a:cs typeface="Noto Sans" panose="020B0502040504020204" pitchFamily="34" charset="0"/>
              </a:rPr>
              <a:t> friend request in order to try out the rad new parkour!</a:t>
            </a:r>
          </a:p>
          <a:p>
            <a:endParaRPr lang="en-US" dirty="0"/>
          </a:p>
        </p:txBody>
      </p:sp>
      <p:pic>
        <p:nvPicPr>
          <p:cNvPr id="4" name="Picture 3">
            <a:extLst>
              <a:ext uri="{FF2B5EF4-FFF2-40B4-BE49-F238E27FC236}">
                <a16:creationId xmlns:a16="http://schemas.microsoft.com/office/drawing/2014/main" id="{B165C6E9-7BDA-4F03-BF1D-BAE28FC92234}"/>
              </a:ext>
            </a:extLst>
          </p:cNvPr>
          <p:cNvPicPr>
            <a:picLocks noChangeAspect="1"/>
          </p:cNvPicPr>
          <p:nvPr/>
        </p:nvPicPr>
        <p:blipFill rotWithShape="1">
          <a:blip r:embed="rId2"/>
          <a:srcRect t="2937"/>
          <a:stretch/>
        </p:blipFill>
        <p:spPr>
          <a:xfrm>
            <a:off x="3873910" y="3386864"/>
            <a:ext cx="4709258" cy="2638379"/>
          </a:xfrm>
          <a:prstGeom prst="rect">
            <a:avLst/>
          </a:prstGeom>
        </p:spPr>
      </p:pic>
    </p:spTree>
    <p:extLst>
      <p:ext uri="{BB962C8B-B14F-4D97-AF65-F5344CB8AC3E}">
        <p14:creationId xmlns:p14="http://schemas.microsoft.com/office/powerpoint/2010/main" val="344950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260-3E82-42FF-953D-CE4AB407831D}"/>
              </a:ext>
            </a:extLst>
          </p:cNvPr>
          <p:cNvSpPr>
            <a:spLocks noGrp="1"/>
          </p:cNvSpPr>
          <p:nvPr>
            <p:ph type="title"/>
          </p:nvPr>
        </p:nvSpPr>
        <p:spPr/>
        <p:txBody>
          <a:bodyPr/>
          <a:lstStyle/>
          <a:p>
            <a:r>
              <a:rPr lang="en-US" dirty="0"/>
              <a:t>Activity 2</a:t>
            </a:r>
          </a:p>
        </p:txBody>
      </p:sp>
      <p:sp>
        <p:nvSpPr>
          <p:cNvPr id="3" name="Content Placeholder 2">
            <a:extLst>
              <a:ext uri="{FF2B5EF4-FFF2-40B4-BE49-F238E27FC236}">
                <a16:creationId xmlns:a16="http://schemas.microsoft.com/office/drawing/2014/main" id="{2C206360-FDDB-4CDE-9A44-9C5108F3DC82}"/>
              </a:ext>
            </a:extLst>
          </p:cNvPr>
          <p:cNvSpPr>
            <a:spLocks noGrp="1"/>
          </p:cNvSpPr>
          <p:nvPr>
            <p:ph idx="1"/>
          </p:nvPr>
        </p:nvSpPr>
        <p:spPr/>
        <p:txBody>
          <a:bodyPr/>
          <a:lstStyle/>
          <a:p>
            <a:r>
              <a:rPr lang="en-US" b="1" dirty="0">
                <a:solidFill>
                  <a:schemeClr val="tx1"/>
                </a:solidFill>
                <a:latin typeface="Noto Sans" panose="020B0502040504020204" pitchFamily="34" charset="0"/>
                <a:ea typeface="Noto Sans" panose="020B0502040504020204" pitchFamily="34" charset="0"/>
                <a:cs typeface="Noto Sans" panose="020B0502040504020204" pitchFamily="34" charset="0"/>
              </a:rPr>
              <a:t>Personal Information</a:t>
            </a:r>
          </a:p>
          <a:p>
            <a:r>
              <a:rPr lang="en-US" sz="2800" b="0" dirty="0">
                <a:solidFill>
                  <a:schemeClr val="tx1"/>
                </a:solidFill>
                <a:latin typeface="Noto Sans" panose="020B0502040504020204" pitchFamily="34" charset="0"/>
                <a:ea typeface="Noto Sans" panose="020B0502040504020204" pitchFamily="34" charset="0"/>
                <a:cs typeface="Noto Sans" panose="020B0502040504020204" pitchFamily="34" charset="0"/>
              </a:rPr>
              <a:t>You need to solve this incredibly difficult maze. It’s almost impossible… but </a:t>
            </a:r>
            <a:r>
              <a:rPr lang="en-US" sz="2800" b="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ProGamer</a:t>
            </a:r>
            <a:r>
              <a:rPr lang="en-US" sz="2800" b="0" dirty="0">
                <a:solidFill>
                  <a:schemeClr val="tx1"/>
                </a:solidFill>
                <a:latin typeface="Noto Sans" panose="020B0502040504020204" pitchFamily="34" charset="0"/>
                <a:ea typeface="Noto Sans" panose="020B0502040504020204" pitchFamily="34" charset="0"/>
                <a:cs typeface="Noto Sans" panose="020B0502040504020204" pitchFamily="34" charset="0"/>
              </a:rPr>
              <a:t> has a cheat code for you… You just need to share your account password.</a:t>
            </a:r>
          </a:p>
          <a:p>
            <a:endParaRPr lang="en-US" dirty="0"/>
          </a:p>
        </p:txBody>
      </p:sp>
      <p:pic>
        <p:nvPicPr>
          <p:cNvPr id="5" name="Picture 4">
            <a:extLst>
              <a:ext uri="{FF2B5EF4-FFF2-40B4-BE49-F238E27FC236}">
                <a16:creationId xmlns:a16="http://schemas.microsoft.com/office/drawing/2014/main" id="{3744B41C-2814-4621-9C33-754BFB27D6A7}"/>
              </a:ext>
            </a:extLst>
          </p:cNvPr>
          <p:cNvPicPr>
            <a:picLocks noChangeAspect="1"/>
          </p:cNvPicPr>
          <p:nvPr/>
        </p:nvPicPr>
        <p:blipFill rotWithShape="1">
          <a:blip r:embed="rId2"/>
          <a:srcRect t="2778"/>
          <a:stretch/>
        </p:blipFill>
        <p:spPr>
          <a:xfrm>
            <a:off x="3937819" y="3452730"/>
            <a:ext cx="4647608" cy="2548269"/>
          </a:xfrm>
          <a:prstGeom prst="rect">
            <a:avLst/>
          </a:prstGeom>
        </p:spPr>
      </p:pic>
    </p:spTree>
    <p:extLst>
      <p:ext uri="{BB962C8B-B14F-4D97-AF65-F5344CB8AC3E}">
        <p14:creationId xmlns:p14="http://schemas.microsoft.com/office/powerpoint/2010/main" val="387635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3149F381-DCD6-40B5-A58B-FB51571A6A0A}"/>
              </a:ext>
            </a:extLst>
          </p:cNvPr>
          <p:cNvSpPr txBox="1">
            <a:spLocks/>
          </p:cNvSpPr>
          <p:nvPr/>
        </p:nvSpPr>
        <p:spPr>
          <a:xfrm>
            <a:off x="-117405" y="2205879"/>
            <a:ext cx="4339450" cy="1223121"/>
          </a:xfrm>
          <a:prstGeom prst="rect">
            <a:avLst/>
          </a:prstGeom>
        </p:spPr>
        <p:txBody>
          <a:bodyPr vert="horz" wrap="square" lIns="182880" tIns="45720" rIns="182880" bIns="45720" rtlCol="0" anchor="ctr">
            <a:noAutofit/>
          </a:bodyPr>
          <a:lstStyle>
            <a:lvl1pPr marL="0" marR="0" indent="0" algn="ctr" defTabSz="914400" rtl="0" eaLnBrk="1" fontAlgn="auto" latinLnBrk="0" hangingPunct="1">
              <a:lnSpc>
                <a:spcPct val="90000"/>
              </a:lnSpc>
              <a:spcBef>
                <a:spcPts val="0"/>
              </a:spcBef>
              <a:spcAft>
                <a:spcPts val="600"/>
              </a:spcAft>
              <a:buClrTx/>
              <a:buSzPct val="90000"/>
              <a:buFont typeface="Wingdings" pitchFamily="2" charset="2"/>
              <a:buNone/>
              <a:tabLst/>
              <a:defRPr lang="en-US" sz="5400" kern="1200" cap="all" spc="-100" baseline="0" dirty="0" smtClean="0">
                <a:solidFill>
                  <a:schemeClr val="bg1">
                    <a:alpha val="99000"/>
                  </a:schemeClr>
                </a:solidFill>
                <a:latin typeface="+mj-lt"/>
                <a:ea typeface="+mn-ea"/>
                <a:cs typeface="+mn-cs"/>
              </a:defRPr>
            </a:lvl1pPr>
          </a:lstStyle>
          <a:p>
            <a:pPr marL="0" marR="0" lvl="0" indent="0" algn="ctr" defTabSz="914400" rtl="0" eaLnBrk="1" fontAlgn="auto" latinLnBrk="0" hangingPunct="1">
              <a:lnSpc>
                <a:spcPct val="90000"/>
              </a:lnSpc>
              <a:spcBef>
                <a:spcPts val="0"/>
              </a:spcBef>
              <a:spcAft>
                <a:spcPts val="600"/>
              </a:spcAft>
              <a:buClrTx/>
              <a:buSzPct val="90000"/>
              <a:buFont typeface="Wingdings" pitchFamily="2" charset="2"/>
              <a:buNone/>
              <a:tabLst/>
              <a:defRPr/>
            </a:pPr>
            <a:r>
              <a:rPr kumimoji="0" lang="en-US" sz="4800" b="0" i="0" u="none" strike="noStrike" kern="1200" cap="all" spc="-100" normalizeH="0" baseline="0" noProof="0">
                <a:ln>
                  <a:noFill/>
                </a:ln>
                <a:solidFill>
                  <a:srgbClr val="FFFFFF">
                    <a:alpha val="99000"/>
                  </a:srgbClr>
                </a:solidFill>
                <a:effectLst/>
                <a:uLnTx/>
                <a:uFillTx/>
                <a:latin typeface="Torque Bold"/>
                <a:ea typeface="+mn-ea"/>
                <a:cs typeface="+mn-cs"/>
              </a:rPr>
              <a:t>What </a:t>
            </a:r>
            <a:br>
              <a:rPr kumimoji="0" lang="en-US" sz="4800" b="0" i="0" u="none" strike="noStrike" kern="1200" cap="all" spc="-100" normalizeH="0" baseline="0" noProof="0">
                <a:ln>
                  <a:noFill/>
                </a:ln>
                <a:solidFill>
                  <a:srgbClr val="FFFFFF">
                    <a:alpha val="99000"/>
                  </a:srgbClr>
                </a:solidFill>
                <a:effectLst/>
                <a:uLnTx/>
                <a:uFillTx/>
                <a:latin typeface="Torque Bold"/>
                <a:ea typeface="+mn-ea"/>
                <a:cs typeface="+mn-cs"/>
              </a:rPr>
            </a:br>
            <a:r>
              <a:rPr kumimoji="0" lang="en-US" sz="4800" b="0" i="0" u="none" strike="noStrike" kern="1200" cap="all" spc="-100" normalizeH="0" baseline="0" noProof="0">
                <a:ln>
                  <a:noFill/>
                </a:ln>
                <a:solidFill>
                  <a:srgbClr val="FFFFFF">
                    <a:alpha val="99000"/>
                  </a:srgbClr>
                </a:solidFill>
                <a:effectLst/>
                <a:uLnTx/>
                <a:uFillTx/>
                <a:latin typeface="Torque Bold"/>
                <a:ea typeface="+mn-ea"/>
                <a:cs typeface="+mn-cs"/>
              </a:rPr>
              <a:t>we will </a:t>
            </a:r>
            <a:br>
              <a:rPr kumimoji="0" lang="en-US" sz="4800" b="0" i="0" u="none" strike="noStrike" kern="1200" cap="all" spc="-100" normalizeH="0" baseline="0" noProof="0">
                <a:ln>
                  <a:noFill/>
                </a:ln>
                <a:solidFill>
                  <a:srgbClr val="FFFFFF">
                    <a:alpha val="99000"/>
                  </a:srgbClr>
                </a:solidFill>
                <a:effectLst/>
                <a:uLnTx/>
                <a:uFillTx/>
                <a:latin typeface="Torque Bold"/>
                <a:ea typeface="+mn-ea"/>
                <a:cs typeface="+mn-cs"/>
              </a:rPr>
            </a:br>
            <a:r>
              <a:rPr kumimoji="0" lang="en-US" sz="4800" b="0" i="0" u="none" strike="noStrike" kern="1200" cap="all" spc="-100" normalizeH="0" baseline="0" noProof="0">
                <a:ln>
                  <a:noFill/>
                </a:ln>
                <a:solidFill>
                  <a:srgbClr val="FFFFFF">
                    <a:alpha val="99000"/>
                  </a:srgbClr>
                </a:solidFill>
                <a:effectLst/>
                <a:uLnTx/>
                <a:uFillTx/>
                <a:latin typeface="Torque Bold"/>
                <a:ea typeface="+mn-ea"/>
                <a:cs typeface="+mn-cs"/>
              </a:rPr>
              <a:t>learn Today?</a:t>
            </a:r>
          </a:p>
        </p:txBody>
      </p:sp>
      <p:sp>
        <p:nvSpPr>
          <p:cNvPr id="9" name="Content Placeholder 3"/>
          <p:cNvSpPr txBox="1">
            <a:spLocks/>
          </p:cNvSpPr>
          <p:nvPr/>
        </p:nvSpPr>
        <p:spPr>
          <a:xfrm>
            <a:off x="4428161" y="-253433"/>
            <a:ext cx="7643973" cy="6858001"/>
          </a:xfrm>
          <a:prstGeom prst="rect">
            <a:avLst/>
          </a:prstGeom>
        </p:spPr>
        <p:txBody>
          <a:bodyPr anchor="ctr">
            <a:noAutofit/>
          </a:bodyPr>
          <a:lstStyle>
            <a:lvl1pPr marL="339669" marR="0" indent="-339669" algn="l" defTabSz="914211" rtl="0" eaLnBrk="1" fontAlgn="auto" latinLnBrk="0" hangingPunct="1">
              <a:lnSpc>
                <a:spcPct val="90000"/>
              </a:lnSpc>
              <a:spcBef>
                <a:spcPct val="20000"/>
              </a:spcBef>
              <a:spcAft>
                <a:spcPts val="0"/>
              </a:spcAft>
              <a:buClrTx/>
              <a:buSzPct val="90000"/>
              <a:buFont typeface="Arial" pitchFamily="34" charset="0"/>
              <a:buChar char="•"/>
              <a:tabLst/>
              <a:defRPr sz="3600" kern="1200" spc="-71" baseline="0">
                <a:gradFill>
                  <a:gsLst>
                    <a:gs pos="1250">
                      <a:schemeClr val="tx1"/>
                    </a:gs>
                    <a:gs pos="100000">
                      <a:schemeClr val="tx1"/>
                    </a:gs>
                  </a:gsLst>
                  <a:lin ang="5400000" scaled="0"/>
                </a:gradFill>
                <a:latin typeface="+mj-lt"/>
                <a:ea typeface="+mn-ea"/>
                <a:cs typeface="+mn-cs"/>
              </a:defRPr>
            </a:lvl1pPr>
            <a:lvl2pPr marL="572992" marR="0" indent="-233324" algn="l" defTabSz="914211"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380" marR="0" indent="-225387" algn="l" defTabSz="914211" rtl="0" eaLnBrk="1" fontAlgn="auto" latinLnBrk="0" hangingPunct="1">
              <a:lnSpc>
                <a:spcPct val="90000"/>
              </a:lnSpc>
              <a:spcBef>
                <a:spcPct val="20000"/>
              </a:spcBef>
              <a:spcAft>
                <a:spcPts val="0"/>
              </a:spcAft>
              <a:buClrTx/>
              <a:buSzPct val="90000"/>
              <a:buFont typeface="Wingdings" pitchFamily="2" charset="2"/>
              <a:buChar char=""/>
              <a:tabLst>
                <a:tab pos="798380" algn="l"/>
              </a:tabLst>
              <a:defRPr sz="2400" kern="1200" spc="0" baseline="0">
                <a:gradFill>
                  <a:gsLst>
                    <a:gs pos="1250">
                      <a:schemeClr val="tx1"/>
                    </a:gs>
                    <a:gs pos="100000">
                      <a:schemeClr val="tx1"/>
                    </a:gs>
                  </a:gsLst>
                  <a:lin ang="5400000" scaled="0"/>
                </a:gradFill>
                <a:latin typeface="+mn-lt"/>
                <a:ea typeface="+mn-ea"/>
                <a:cs typeface="+mn-cs"/>
              </a:defRPr>
            </a:lvl3pPr>
            <a:lvl4pPr marL="1030117" marR="0" indent="-231735" algn="l" defTabSz="914211"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504" marR="0" indent="-225387" algn="l" defTabSz="914211" rtl="0" eaLnBrk="1" fontAlgn="auto" latinLnBrk="0" hangingPunct="1">
              <a:lnSpc>
                <a:spcPct val="90000"/>
              </a:lnSpc>
              <a:spcBef>
                <a:spcPct val="20000"/>
              </a:spcBef>
              <a:spcAft>
                <a:spcPts val="0"/>
              </a:spcAft>
              <a:buClrTx/>
              <a:buSzPct val="90000"/>
              <a:buFont typeface="Wingdings" pitchFamily="2" charset="2"/>
              <a:buChar char=""/>
              <a:tabLst>
                <a:tab pos="1255504" algn="l"/>
              </a:tabLst>
              <a:defRPr sz="2000" kern="1200" spc="0" baseline="0">
                <a:gradFill>
                  <a:gsLst>
                    <a:gs pos="1250">
                      <a:schemeClr val="tx1"/>
                    </a:gs>
                    <a:gs pos="100000">
                      <a:schemeClr val="tx1"/>
                    </a:gs>
                  </a:gsLst>
                  <a:lin ang="5400000" scaled="0"/>
                </a:gradFill>
                <a:latin typeface="+mn-lt"/>
                <a:ea typeface="+mn-ea"/>
                <a:cs typeface="+mn-cs"/>
              </a:defRPr>
            </a:lvl5pPr>
            <a:lvl6pPr marL="2514083"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5"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2"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7"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9669" marR="0" lvl="0" indent="-339669" algn="l" defTabSz="914211" rtl="0" eaLnBrk="1" fontAlgn="auto" latinLnBrk="0" hangingPunct="1">
              <a:lnSpc>
                <a:spcPct val="100000"/>
              </a:lnSpc>
              <a:spcBef>
                <a:spcPts val="1200"/>
              </a:spcBef>
              <a:spcAft>
                <a:spcPts val="1200"/>
              </a:spcAft>
              <a:buClrTx/>
              <a:buSzPct val="90000"/>
              <a:buFont typeface="Arial" pitchFamily="34" charset="0"/>
              <a:buChar char="•"/>
              <a:tabLst/>
              <a:defRPr/>
            </a:pPr>
            <a:r>
              <a:rPr kumimoji="0" lang="en-US" sz="30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I will identify how people use Internet in their everyday lives. </a:t>
            </a:r>
          </a:p>
          <a:p>
            <a:pPr marL="339669" marR="0" lvl="0" indent="-339669" algn="l" defTabSz="914211" rtl="0" eaLnBrk="1" fontAlgn="auto" latinLnBrk="0" hangingPunct="1">
              <a:lnSpc>
                <a:spcPct val="100000"/>
              </a:lnSpc>
              <a:spcBef>
                <a:spcPts val="1200"/>
              </a:spcBef>
              <a:spcAft>
                <a:spcPts val="1200"/>
              </a:spcAft>
              <a:buClrTx/>
              <a:buSzPct val="90000"/>
              <a:buFont typeface="Arial" pitchFamily="34" charset="0"/>
              <a:buChar char="•"/>
              <a:tabLst/>
              <a:defRPr/>
            </a:pPr>
            <a:r>
              <a:rPr kumimoji="0" lang="en-US" sz="30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I will stay safer on the Internet and avoid common online risks by stopping and thinking, before clicking on anything.</a:t>
            </a:r>
          </a:p>
          <a:p>
            <a:pPr marL="339669" marR="0" lvl="0" indent="-339669" algn="l" defTabSz="914211" rtl="0" eaLnBrk="1" fontAlgn="auto" latinLnBrk="0" hangingPunct="1">
              <a:lnSpc>
                <a:spcPct val="100000"/>
              </a:lnSpc>
              <a:spcBef>
                <a:spcPts val="1200"/>
              </a:spcBef>
              <a:spcAft>
                <a:spcPts val="1200"/>
              </a:spcAft>
              <a:buClrTx/>
              <a:buSzPct val="90000"/>
              <a:buFont typeface="Arial" pitchFamily="34" charset="0"/>
              <a:buChar char="•"/>
              <a:tabLst/>
              <a:defRPr/>
            </a:pPr>
            <a:r>
              <a:rPr kumimoji="0" lang="en-US" sz="30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I will protect my personal information.</a:t>
            </a:r>
          </a:p>
          <a:p>
            <a:pPr marL="339669" marR="0" lvl="0" indent="-339669" algn="l" defTabSz="914211" rtl="0" eaLnBrk="1" fontAlgn="auto" latinLnBrk="0" hangingPunct="1">
              <a:lnSpc>
                <a:spcPct val="100000"/>
              </a:lnSpc>
              <a:spcBef>
                <a:spcPts val="1200"/>
              </a:spcBef>
              <a:spcAft>
                <a:spcPts val="1200"/>
              </a:spcAft>
              <a:buClrTx/>
              <a:buSzPct val="90000"/>
              <a:buFont typeface="Arial" pitchFamily="34" charset="0"/>
              <a:buChar char="•"/>
              <a:tabLst/>
              <a:defRPr/>
            </a:pPr>
            <a:r>
              <a:rPr kumimoji="0" lang="en-US" sz="30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I will ask for help from trusted adults when I feel unsure or uncomfortable.</a:t>
            </a:r>
          </a:p>
        </p:txBody>
      </p:sp>
      <p:grpSp>
        <p:nvGrpSpPr>
          <p:cNvPr id="4" name="Group 3">
            <a:extLst>
              <a:ext uri="{FF2B5EF4-FFF2-40B4-BE49-F238E27FC236}">
                <a16:creationId xmlns:a16="http://schemas.microsoft.com/office/drawing/2014/main" id="{AC51A034-C2AA-4B9E-89A9-1502ED5D48F4}"/>
              </a:ext>
            </a:extLst>
          </p:cNvPr>
          <p:cNvGrpSpPr/>
          <p:nvPr/>
        </p:nvGrpSpPr>
        <p:grpSpPr>
          <a:xfrm>
            <a:off x="0" y="6144061"/>
            <a:ext cx="12188825" cy="713939"/>
            <a:chOff x="0" y="6144061"/>
            <a:chExt cx="12188825" cy="713939"/>
          </a:xfrm>
        </p:grpSpPr>
        <p:pic>
          <p:nvPicPr>
            <p:cNvPr id="5" name="Picture 4">
              <a:extLst>
                <a:ext uri="{FF2B5EF4-FFF2-40B4-BE49-F238E27FC236}">
                  <a16:creationId xmlns:a16="http://schemas.microsoft.com/office/drawing/2014/main" id="{CFAA82BC-457A-4671-ACB2-645EB79060EB}"/>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7" name="Picture 6">
              <a:extLst>
                <a:ext uri="{FF2B5EF4-FFF2-40B4-BE49-F238E27FC236}">
                  <a16:creationId xmlns:a16="http://schemas.microsoft.com/office/drawing/2014/main" id="{E583D409-27B9-4E46-8C30-AED297F88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spTree>
    <p:extLst>
      <p:ext uri="{BB962C8B-B14F-4D97-AF65-F5344CB8AC3E}">
        <p14:creationId xmlns:p14="http://schemas.microsoft.com/office/powerpoint/2010/main" val="1841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260-3E82-42FF-953D-CE4AB407831D}"/>
              </a:ext>
            </a:extLst>
          </p:cNvPr>
          <p:cNvSpPr>
            <a:spLocks noGrp="1"/>
          </p:cNvSpPr>
          <p:nvPr>
            <p:ph type="title"/>
          </p:nvPr>
        </p:nvSpPr>
        <p:spPr/>
        <p:txBody>
          <a:bodyPr/>
          <a:lstStyle/>
          <a:p>
            <a:r>
              <a:rPr lang="en-US" dirty="0"/>
              <a:t>Activity 3</a:t>
            </a:r>
          </a:p>
        </p:txBody>
      </p:sp>
      <p:sp>
        <p:nvSpPr>
          <p:cNvPr id="3" name="Content Placeholder 2">
            <a:extLst>
              <a:ext uri="{FF2B5EF4-FFF2-40B4-BE49-F238E27FC236}">
                <a16:creationId xmlns:a16="http://schemas.microsoft.com/office/drawing/2014/main" id="{2C206360-FDDB-4CDE-9A44-9C5108F3DC82}"/>
              </a:ext>
            </a:extLst>
          </p:cNvPr>
          <p:cNvSpPr>
            <a:spLocks noGrp="1"/>
          </p:cNvSpPr>
          <p:nvPr>
            <p:ph idx="1"/>
          </p:nvPr>
        </p:nvSpPr>
        <p:spPr>
          <a:xfrm>
            <a:off x="521280" y="1257663"/>
            <a:ext cx="11278834" cy="4565535"/>
          </a:xfrm>
        </p:spPr>
        <p:txBody>
          <a:bodyPr/>
          <a:lstStyle/>
          <a:p>
            <a:r>
              <a:rPr lang="en-US" b="1" dirty="0">
                <a:solidFill>
                  <a:schemeClr val="tx1"/>
                </a:solidFill>
                <a:latin typeface="Noto Sans" panose="020B0502040504020204" pitchFamily="34" charset="0"/>
                <a:ea typeface="Noto Sans" panose="020B0502040504020204" pitchFamily="34" charset="0"/>
                <a:cs typeface="Noto Sans" panose="020B0502040504020204" pitchFamily="34" charset="0"/>
              </a:rPr>
              <a:t>New Armor</a:t>
            </a:r>
          </a:p>
          <a:p>
            <a:r>
              <a:rPr lang="en-US" sz="2800" dirty="0">
                <a:solidFill>
                  <a:schemeClr val="tx1"/>
                </a:solidFill>
                <a:latin typeface="Noto Sans" panose="020B0502040504020204" pitchFamily="34" charset="0"/>
                <a:ea typeface="Noto Sans" panose="020B0502040504020204" pitchFamily="34" charset="0"/>
                <a:cs typeface="Noto Sans" panose="020B0502040504020204" pitchFamily="34" charset="0"/>
              </a:rPr>
              <a:t>Your Trusted Adult bought you this AMAZING new armor, but there seems to be a problem with the order. You have received an email asking for your account information so they can fix the issue.</a:t>
            </a:r>
          </a:p>
          <a:p>
            <a:endParaRPr lang="en-US" dirty="0"/>
          </a:p>
        </p:txBody>
      </p:sp>
      <p:pic>
        <p:nvPicPr>
          <p:cNvPr id="4" name="Picture 3">
            <a:extLst>
              <a:ext uri="{FF2B5EF4-FFF2-40B4-BE49-F238E27FC236}">
                <a16:creationId xmlns:a16="http://schemas.microsoft.com/office/drawing/2014/main" id="{6B0A6678-D7F7-4371-A35A-E72DAB113FE2}"/>
              </a:ext>
            </a:extLst>
          </p:cNvPr>
          <p:cNvPicPr>
            <a:picLocks noChangeAspect="1"/>
          </p:cNvPicPr>
          <p:nvPr/>
        </p:nvPicPr>
        <p:blipFill rotWithShape="1">
          <a:blip r:embed="rId2"/>
          <a:srcRect t="3095"/>
          <a:stretch/>
        </p:blipFill>
        <p:spPr>
          <a:xfrm>
            <a:off x="4326194" y="3582995"/>
            <a:ext cx="4314976" cy="2409591"/>
          </a:xfrm>
          <a:prstGeom prst="rect">
            <a:avLst/>
          </a:prstGeom>
        </p:spPr>
      </p:pic>
    </p:spTree>
    <p:extLst>
      <p:ext uri="{BB962C8B-B14F-4D97-AF65-F5344CB8AC3E}">
        <p14:creationId xmlns:p14="http://schemas.microsoft.com/office/powerpoint/2010/main" val="19918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260-3E82-42FF-953D-CE4AB407831D}"/>
              </a:ext>
            </a:extLst>
          </p:cNvPr>
          <p:cNvSpPr>
            <a:spLocks noGrp="1"/>
          </p:cNvSpPr>
          <p:nvPr>
            <p:ph type="title"/>
          </p:nvPr>
        </p:nvSpPr>
        <p:spPr/>
        <p:txBody>
          <a:bodyPr/>
          <a:lstStyle/>
          <a:p>
            <a:r>
              <a:rPr lang="en-US" dirty="0"/>
              <a:t>Activity 4</a:t>
            </a:r>
          </a:p>
        </p:txBody>
      </p:sp>
      <p:sp>
        <p:nvSpPr>
          <p:cNvPr id="3" name="Content Placeholder 2">
            <a:extLst>
              <a:ext uri="{FF2B5EF4-FFF2-40B4-BE49-F238E27FC236}">
                <a16:creationId xmlns:a16="http://schemas.microsoft.com/office/drawing/2014/main" id="{2C206360-FDDB-4CDE-9A44-9C5108F3DC82}"/>
              </a:ext>
            </a:extLst>
          </p:cNvPr>
          <p:cNvSpPr>
            <a:spLocks noGrp="1"/>
          </p:cNvSpPr>
          <p:nvPr>
            <p:ph idx="1"/>
          </p:nvPr>
        </p:nvSpPr>
        <p:spPr>
          <a:xfrm>
            <a:off x="521344" y="1246778"/>
            <a:ext cx="11365856" cy="4565535"/>
          </a:xfrm>
        </p:spPr>
        <p:txBody>
          <a:bodyPr/>
          <a:lstStyle/>
          <a:p>
            <a:r>
              <a:rPr lang="en-US" b="1" dirty="0">
                <a:solidFill>
                  <a:schemeClr val="tx1"/>
                </a:solidFill>
                <a:latin typeface="Noto Sans" panose="020B0502040504020204" pitchFamily="34" charset="0"/>
                <a:ea typeface="Noto Sans" panose="020B0502040504020204" pitchFamily="34" charset="0"/>
                <a:cs typeface="Noto Sans" panose="020B0502040504020204" pitchFamily="34" charset="0"/>
              </a:rPr>
              <a:t>Online Shopping</a:t>
            </a:r>
          </a:p>
          <a:p>
            <a:r>
              <a:rPr lang="en-US" sz="2700" dirty="0">
                <a:solidFill>
                  <a:schemeClr val="tx1"/>
                </a:solidFill>
                <a:latin typeface="Noto Sans" panose="020B0502040504020204" pitchFamily="34" charset="0"/>
                <a:ea typeface="Noto Sans" panose="020B0502040504020204" pitchFamily="34" charset="0"/>
                <a:cs typeface="Noto Sans" panose="020B0502040504020204" pitchFamily="34" charset="0"/>
              </a:rPr>
              <a:t>Pumpkin pies! Your Trusted Adult has asked you to order a pumpkin pie from the Jungle Market. Go online and use the emeralds to buy a pumpkin pies– but wait! There are so many pumpkin pie companies… from whom should you order?!</a:t>
            </a:r>
          </a:p>
          <a:p>
            <a:endParaRPr lang="en-US" dirty="0"/>
          </a:p>
        </p:txBody>
      </p:sp>
      <p:pic>
        <p:nvPicPr>
          <p:cNvPr id="6" name="Picture 5">
            <a:extLst>
              <a:ext uri="{FF2B5EF4-FFF2-40B4-BE49-F238E27FC236}">
                <a16:creationId xmlns:a16="http://schemas.microsoft.com/office/drawing/2014/main" id="{377B8BEF-3000-4A5B-9F83-A285FE91E6EC}"/>
              </a:ext>
            </a:extLst>
          </p:cNvPr>
          <p:cNvPicPr>
            <a:picLocks noChangeAspect="1"/>
          </p:cNvPicPr>
          <p:nvPr/>
        </p:nvPicPr>
        <p:blipFill rotWithShape="1">
          <a:blip r:embed="rId2"/>
          <a:srcRect t="2699"/>
          <a:stretch/>
        </p:blipFill>
        <p:spPr>
          <a:xfrm>
            <a:off x="4326194" y="3750984"/>
            <a:ext cx="3858040" cy="2252488"/>
          </a:xfrm>
          <a:prstGeom prst="rect">
            <a:avLst/>
          </a:prstGeom>
        </p:spPr>
      </p:pic>
    </p:spTree>
    <p:extLst>
      <p:ext uri="{BB962C8B-B14F-4D97-AF65-F5344CB8AC3E}">
        <p14:creationId xmlns:p14="http://schemas.microsoft.com/office/powerpoint/2010/main" val="93821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B2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D811-8A07-4EEF-96D0-51B88EE3D7A1}"/>
              </a:ext>
            </a:extLst>
          </p:cNvPr>
          <p:cNvSpPr>
            <a:spLocks noGrp="1"/>
          </p:cNvSpPr>
          <p:nvPr>
            <p:ph type="title"/>
          </p:nvPr>
        </p:nvSpPr>
        <p:spPr>
          <a:xfrm>
            <a:off x="403691" y="-236306"/>
            <a:ext cx="7004979" cy="1362075"/>
          </a:xfrm>
        </p:spPr>
        <p:txBody>
          <a:bodyPr/>
          <a:lstStyle/>
          <a:p>
            <a:r>
              <a:rPr lang="en-US" dirty="0">
                <a:solidFill>
                  <a:schemeClr val="bg1"/>
                </a:solidFill>
              </a:rPr>
              <a:t>Recap</a:t>
            </a:r>
          </a:p>
        </p:txBody>
      </p:sp>
      <p:sp>
        <p:nvSpPr>
          <p:cNvPr id="3" name="Text Placeholder 2">
            <a:extLst>
              <a:ext uri="{FF2B5EF4-FFF2-40B4-BE49-F238E27FC236}">
                <a16:creationId xmlns:a16="http://schemas.microsoft.com/office/drawing/2014/main" id="{6F19DA1F-E232-4BE9-B4C2-4BBBED25FA48}"/>
              </a:ext>
            </a:extLst>
          </p:cNvPr>
          <p:cNvSpPr>
            <a:spLocks noGrp="1"/>
          </p:cNvSpPr>
          <p:nvPr>
            <p:ph type="body" idx="1"/>
          </p:nvPr>
        </p:nvSpPr>
        <p:spPr>
          <a:xfrm>
            <a:off x="403692" y="1125769"/>
            <a:ext cx="6572462" cy="1500187"/>
          </a:xfrm>
        </p:spPr>
        <p:txBody>
          <a:bodyPr/>
          <a:lstStyle/>
          <a:p>
            <a:pPr>
              <a:lnSpc>
                <a:spcPct val="150000"/>
              </a:lnSpc>
            </a:pPr>
            <a:r>
              <a:rPr lang="en-US" sz="2600" dirty="0">
                <a:solidFill>
                  <a:schemeClr val="bg1"/>
                </a:solidFill>
                <a:latin typeface="Noto Sans" panose="020B0502040504020204" pitchFamily="34" charset="0"/>
                <a:ea typeface="Noto Sans" panose="020B0502040504020204" pitchFamily="34" charset="0"/>
                <a:cs typeface="Noto Sans" panose="020B0502040504020204" pitchFamily="34" charset="0"/>
              </a:rPr>
              <a:t>What you’ve done today:</a:t>
            </a:r>
          </a:p>
          <a:p>
            <a:pPr marL="342900" indent="-342900">
              <a:lnSpc>
                <a:spcPct val="108000"/>
              </a:lnSpc>
              <a:spcBef>
                <a:spcPts val="1200"/>
              </a:spcBef>
              <a:buFont typeface="Arial" panose="020B0604020202020204" pitchFamily="34" charset="0"/>
              <a:buChar char="•"/>
            </a:pPr>
            <a:r>
              <a:rPr lang="en-US" sz="2600" dirty="0">
                <a:solidFill>
                  <a:schemeClr val="bg1"/>
                </a:solidFill>
                <a:latin typeface="Noto Sans" panose="020B0502040504020204" pitchFamily="34" charset="0"/>
                <a:ea typeface="Noto Sans" panose="020B0502040504020204" pitchFamily="34" charset="0"/>
                <a:cs typeface="Noto Sans" panose="020B0502040504020204" pitchFamily="34" charset="0"/>
              </a:rPr>
              <a:t>Learned about the benefits of the Internet</a:t>
            </a:r>
          </a:p>
          <a:p>
            <a:pPr marL="342900" indent="-342900">
              <a:lnSpc>
                <a:spcPct val="108000"/>
              </a:lnSpc>
              <a:spcBef>
                <a:spcPts val="1200"/>
              </a:spcBef>
              <a:buFont typeface="Arial" panose="020B0604020202020204" pitchFamily="34" charset="0"/>
              <a:buChar char="•"/>
            </a:pPr>
            <a:r>
              <a:rPr lang="en-US" sz="2600" dirty="0">
                <a:solidFill>
                  <a:schemeClr val="bg1"/>
                </a:solidFill>
                <a:latin typeface="Noto Sans" panose="020B0502040504020204" pitchFamily="34" charset="0"/>
                <a:ea typeface="Noto Sans" panose="020B0502040504020204" pitchFamily="34" charset="0"/>
                <a:cs typeface="Noto Sans" panose="020B0502040504020204" pitchFamily="34" charset="0"/>
              </a:rPr>
              <a:t>Learned about common cybersecurity risks while on the Internet</a:t>
            </a:r>
          </a:p>
          <a:p>
            <a:pPr marL="342900" indent="-342900">
              <a:lnSpc>
                <a:spcPct val="108000"/>
              </a:lnSpc>
              <a:spcBef>
                <a:spcPts val="1200"/>
              </a:spcBef>
              <a:buFont typeface="Arial" panose="020B0604020202020204" pitchFamily="34" charset="0"/>
              <a:buChar char="•"/>
            </a:pPr>
            <a:r>
              <a:rPr lang="en-US" sz="2600" dirty="0">
                <a:solidFill>
                  <a:schemeClr val="bg1"/>
                </a:solidFill>
                <a:latin typeface="Noto Sans" panose="020B0502040504020204" pitchFamily="34" charset="0"/>
                <a:ea typeface="Noto Sans" panose="020B0502040504020204" pitchFamily="34" charset="0"/>
                <a:cs typeface="Noto Sans" panose="020B0502040504020204" pitchFamily="34" charset="0"/>
              </a:rPr>
              <a:t>Learned how to stay safe on the Internet by stopping and thinking before clicking on anything</a:t>
            </a:r>
          </a:p>
          <a:p>
            <a:pPr marL="342900" indent="-342900">
              <a:lnSpc>
                <a:spcPct val="108000"/>
              </a:lnSpc>
              <a:spcBef>
                <a:spcPts val="1200"/>
              </a:spcBef>
              <a:buFont typeface="Arial" panose="020B0604020202020204" pitchFamily="34" charset="0"/>
              <a:buChar char="•"/>
            </a:pPr>
            <a:r>
              <a:rPr lang="en-US" sz="2600" dirty="0">
                <a:solidFill>
                  <a:schemeClr val="bg1"/>
                </a:solidFill>
                <a:latin typeface="Noto Sans" panose="020B0502040504020204" pitchFamily="34" charset="0"/>
                <a:ea typeface="Noto Sans" panose="020B0502040504020204" pitchFamily="34" charset="0"/>
                <a:cs typeface="Noto Sans" panose="020B0502040504020204" pitchFamily="34" charset="0"/>
              </a:rPr>
              <a:t>Learned how trusted adults are always available to help</a:t>
            </a:r>
          </a:p>
        </p:txBody>
      </p:sp>
    </p:spTree>
    <p:extLst>
      <p:ext uri="{BB962C8B-B14F-4D97-AF65-F5344CB8AC3E}">
        <p14:creationId xmlns:p14="http://schemas.microsoft.com/office/powerpoint/2010/main" val="28017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Reflection</a:t>
            </a:r>
          </a:p>
        </p:txBody>
      </p:sp>
      <p:grpSp>
        <p:nvGrpSpPr>
          <p:cNvPr id="12" name="Group 11">
            <a:extLst>
              <a:ext uri="{FF2B5EF4-FFF2-40B4-BE49-F238E27FC236}">
                <a16:creationId xmlns:a16="http://schemas.microsoft.com/office/drawing/2014/main" id="{3E62C64D-0A9F-46A7-AEF2-6893459A42CE}"/>
              </a:ext>
            </a:extLst>
          </p:cNvPr>
          <p:cNvGrpSpPr/>
          <p:nvPr/>
        </p:nvGrpSpPr>
        <p:grpSpPr>
          <a:xfrm>
            <a:off x="0" y="6144061"/>
            <a:ext cx="12188825" cy="713939"/>
            <a:chOff x="0" y="6144061"/>
            <a:chExt cx="12188825" cy="713939"/>
          </a:xfrm>
        </p:grpSpPr>
        <p:pic>
          <p:nvPicPr>
            <p:cNvPr id="13" name="Picture 12">
              <a:extLst>
                <a:ext uri="{FF2B5EF4-FFF2-40B4-BE49-F238E27FC236}">
                  <a16:creationId xmlns:a16="http://schemas.microsoft.com/office/drawing/2014/main" id="{888592EF-3FEE-45CE-8D41-8992CE1C6AD7}"/>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14" name="Picture 13">
              <a:extLst>
                <a:ext uri="{FF2B5EF4-FFF2-40B4-BE49-F238E27FC236}">
                  <a16:creationId xmlns:a16="http://schemas.microsoft.com/office/drawing/2014/main" id="{9478923E-02DB-4B20-87AE-BF75652BA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sp>
        <p:nvSpPr>
          <p:cNvPr id="6" name="TextBox 5">
            <a:extLst>
              <a:ext uri="{FF2B5EF4-FFF2-40B4-BE49-F238E27FC236}">
                <a16:creationId xmlns:a16="http://schemas.microsoft.com/office/drawing/2014/main" id="{3A04E017-24C7-4AA9-BEE0-5EACB2AE1F25}"/>
              </a:ext>
            </a:extLst>
          </p:cNvPr>
          <p:cNvSpPr txBox="1"/>
          <p:nvPr/>
        </p:nvSpPr>
        <p:spPr>
          <a:xfrm>
            <a:off x="412361" y="1360916"/>
            <a:ext cx="11383766" cy="3357266"/>
          </a:xfrm>
          <a:prstGeom prst="rect">
            <a:avLst/>
          </a:prstGeom>
          <a:noFill/>
        </p:spPr>
        <p:txBody>
          <a:bodyPr wrap="square" rtlCol="0">
            <a:spAutoFit/>
          </a:bodyPr>
          <a:lstStyle/>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What was your favorite part of </a:t>
            </a:r>
            <a:r>
              <a:rPr kumimoji="0" lang="en-US" sz="2400" b="0" i="0" u="none" strike="noStrike" kern="1200" cap="none" spc="0" normalizeH="0" baseline="0" noProof="0" dirty="0" err="1">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CyberSafe</a:t>
            </a:r>
            <a:r>
              <a:rPr kumimoji="0" lang="en-US" sz="24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srgbClr val="000000">
                    <a:alpha val="99000"/>
                  </a:srgbClr>
                </a:solidFill>
                <a:latin typeface="Noto Sans" panose="020B0502040504020204" pitchFamily="34" charset="0"/>
                <a:ea typeface="Noto Sans" panose="020B0502040504020204" pitchFamily="34" charset="0"/>
                <a:cs typeface="Noto Sans" panose="020B0502040504020204" pitchFamily="34" charset="0"/>
              </a:rPr>
              <a:t>Name one positive thing about the </a:t>
            </a:r>
            <a:r>
              <a:rPr kumimoji="0" lang="en-US" sz="24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Internet.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srgbClr val="000000">
                    <a:alpha val="99000"/>
                  </a:srgbClr>
                </a:solidFill>
                <a:latin typeface="Noto Sans" panose="020B0502040504020204" pitchFamily="34" charset="0"/>
                <a:ea typeface="Noto Sans" panose="020B0502040504020204" pitchFamily="34" charset="0"/>
                <a:cs typeface="Noto Sans" panose="020B0502040504020204" pitchFamily="34" charset="0"/>
              </a:rPr>
              <a:t>Name one risk that can happen on the Internet.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rPr>
              <a:t>How can you stay safe on the Internet?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srgbClr val="000000">
                    <a:alpha val="99000"/>
                  </a:srgbClr>
                </a:solidFill>
                <a:latin typeface="Noto Sans" panose="020B0502040504020204" pitchFamily="34" charset="0"/>
                <a:ea typeface="Noto Sans" panose="020B0502040504020204" pitchFamily="34" charset="0"/>
                <a:cs typeface="Noto Sans" panose="020B0502040504020204" pitchFamily="34" charset="0"/>
              </a:rPr>
              <a:t>Why is it important to protect your personal information?</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srgbClr val="000000">
                    <a:alpha val="99000"/>
                  </a:srgbClr>
                </a:solidFill>
                <a:latin typeface="Noto Sans" panose="020B0502040504020204" pitchFamily="34" charset="0"/>
                <a:ea typeface="Noto Sans" panose="020B0502040504020204" pitchFamily="34" charset="0"/>
                <a:cs typeface="Noto Sans" panose="020B0502040504020204" pitchFamily="34" charset="0"/>
              </a:rPr>
              <a:t>How does a safer internet make a better internet for us all?</a:t>
            </a:r>
            <a:endParaRPr kumimoji="0" lang="en-US" sz="2400" b="0" i="0" u="none" strike="noStrike" kern="1200" cap="none" spc="0" normalizeH="0" baseline="0" noProof="0" dirty="0">
              <a:ln>
                <a:noFill/>
              </a:ln>
              <a:solidFill>
                <a:srgbClr val="000000">
                  <a:alpha val="99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69629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Extend your learning</a:t>
            </a:r>
          </a:p>
        </p:txBody>
      </p:sp>
      <p:grpSp>
        <p:nvGrpSpPr>
          <p:cNvPr id="12" name="Group 11">
            <a:extLst>
              <a:ext uri="{FF2B5EF4-FFF2-40B4-BE49-F238E27FC236}">
                <a16:creationId xmlns:a16="http://schemas.microsoft.com/office/drawing/2014/main" id="{3E62C64D-0A9F-46A7-AEF2-6893459A42CE}"/>
              </a:ext>
            </a:extLst>
          </p:cNvPr>
          <p:cNvGrpSpPr/>
          <p:nvPr/>
        </p:nvGrpSpPr>
        <p:grpSpPr>
          <a:xfrm>
            <a:off x="0" y="6144061"/>
            <a:ext cx="12188825" cy="713939"/>
            <a:chOff x="0" y="6144061"/>
            <a:chExt cx="12188825" cy="713939"/>
          </a:xfrm>
        </p:grpSpPr>
        <p:pic>
          <p:nvPicPr>
            <p:cNvPr id="13" name="Picture 12">
              <a:extLst>
                <a:ext uri="{FF2B5EF4-FFF2-40B4-BE49-F238E27FC236}">
                  <a16:creationId xmlns:a16="http://schemas.microsoft.com/office/drawing/2014/main" id="{888592EF-3FEE-45CE-8D41-8992CE1C6AD7}"/>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14" name="Picture 13">
              <a:extLst>
                <a:ext uri="{FF2B5EF4-FFF2-40B4-BE49-F238E27FC236}">
                  <a16:creationId xmlns:a16="http://schemas.microsoft.com/office/drawing/2014/main" id="{9478923E-02DB-4B20-87AE-BF75652BA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sp>
        <p:nvSpPr>
          <p:cNvPr id="15" name="TextBox 14">
            <a:extLst>
              <a:ext uri="{FF2B5EF4-FFF2-40B4-BE49-F238E27FC236}">
                <a16:creationId xmlns:a16="http://schemas.microsoft.com/office/drawing/2014/main" id="{62374071-1E45-4B35-AB20-54C883E28AC9}"/>
              </a:ext>
            </a:extLst>
          </p:cNvPr>
          <p:cNvSpPr txBox="1"/>
          <p:nvPr/>
        </p:nvSpPr>
        <p:spPr>
          <a:xfrm>
            <a:off x="608238" y="1266686"/>
            <a:ext cx="10859861" cy="4708981"/>
          </a:xfrm>
          <a:prstGeom prst="rect">
            <a:avLst/>
          </a:prstGeom>
          <a:noFill/>
        </p:spPr>
        <p:txBody>
          <a:bodyPr wrap="square">
            <a:spAutoFit/>
          </a:bodyPr>
          <a:lstStyle/>
          <a:p>
            <a:pPr marL="342900" marR="0" lvl="0" indent="-342900" fontAlgn="base">
              <a:spcBef>
                <a:spcPts val="0"/>
              </a:spcBef>
              <a:spcAft>
                <a:spcPts val="600"/>
              </a:spcAft>
              <a:buFont typeface="Symbol" panose="05050102010706020507" pitchFamily="18" charset="2"/>
              <a:buChar char=""/>
            </a:pPr>
            <a:r>
              <a:rPr lang="en-GB" sz="2800" dirty="0">
                <a:effectLst/>
                <a:latin typeface="Noto Sans" panose="020B0502040504020204" pitchFamily="34" charset="0"/>
                <a:ea typeface="Times New Roman" panose="02020603050405020304" pitchFamily="18" charset="0"/>
                <a:cs typeface="Times New Roman" panose="02020603050405020304" pitchFamily="18" charset="0"/>
              </a:rPr>
              <a:t>Create a build of cyber safe home in Minecraft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600"/>
              </a:spcAft>
              <a:buFont typeface="Symbol" panose="05050102010706020507" pitchFamily="18" charset="2"/>
              <a:buChar char=""/>
            </a:pPr>
            <a:r>
              <a:rPr lang="en-GB" sz="2800" dirty="0">
                <a:effectLst/>
                <a:latin typeface="Noto Sans" panose="020B0502040504020204" pitchFamily="34" charset="0"/>
                <a:ea typeface="Times New Roman" panose="02020603050405020304" pitchFamily="18" charset="0"/>
                <a:cs typeface="Times New Roman" panose="02020603050405020304" pitchFamily="18" charset="0"/>
              </a:rPr>
              <a:t>Check out these </a:t>
            </a:r>
            <a:r>
              <a:rPr lang="en-GB" sz="2800" dirty="0">
                <a:latin typeface="Noto Sans" panose="020B0502040504020204" pitchFamily="34" charset="0"/>
                <a:ea typeface="Times New Roman" panose="02020603050405020304" pitchFamily="18" charset="0"/>
                <a:cs typeface="Times New Roman" panose="02020603050405020304" pitchFamily="18" charset="0"/>
              </a:rPr>
              <a:t>additional Cybersecurity activities from code.org </a:t>
            </a:r>
            <a:r>
              <a:rPr lang="en-GB" sz="2800" dirty="0">
                <a:solidFill>
                  <a:srgbClr val="00B0F0"/>
                </a:solidFill>
                <a:latin typeface="Noto Sans" panose="020B0502040504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aka.ms/</a:t>
            </a:r>
            <a:r>
              <a:rPr lang="en-GB" sz="2800" dirty="0" err="1">
                <a:solidFill>
                  <a:srgbClr val="00B0F0"/>
                </a:solidFill>
                <a:latin typeface="Noto Sans" panose="020B0502040504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cybersafecodedotorgresources</a:t>
            </a:r>
            <a:r>
              <a:rPr lang="en-GB" sz="2800" dirty="0">
                <a:solidFill>
                  <a:srgbClr val="00B0F0"/>
                </a:solidFill>
                <a:latin typeface="Noto Sans" panose="020B0502040504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endParaRPr lang="en-GB" sz="2800" dirty="0">
              <a:solidFill>
                <a:srgbClr val="00B0F0"/>
              </a:solidFill>
              <a:latin typeface="Noto Sans" panose="020B0502040504020204" pitchFamily="34"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600"/>
              </a:spcAft>
              <a:buFont typeface="Symbol" panose="05050102010706020507" pitchFamily="18" charset="2"/>
              <a:buChar char=""/>
            </a:pPr>
            <a:r>
              <a:rPr lang="en-GB" sz="2800" dirty="0">
                <a:effectLst/>
                <a:latin typeface="Noto Sans" panose="020B0502040504020204" pitchFamily="34" charset="0"/>
                <a:ea typeface="Times New Roman" panose="02020603050405020304" pitchFamily="18" charset="0"/>
                <a:cs typeface="Times New Roman" panose="02020603050405020304" pitchFamily="18" charset="0"/>
              </a:rPr>
              <a:t>Write a song or poem to remind yourself and others to HMMM… Stop and think, before you click!</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600"/>
              </a:spcAft>
              <a:buFont typeface="Symbol" panose="05050102010706020507" pitchFamily="18" charset="2"/>
              <a:buChar char=""/>
            </a:pPr>
            <a:r>
              <a:rPr lang="en-GB" sz="2800" dirty="0">
                <a:effectLst/>
                <a:latin typeface="Noto Sans" panose="020B0502040504020204" pitchFamily="34" charset="0"/>
                <a:ea typeface="Times New Roman" panose="02020603050405020304" pitchFamily="18" charset="0"/>
                <a:cs typeface="Times New Roman" panose="02020603050405020304" pitchFamily="18" charset="0"/>
              </a:rPr>
              <a:t>Collaborate with your peers to create a “Top 5 Safety Online” tips poster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600"/>
              </a:spcAft>
              <a:buFont typeface="Symbol" panose="05050102010706020507" pitchFamily="18" charset="2"/>
              <a:buChar char=""/>
            </a:pPr>
            <a:r>
              <a:rPr lang="en-GB" sz="2800" dirty="0">
                <a:effectLst/>
                <a:latin typeface="Noto Sans" panose="020B0502040504020204" pitchFamily="34" charset="0"/>
                <a:ea typeface="Times New Roman" panose="02020603050405020304" pitchFamily="18" charset="0"/>
                <a:cs typeface="Times New Roman" panose="02020603050405020304" pitchFamily="18" charset="0"/>
              </a:rPr>
              <a:t>Participate in the </a:t>
            </a:r>
            <a:r>
              <a:rPr lang="en-GB" sz="2800" u="sng" dirty="0">
                <a:solidFill>
                  <a:srgbClr val="00B0F0"/>
                </a:solidFill>
                <a:effectLst/>
                <a:latin typeface="Noto Sans" panose="020B0502040504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Minecraft Build Challenge</a:t>
            </a:r>
            <a:r>
              <a:rPr lang="en-GB" sz="2800" dirty="0">
                <a:effectLst/>
                <a:latin typeface="Noto Sans" panose="020B0502040504020204" pitchFamily="34" charset="0"/>
                <a:ea typeface="Times New Roman" panose="02020603050405020304" pitchFamily="18" charset="0"/>
                <a:cs typeface="Times New Roman" panose="02020603050405020304" pitchFamily="18" charset="0"/>
              </a:rPr>
              <a:t>: Minecraft Instruction Book; create an instruction book on </a:t>
            </a:r>
            <a:r>
              <a:rPr lang="en-GB" sz="2800" u="sng" dirty="0">
                <a:solidFill>
                  <a:srgbClr val="00B0F0"/>
                </a:solidFill>
                <a:effectLst/>
                <a:latin typeface="Noto Sans" panose="020B0502040504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how to report another player</a:t>
            </a:r>
            <a:r>
              <a:rPr lang="en-GB" sz="2800" dirty="0">
                <a:effectLst/>
                <a:latin typeface="Noto Sans" panose="020B0502040504020204" pitchFamily="34" charset="0"/>
                <a:ea typeface="Times New Roman" panose="02020603050405020304" pitchFamily="18" charset="0"/>
                <a:cs typeface="Times New Roman" panose="02020603050405020304" pitchFamily="18" charset="0"/>
              </a:rPr>
              <a:t> if they violate the </a:t>
            </a:r>
            <a:r>
              <a:rPr lang="en-GB" sz="2800" u="sng" dirty="0">
                <a:solidFill>
                  <a:srgbClr val="00B0F0"/>
                </a:solidFill>
                <a:effectLst/>
                <a:latin typeface="Noto Sans" panose="020B0502040504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community standards</a:t>
            </a:r>
            <a:endParaRPr lang="en-US" sz="2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594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50909-CE56-4537-80E1-485BD08A41B0}"/>
              </a:ext>
            </a:extLst>
          </p:cNvPr>
          <p:cNvSpPr>
            <a:spLocks noGrp="1"/>
          </p:cNvSpPr>
          <p:nvPr>
            <p:ph type="title"/>
          </p:nvPr>
        </p:nvSpPr>
        <p:spPr/>
        <p:txBody>
          <a:bodyPr/>
          <a:lstStyle/>
          <a:p>
            <a:r>
              <a:rPr lang="en-US" dirty="0"/>
              <a:t>What is the Internet?</a:t>
            </a:r>
          </a:p>
        </p:txBody>
      </p:sp>
      <p:pic>
        <p:nvPicPr>
          <p:cNvPr id="5" name="Picture 4">
            <a:extLst>
              <a:ext uri="{FF2B5EF4-FFF2-40B4-BE49-F238E27FC236}">
                <a16:creationId xmlns:a16="http://schemas.microsoft.com/office/drawing/2014/main" id="{B92B5E1C-D173-4BF7-BFE7-5F21B6678570}"/>
              </a:ext>
            </a:extLst>
          </p:cNvPr>
          <p:cNvPicPr>
            <a:picLocks noChangeAspect="1"/>
          </p:cNvPicPr>
          <p:nvPr/>
        </p:nvPicPr>
        <p:blipFill>
          <a:blip r:embed="rId2"/>
          <a:stretch>
            <a:fillRect/>
          </a:stretch>
        </p:blipFill>
        <p:spPr>
          <a:xfrm>
            <a:off x="3255276" y="1188720"/>
            <a:ext cx="5681448" cy="4529450"/>
          </a:xfrm>
          <a:prstGeom prst="rect">
            <a:avLst/>
          </a:prstGeom>
        </p:spPr>
      </p:pic>
    </p:spTree>
    <p:extLst>
      <p:ext uri="{BB962C8B-B14F-4D97-AF65-F5344CB8AC3E}">
        <p14:creationId xmlns:p14="http://schemas.microsoft.com/office/powerpoint/2010/main" val="260299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1424-0A27-4676-96FE-FDBF3D6719E6}"/>
              </a:ext>
            </a:extLst>
          </p:cNvPr>
          <p:cNvSpPr>
            <a:spLocks noGrp="1"/>
          </p:cNvSpPr>
          <p:nvPr>
            <p:ph type="ctrTitle"/>
          </p:nvPr>
        </p:nvSpPr>
        <p:spPr>
          <a:xfrm>
            <a:off x="4707470" y="2693987"/>
            <a:ext cx="6903228" cy="1470025"/>
          </a:xfrm>
        </p:spPr>
        <p:txBody>
          <a:bodyPr/>
          <a:lstStyle/>
          <a:p>
            <a:r>
              <a:rPr lang="en-US" dirty="0"/>
              <a:t>The Internet has changed the way we live, work, and play.</a:t>
            </a:r>
          </a:p>
        </p:txBody>
      </p:sp>
    </p:spTree>
    <p:extLst>
      <p:ext uri="{BB962C8B-B14F-4D97-AF65-F5344CB8AC3E}">
        <p14:creationId xmlns:p14="http://schemas.microsoft.com/office/powerpoint/2010/main" val="51966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BA493B-BA1A-4009-AAD2-EC7DF3C31EB3}"/>
              </a:ext>
            </a:extLst>
          </p:cNvPr>
          <p:cNvSpPr>
            <a:spLocks noGrp="1"/>
          </p:cNvSpPr>
          <p:nvPr>
            <p:ph type="body" sz="quarter" idx="13"/>
          </p:nvPr>
        </p:nvSpPr>
        <p:spPr>
          <a:xfrm>
            <a:off x="598971" y="3429000"/>
            <a:ext cx="4671672" cy="2120726"/>
          </a:xfrm>
        </p:spPr>
        <p:txBody>
          <a:bodyPr/>
          <a:lstStyle/>
          <a:p>
            <a:r>
              <a:rPr lang="en-US" sz="4000" dirty="0"/>
              <a:t>How has the Internet changed the everyday tasks in our lives?</a:t>
            </a:r>
          </a:p>
        </p:txBody>
      </p:sp>
      <p:pic>
        <p:nvPicPr>
          <p:cNvPr id="6" name="Picture 5">
            <a:extLst>
              <a:ext uri="{FF2B5EF4-FFF2-40B4-BE49-F238E27FC236}">
                <a16:creationId xmlns:a16="http://schemas.microsoft.com/office/drawing/2014/main" id="{24F36C39-C90A-4314-84F4-6A662E143A55}"/>
              </a:ext>
            </a:extLst>
          </p:cNvPr>
          <p:cNvPicPr>
            <a:picLocks noChangeAspect="1"/>
          </p:cNvPicPr>
          <p:nvPr/>
        </p:nvPicPr>
        <p:blipFill>
          <a:blip r:embed="rId2"/>
          <a:stretch>
            <a:fillRect/>
          </a:stretch>
        </p:blipFill>
        <p:spPr>
          <a:xfrm>
            <a:off x="8979613" y="754012"/>
            <a:ext cx="2751499" cy="2072761"/>
          </a:xfrm>
          <a:prstGeom prst="rect">
            <a:avLst/>
          </a:prstGeom>
        </p:spPr>
      </p:pic>
      <p:pic>
        <p:nvPicPr>
          <p:cNvPr id="8" name="Picture 7">
            <a:extLst>
              <a:ext uri="{FF2B5EF4-FFF2-40B4-BE49-F238E27FC236}">
                <a16:creationId xmlns:a16="http://schemas.microsoft.com/office/drawing/2014/main" id="{78F3197D-61BA-4C77-A0B5-7C41BB59B5F3}"/>
              </a:ext>
            </a:extLst>
          </p:cNvPr>
          <p:cNvPicPr>
            <a:picLocks noChangeAspect="1"/>
          </p:cNvPicPr>
          <p:nvPr/>
        </p:nvPicPr>
        <p:blipFill>
          <a:blip r:embed="rId3"/>
          <a:stretch>
            <a:fillRect/>
          </a:stretch>
        </p:blipFill>
        <p:spPr>
          <a:xfrm>
            <a:off x="5904971" y="754012"/>
            <a:ext cx="2944004" cy="2072761"/>
          </a:xfrm>
          <a:prstGeom prst="rect">
            <a:avLst/>
          </a:prstGeom>
        </p:spPr>
      </p:pic>
      <p:pic>
        <p:nvPicPr>
          <p:cNvPr id="10" name="Picture 9">
            <a:extLst>
              <a:ext uri="{FF2B5EF4-FFF2-40B4-BE49-F238E27FC236}">
                <a16:creationId xmlns:a16="http://schemas.microsoft.com/office/drawing/2014/main" id="{26EEE984-2000-4B1F-A1F0-5CC29A17F539}"/>
              </a:ext>
            </a:extLst>
          </p:cNvPr>
          <p:cNvPicPr>
            <a:picLocks noChangeAspect="1"/>
          </p:cNvPicPr>
          <p:nvPr/>
        </p:nvPicPr>
        <p:blipFill>
          <a:blip r:embed="rId4"/>
          <a:stretch>
            <a:fillRect/>
          </a:stretch>
        </p:blipFill>
        <p:spPr>
          <a:xfrm>
            <a:off x="5904971" y="2956660"/>
            <a:ext cx="2944004" cy="2313548"/>
          </a:xfrm>
          <a:prstGeom prst="rect">
            <a:avLst/>
          </a:prstGeom>
        </p:spPr>
      </p:pic>
      <p:pic>
        <p:nvPicPr>
          <p:cNvPr id="12" name="Picture 11">
            <a:extLst>
              <a:ext uri="{FF2B5EF4-FFF2-40B4-BE49-F238E27FC236}">
                <a16:creationId xmlns:a16="http://schemas.microsoft.com/office/drawing/2014/main" id="{4D2FCABC-F9ED-4AB3-B36F-28637A8C52D8}"/>
              </a:ext>
            </a:extLst>
          </p:cNvPr>
          <p:cNvPicPr>
            <a:picLocks noChangeAspect="1"/>
          </p:cNvPicPr>
          <p:nvPr/>
        </p:nvPicPr>
        <p:blipFill rotWithShape="1">
          <a:blip r:embed="rId5"/>
          <a:srcRect l="5735" r="15042"/>
          <a:stretch/>
        </p:blipFill>
        <p:spPr>
          <a:xfrm>
            <a:off x="8979613" y="2956660"/>
            <a:ext cx="2751499" cy="2313548"/>
          </a:xfrm>
          <a:prstGeom prst="rect">
            <a:avLst/>
          </a:prstGeom>
        </p:spPr>
      </p:pic>
    </p:spTree>
    <p:extLst>
      <p:ext uri="{BB962C8B-B14F-4D97-AF65-F5344CB8AC3E}">
        <p14:creationId xmlns:p14="http://schemas.microsoft.com/office/powerpoint/2010/main" val="304896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BA493B-BA1A-4009-AAD2-EC7DF3C31EB3}"/>
              </a:ext>
            </a:extLst>
          </p:cNvPr>
          <p:cNvSpPr>
            <a:spLocks noGrp="1"/>
          </p:cNvSpPr>
          <p:nvPr>
            <p:ph type="body" sz="quarter" idx="12"/>
          </p:nvPr>
        </p:nvSpPr>
        <p:spPr>
          <a:xfrm>
            <a:off x="1233488" y="5059351"/>
            <a:ext cx="10958512" cy="1019980"/>
          </a:xfrm>
        </p:spPr>
        <p:txBody>
          <a:bodyPr/>
          <a:lstStyle/>
          <a:p>
            <a:r>
              <a:rPr lang="en-US" sz="4000" dirty="0">
                <a:latin typeface="+mj-lt"/>
                <a:ea typeface="Noto Sans" panose="020B0502040504020204" pitchFamily="34" charset="0"/>
                <a:cs typeface="Noto Sans" panose="020B0502040504020204" pitchFamily="34" charset="0"/>
              </a:rPr>
              <a:t>What does it mean to “stay safe online”?</a:t>
            </a:r>
          </a:p>
        </p:txBody>
      </p:sp>
      <p:pic>
        <p:nvPicPr>
          <p:cNvPr id="5" name="Picture 4" descr="A person looking at a computer&#10;&#10;Description automatically generated with low confidence">
            <a:extLst>
              <a:ext uri="{FF2B5EF4-FFF2-40B4-BE49-F238E27FC236}">
                <a16:creationId xmlns:a16="http://schemas.microsoft.com/office/drawing/2014/main" id="{704E7DC1-AA2A-4963-89FE-5A4F2FF62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5840" y="2851746"/>
            <a:ext cx="4465626" cy="2511915"/>
          </a:xfrm>
          <a:prstGeom prst="rect">
            <a:avLst/>
          </a:prstGeom>
        </p:spPr>
      </p:pic>
      <p:pic>
        <p:nvPicPr>
          <p:cNvPr id="9" name="Picture 8" descr="A person using a red computer&#10;&#10;Description automatically generated with low confidence">
            <a:extLst>
              <a:ext uri="{FF2B5EF4-FFF2-40B4-BE49-F238E27FC236}">
                <a16:creationId xmlns:a16="http://schemas.microsoft.com/office/drawing/2014/main" id="{D60F4323-E936-4B91-90D4-7C9175100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197" y="551397"/>
            <a:ext cx="3962324" cy="2228807"/>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4B59F08C-0234-4B53-B2F1-B6A36CF4E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597" y="2172444"/>
            <a:ext cx="5291422" cy="2976426"/>
          </a:xfrm>
          <a:prstGeom prst="rect">
            <a:avLst/>
          </a:prstGeom>
        </p:spPr>
      </p:pic>
    </p:spTree>
    <p:extLst>
      <p:ext uri="{BB962C8B-B14F-4D97-AF65-F5344CB8AC3E}">
        <p14:creationId xmlns:p14="http://schemas.microsoft.com/office/powerpoint/2010/main" val="273384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5047F1-25E1-4FBA-85E5-64EDCCABFF09}"/>
              </a:ext>
            </a:extLst>
          </p:cNvPr>
          <p:cNvPicPr>
            <a:picLocks noChangeAspect="1"/>
          </p:cNvPicPr>
          <p:nvPr/>
        </p:nvPicPr>
        <p:blipFill>
          <a:blip r:embed="rId2"/>
          <a:stretch>
            <a:fillRect/>
          </a:stretch>
        </p:blipFill>
        <p:spPr>
          <a:xfrm>
            <a:off x="298073" y="378374"/>
            <a:ext cx="2944269" cy="710685"/>
          </a:xfrm>
          <a:prstGeom prst="rect">
            <a:avLst/>
          </a:prstGeom>
        </p:spPr>
      </p:pic>
      <p:pic>
        <p:nvPicPr>
          <p:cNvPr id="5" name="Picture 4">
            <a:extLst>
              <a:ext uri="{FF2B5EF4-FFF2-40B4-BE49-F238E27FC236}">
                <a16:creationId xmlns:a16="http://schemas.microsoft.com/office/drawing/2014/main" id="{610A6EDC-A5DB-4DFF-8333-20299BAC46F7}"/>
              </a:ext>
            </a:extLst>
          </p:cNvPr>
          <p:cNvPicPr>
            <a:picLocks noChangeAspect="1"/>
          </p:cNvPicPr>
          <p:nvPr/>
        </p:nvPicPr>
        <p:blipFill>
          <a:blip r:embed="rId3"/>
          <a:stretch>
            <a:fillRect/>
          </a:stretch>
        </p:blipFill>
        <p:spPr>
          <a:xfrm>
            <a:off x="10054520" y="6285336"/>
            <a:ext cx="1822862" cy="390178"/>
          </a:xfrm>
          <a:prstGeom prst="rect">
            <a:avLst/>
          </a:prstGeom>
        </p:spPr>
      </p:pic>
      <p:sp>
        <p:nvSpPr>
          <p:cNvPr id="6" name="Text Placeholder 2">
            <a:extLst>
              <a:ext uri="{FF2B5EF4-FFF2-40B4-BE49-F238E27FC236}">
                <a16:creationId xmlns:a16="http://schemas.microsoft.com/office/drawing/2014/main" id="{F19211C2-B189-4714-A0D1-3046A8580B0A}"/>
              </a:ext>
            </a:extLst>
          </p:cNvPr>
          <p:cNvSpPr txBox="1">
            <a:spLocks/>
          </p:cNvSpPr>
          <p:nvPr/>
        </p:nvSpPr>
        <p:spPr>
          <a:xfrm>
            <a:off x="298073" y="2283216"/>
            <a:ext cx="5917105" cy="1019980"/>
          </a:xfrm>
          <a:prstGeom prst="rect">
            <a:avLst/>
          </a:prstGeom>
        </p:spPr>
        <p:txBody>
          <a:bodyPr/>
          <a:lstStyle>
            <a:lvl1pPr marL="0" indent="0" algn="l" defTabSz="914400" rtl="0" eaLnBrk="1" latinLnBrk="0" hangingPunct="1">
              <a:spcBef>
                <a:spcPts val="0"/>
              </a:spcBef>
              <a:spcAft>
                <a:spcPts val="600"/>
              </a:spcAft>
              <a:buSzPct val="90000"/>
              <a:buFont typeface="Wingdings" pitchFamily="2" charset="2"/>
              <a:buNone/>
              <a:defRPr sz="3200" kern="1200">
                <a:solidFill>
                  <a:schemeClr val="tx2">
                    <a:alpha val="99000"/>
                  </a:schemeClr>
                </a:solidFill>
                <a:latin typeface="+mn-lt"/>
                <a:ea typeface="+mn-ea"/>
                <a:cs typeface="+mn-cs"/>
              </a:defRPr>
            </a:lvl1pPr>
            <a:lvl2pPr marL="230187" indent="0" algn="l" defTabSz="914400" rtl="0" eaLnBrk="1" latinLnBrk="0" hangingPunct="1">
              <a:spcBef>
                <a:spcPts val="0"/>
              </a:spcBef>
              <a:spcAft>
                <a:spcPts val="1200"/>
              </a:spcAft>
              <a:buSzPct val="90000"/>
              <a:buFont typeface="Wingdings" pitchFamily="2" charset="2"/>
              <a:buNone/>
              <a:defRPr sz="2400" kern="1200">
                <a:solidFill>
                  <a:schemeClr val="tx1">
                    <a:alpha val="99000"/>
                  </a:schemeClr>
                </a:solidFill>
                <a:latin typeface="+mn-lt"/>
                <a:ea typeface="+mn-ea"/>
                <a:cs typeface="+mn-cs"/>
              </a:defRPr>
            </a:lvl2pPr>
            <a:lvl3pPr marL="403225" indent="0" algn="l" defTabSz="914400" rtl="0" eaLnBrk="1" latinLnBrk="0" hangingPunct="1">
              <a:spcBef>
                <a:spcPts val="0"/>
              </a:spcBef>
              <a:spcAft>
                <a:spcPts val="1200"/>
              </a:spcAft>
              <a:buSzPct val="90000"/>
              <a:buFont typeface="Wingdings" pitchFamily="2" charset="2"/>
              <a:buNone/>
              <a:defRPr sz="2000" kern="1200">
                <a:solidFill>
                  <a:schemeClr val="tx1">
                    <a:alpha val="99000"/>
                  </a:schemeClr>
                </a:solidFill>
                <a:latin typeface="+mn-lt"/>
                <a:ea typeface="+mn-ea"/>
                <a:cs typeface="+mn-cs"/>
              </a:defRPr>
            </a:lvl3pPr>
            <a:lvl4pPr marL="568325" indent="0" algn="l" defTabSz="914400" rtl="0" eaLnBrk="1" latinLnBrk="0" hangingPunct="1">
              <a:spcBef>
                <a:spcPts val="0"/>
              </a:spcBef>
              <a:spcAft>
                <a:spcPts val="1200"/>
              </a:spcAft>
              <a:buSzPct val="90000"/>
              <a:buFont typeface="Wingdings" pitchFamily="2" charset="2"/>
              <a:buNone/>
              <a:defRPr sz="1800" kern="1200">
                <a:solidFill>
                  <a:schemeClr val="tx1">
                    <a:alpha val="99000"/>
                  </a:schemeClr>
                </a:solidFill>
                <a:latin typeface="+mn-lt"/>
                <a:ea typeface="+mn-ea"/>
                <a:cs typeface="+mn-cs"/>
              </a:defRPr>
            </a:lvl4pPr>
            <a:lvl5pPr marL="741362" indent="0" algn="l" defTabSz="914400" rtl="0" eaLnBrk="1" latinLnBrk="0" hangingPunct="1">
              <a:spcBef>
                <a:spcPts val="0"/>
              </a:spcBef>
              <a:spcAft>
                <a:spcPts val="1200"/>
              </a:spcAft>
              <a:buSzPct val="90000"/>
              <a:buFont typeface="Wingdings" pitchFamily="2" charset="2"/>
              <a:buNone/>
              <a:defRPr sz="1800" kern="1200">
                <a:solidFill>
                  <a:schemeClr val="tx1">
                    <a:alpha val="99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tx1">
                    <a:alpha val="99000"/>
                  </a:schemeClr>
                </a:solidFill>
                <a:latin typeface="+mj-lt"/>
                <a:ea typeface="Noto Sans" panose="020B0502040504020204" pitchFamily="34" charset="0"/>
                <a:cs typeface="Noto Sans" panose="020B0502040504020204" pitchFamily="34" charset="0"/>
              </a:rPr>
              <a:t>What are some problems that you have experienced when you are online (or even have heard about)?</a:t>
            </a:r>
          </a:p>
        </p:txBody>
      </p:sp>
      <p:pic>
        <p:nvPicPr>
          <p:cNvPr id="3" name="Picture 2">
            <a:extLst>
              <a:ext uri="{FF2B5EF4-FFF2-40B4-BE49-F238E27FC236}">
                <a16:creationId xmlns:a16="http://schemas.microsoft.com/office/drawing/2014/main" id="{457B9A98-C618-47D5-8891-541FDB5A6581}"/>
              </a:ext>
            </a:extLst>
          </p:cNvPr>
          <p:cNvPicPr>
            <a:picLocks noChangeAspect="1"/>
          </p:cNvPicPr>
          <p:nvPr/>
        </p:nvPicPr>
        <p:blipFill rotWithShape="1">
          <a:blip r:embed="rId4"/>
          <a:srcRect l="41894"/>
          <a:stretch/>
        </p:blipFill>
        <p:spPr>
          <a:xfrm>
            <a:off x="5622131" y="0"/>
            <a:ext cx="6569869" cy="5586413"/>
          </a:xfrm>
          <a:prstGeom prst="rect">
            <a:avLst/>
          </a:prstGeom>
        </p:spPr>
      </p:pic>
    </p:spTree>
    <p:extLst>
      <p:ext uri="{BB962C8B-B14F-4D97-AF65-F5344CB8AC3E}">
        <p14:creationId xmlns:p14="http://schemas.microsoft.com/office/powerpoint/2010/main" val="31913157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692" y="300724"/>
            <a:ext cx="11149439" cy="795528"/>
          </a:xfrm>
        </p:spPr>
        <p:txBody>
          <a:bodyPr/>
          <a:lstStyle/>
          <a:p>
            <a:r>
              <a:rPr lang="en-US"/>
              <a:t>Important Vocabulary </a:t>
            </a:r>
          </a:p>
        </p:txBody>
      </p:sp>
      <p:grpSp>
        <p:nvGrpSpPr>
          <p:cNvPr id="12" name="Group 11">
            <a:extLst>
              <a:ext uri="{FF2B5EF4-FFF2-40B4-BE49-F238E27FC236}">
                <a16:creationId xmlns:a16="http://schemas.microsoft.com/office/drawing/2014/main" id="{3E62C64D-0A9F-46A7-AEF2-6893459A42CE}"/>
              </a:ext>
            </a:extLst>
          </p:cNvPr>
          <p:cNvGrpSpPr/>
          <p:nvPr/>
        </p:nvGrpSpPr>
        <p:grpSpPr>
          <a:xfrm>
            <a:off x="0" y="6144061"/>
            <a:ext cx="12188825" cy="713939"/>
            <a:chOff x="0" y="6144061"/>
            <a:chExt cx="12188825" cy="713939"/>
          </a:xfrm>
        </p:grpSpPr>
        <p:pic>
          <p:nvPicPr>
            <p:cNvPr id="13" name="Picture 12">
              <a:extLst>
                <a:ext uri="{FF2B5EF4-FFF2-40B4-BE49-F238E27FC236}">
                  <a16:creationId xmlns:a16="http://schemas.microsoft.com/office/drawing/2014/main" id="{888592EF-3FEE-45CE-8D41-8992CE1C6AD7}"/>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14" name="Picture 13">
              <a:extLst>
                <a:ext uri="{FF2B5EF4-FFF2-40B4-BE49-F238E27FC236}">
                  <a16:creationId xmlns:a16="http://schemas.microsoft.com/office/drawing/2014/main" id="{9478923E-02DB-4B20-87AE-BF75652BA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sp>
        <p:nvSpPr>
          <p:cNvPr id="2" name="TextBox 1">
            <a:extLst>
              <a:ext uri="{FF2B5EF4-FFF2-40B4-BE49-F238E27FC236}">
                <a16:creationId xmlns:a16="http://schemas.microsoft.com/office/drawing/2014/main" id="{B20729CA-38EC-4517-A340-4577FDA63095}"/>
              </a:ext>
            </a:extLst>
          </p:cNvPr>
          <p:cNvSpPr txBox="1"/>
          <p:nvPr/>
        </p:nvSpPr>
        <p:spPr>
          <a:xfrm>
            <a:off x="519692" y="1096252"/>
            <a:ext cx="11149439" cy="954107"/>
          </a:xfrm>
          <a:prstGeom prst="rect">
            <a:avLst/>
          </a:prstGeom>
          <a:noFill/>
        </p:spPr>
        <p:txBody>
          <a:bodyPr wrap="square" rtlCol="0">
            <a:spAutoFit/>
          </a:bodyPr>
          <a:lstStyle/>
          <a:p>
            <a:r>
              <a:rPr lang="en-US" sz="2800" dirty="0">
                <a:solidFill>
                  <a:schemeClr val="accent5"/>
                </a:solidFill>
                <a:latin typeface="Noto Sans" panose="020B0502040504020204" pitchFamily="34" charset="0"/>
                <a:ea typeface="Noto Sans" panose="020B0502040504020204" pitchFamily="34" charset="0"/>
                <a:cs typeface="Noto Sans" panose="020B0502040504020204" pitchFamily="34" charset="0"/>
              </a:rPr>
              <a:t>There are some important things for us to understand before we begin playing– let’s review some important examples first!</a:t>
            </a:r>
          </a:p>
        </p:txBody>
      </p:sp>
      <p:graphicFrame>
        <p:nvGraphicFramePr>
          <p:cNvPr id="3" name="Table 4">
            <a:extLst>
              <a:ext uri="{FF2B5EF4-FFF2-40B4-BE49-F238E27FC236}">
                <a16:creationId xmlns:a16="http://schemas.microsoft.com/office/drawing/2014/main" id="{9020A9FB-D3EC-4BA7-9528-336C3C0DAF21}"/>
              </a:ext>
            </a:extLst>
          </p:cNvPr>
          <p:cNvGraphicFramePr>
            <a:graphicFrameLocks noGrp="1"/>
          </p:cNvGraphicFramePr>
          <p:nvPr>
            <p:extLst>
              <p:ext uri="{D42A27DB-BD31-4B8C-83A1-F6EECF244321}">
                <p14:modId xmlns:p14="http://schemas.microsoft.com/office/powerpoint/2010/main" val="3207321489"/>
              </p:ext>
            </p:extLst>
          </p:nvPr>
        </p:nvGraphicFramePr>
        <p:xfrm>
          <a:off x="573208" y="2141877"/>
          <a:ext cx="11042406" cy="2956560"/>
        </p:xfrm>
        <a:graphic>
          <a:graphicData uri="http://schemas.openxmlformats.org/drawingml/2006/table">
            <a:tbl>
              <a:tblPr firstRow="1" bandRow="1">
                <a:tableStyleId>{5C22544A-7EE6-4342-B048-85BDC9FD1C3A}</a:tableStyleId>
              </a:tblPr>
              <a:tblGrid>
                <a:gridCol w="3680802">
                  <a:extLst>
                    <a:ext uri="{9D8B030D-6E8A-4147-A177-3AD203B41FA5}">
                      <a16:colId xmlns:a16="http://schemas.microsoft.com/office/drawing/2014/main" val="3884788328"/>
                    </a:ext>
                  </a:extLst>
                </a:gridCol>
                <a:gridCol w="3680802">
                  <a:extLst>
                    <a:ext uri="{9D8B030D-6E8A-4147-A177-3AD203B41FA5}">
                      <a16:colId xmlns:a16="http://schemas.microsoft.com/office/drawing/2014/main" val="3103910590"/>
                    </a:ext>
                  </a:extLst>
                </a:gridCol>
                <a:gridCol w="3680802">
                  <a:extLst>
                    <a:ext uri="{9D8B030D-6E8A-4147-A177-3AD203B41FA5}">
                      <a16:colId xmlns:a16="http://schemas.microsoft.com/office/drawing/2014/main" val="2537903168"/>
                    </a:ext>
                  </a:extLst>
                </a:gridCol>
              </a:tblGrid>
              <a:tr h="370840">
                <a:tc>
                  <a:txBody>
                    <a:bodyPr/>
                    <a:lstStyle/>
                    <a:p>
                      <a:pPr algn="ctr"/>
                      <a:r>
                        <a:rPr lang="en-US" sz="2000" dirty="0">
                          <a:solidFill>
                            <a:schemeClr val="tx2"/>
                          </a:solidFill>
                          <a:latin typeface="Noto Sans" panose="020B0502040504020204" pitchFamily="34" charset="0"/>
                          <a:ea typeface="Noto Sans" panose="020B0502040504020204" pitchFamily="34" charset="0"/>
                          <a:cs typeface="Noto Sans" panose="020B0502040504020204" pitchFamily="34" charset="0"/>
                        </a:rPr>
                        <a:t>Safety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2"/>
                          </a:solidFill>
                          <a:latin typeface="Noto Sans" panose="020B0502040504020204" pitchFamily="34" charset="0"/>
                          <a:ea typeface="Noto Sans" panose="020B0502040504020204" pitchFamily="34" charset="0"/>
                          <a:cs typeface="Noto Sans" panose="020B0502040504020204" pitchFamily="34" charset="0"/>
                        </a:rPr>
                        <a:t>Scam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2"/>
                          </a:solidFill>
                          <a:latin typeface="Noto Sans" panose="020B0502040504020204" pitchFamily="34" charset="0"/>
                          <a:ea typeface="Noto Sans" panose="020B0502040504020204" pitchFamily="34" charset="0"/>
                          <a:cs typeface="Noto Sans" panose="020B0502040504020204" pitchFamily="34" charset="0"/>
                        </a:rPr>
                        <a:t>Phishing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3234418"/>
                  </a:ext>
                </a:extLst>
              </a:tr>
              <a:tr h="370840">
                <a:tc>
                  <a:txBody>
                    <a:bodyPr/>
                    <a:lstStyle/>
                    <a:p>
                      <a:pPr algn="ctr"/>
                      <a:r>
                        <a:rPr lang="en-US" sz="1800" dirty="0">
                          <a:latin typeface="Noto Sans" panose="020B0502040504020204" pitchFamily="34" charset="0"/>
                          <a:ea typeface="Noto Sans" panose="020B0502040504020204" pitchFamily="34" charset="0"/>
                          <a:cs typeface="Noto Sans" panose="020B0502040504020204" pitchFamily="34" charset="0"/>
                        </a:rPr>
                        <a:t>These are things that people do to protect themselves or others from harm, loss, or danger.</a:t>
                      </a: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Noto Sans" panose="020B0502040504020204" pitchFamily="34" charset="0"/>
                          <a:ea typeface="Noto Sans" panose="020B0502040504020204" pitchFamily="34" charset="0"/>
                          <a:cs typeface="Noto Sans" panose="020B0502040504020204" pitchFamily="34" charset="0"/>
                        </a:rPr>
                        <a:t>This is a sneaky or dishonest plan that's meant to trick someone.</a:t>
                      </a: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Noto Sans" panose="020B0502040504020204" pitchFamily="34" charset="0"/>
                          <a:ea typeface="Noto Sans" panose="020B0502040504020204" pitchFamily="34" charset="0"/>
                          <a:cs typeface="Noto Sans" panose="020B0502040504020204" pitchFamily="34" charset="0"/>
                        </a:rPr>
                        <a:t>This is an attempt to get people to share their personal or financial information.</a:t>
                      </a: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1800"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817006"/>
                  </a:ext>
                </a:extLst>
              </a:tr>
            </a:tbl>
          </a:graphicData>
        </a:graphic>
      </p:graphicFrame>
      <p:pic>
        <p:nvPicPr>
          <p:cNvPr id="5" name="Picture 5" descr="A screenshot of a video game&#10;&#10;Description automatically generated">
            <a:extLst>
              <a:ext uri="{FF2B5EF4-FFF2-40B4-BE49-F238E27FC236}">
                <a16:creationId xmlns:a16="http://schemas.microsoft.com/office/drawing/2014/main" id="{BBCA787D-99FF-4CAF-B895-D3AA4F86EC36}"/>
              </a:ext>
            </a:extLst>
          </p:cNvPr>
          <p:cNvPicPr>
            <a:picLocks noChangeAspect="1"/>
          </p:cNvPicPr>
          <p:nvPr/>
        </p:nvPicPr>
        <p:blipFill rotWithShape="1">
          <a:blip r:embed="rId4"/>
          <a:srcRect b="4540"/>
          <a:stretch/>
        </p:blipFill>
        <p:spPr>
          <a:xfrm>
            <a:off x="5013074" y="3496906"/>
            <a:ext cx="2311002" cy="1427816"/>
          </a:xfrm>
          <a:prstGeom prst="rect">
            <a:avLst/>
          </a:prstGeom>
        </p:spPr>
      </p:pic>
      <p:pic>
        <p:nvPicPr>
          <p:cNvPr id="6" name="Picture 5">
            <a:extLst>
              <a:ext uri="{FF2B5EF4-FFF2-40B4-BE49-F238E27FC236}">
                <a16:creationId xmlns:a16="http://schemas.microsoft.com/office/drawing/2014/main" id="{0B40E4A7-3FB2-4E68-B1AD-C8F7F907613C}"/>
              </a:ext>
            </a:extLst>
          </p:cNvPr>
          <p:cNvPicPr>
            <a:picLocks noChangeAspect="1"/>
          </p:cNvPicPr>
          <p:nvPr/>
        </p:nvPicPr>
        <p:blipFill>
          <a:blip r:embed="rId5"/>
          <a:stretch>
            <a:fillRect/>
          </a:stretch>
        </p:blipFill>
        <p:spPr>
          <a:xfrm>
            <a:off x="8585181" y="3429000"/>
            <a:ext cx="2438339" cy="1495722"/>
          </a:xfrm>
          <a:prstGeom prst="rect">
            <a:avLst/>
          </a:prstGeom>
        </p:spPr>
      </p:pic>
      <p:pic>
        <p:nvPicPr>
          <p:cNvPr id="9" name="Picture 8" descr="A screenshot of a video game&#10;&#10;Description automatically generated with medium confidence">
            <a:extLst>
              <a:ext uri="{FF2B5EF4-FFF2-40B4-BE49-F238E27FC236}">
                <a16:creationId xmlns:a16="http://schemas.microsoft.com/office/drawing/2014/main" id="{BDB10A33-EAAB-49A1-9D5B-6CCB124371C3}"/>
              </a:ext>
            </a:extLst>
          </p:cNvPr>
          <p:cNvPicPr>
            <a:picLocks noChangeAspect="1"/>
          </p:cNvPicPr>
          <p:nvPr/>
        </p:nvPicPr>
        <p:blipFill rotWithShape="1">
          <a:blip r:embed="rId6">
            <a:extLst>
              <a:ext uri="{28A0092B-C50C-407E-A947-70E740481C1C}">
                <a14:useLocalDpi xmlns:a14="http://schemas.microsoft.com/office/drawing/2010/main" val="0"/>
              </a:ext>
            </a:extLst>
          </a:blip>
          <a:srcRect r="8504"/>
          <a:stretch/>
        </p:blipFill>
        <p:spPr>
          <a:xfrm>
            <a:off x="1237065" y="3496906"/>
            <a:ext cx="2311002" cy="1416229"/>
          </a:xfrm>
          <a:prstGeom prst="rect">
            <a:avLst/>
          </a:prstGeom>
        </p:spPr>
      </p:pic>
    </p:spTree>
    <p:extLst>
      <p:ext uri="{BB962C8B-B14F-4D97-AF65-F5344CB8AC3E}">
        <p14:creationId xmlns:p14="http://schemas.microsoft.com/office/powerpoint/2010/main" val="423996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692" y="300724"/>
            <a:ext cx="11149439" cy="795528"/>
          </a:xfrm>
        </p:spPr>
        <p:txBody>
          <a:bodyPr/>
          <a:lstStyle/>
          <a:p>
            <a:r>
              <a:rPr lang="en-US"/>
              <a:t>Goal for the day</a:t>
            </a:r>
          </a:p>
        </p:txBody>
      </p:sp>
      <p:grpSp>
        <p:nvGrpSpPr>
          <p:cNvPr id="12" name="Group 11">
            <a:extLst>
              <a:ext uri="{FF2B5EF4-FFF2-40B4-BE49-F238E27FC236}">
                <a16:creationId xmlns:a16="http://schemas.microsoft.com/office/drawing/2014/main" id="{3E62C64D-0A9F-46A7-AEF2-6893459A42CE}"/>
              </a:ext>
            </a:extLst>
          </p:cNvPr>
          <p:cNvGrpSpPr/>
          <p:nvPr/>
        </p:nvGrpSpPr>
        <p:grpSpPr>
          <a:xfrm>
            <a:off x="0" y="6144061"/>
            <a:ext cx="12188825" cy="713939"/>
            <a:chOff x="0" y="6144061"/>
            <a:chExt cx="12188825" cy="713939"/>
          </a:xfrm>
        </p:grpSpPr>
        <p:pic>
          <p:nvPicPr>
            <p:cNvPr id="13" name="Picture 12">
              <a:extLst>
                <a:ext uri="{FF2B5EF4-FFF2-40B4-BE49-F238E27FC236}">
                  <a16:creationId xmlns:a16="http://schemas.microsoft.com/office/drawing/2014/main" id="{888592EF-3FEE-45CE-8D41-8992CE1C6AD7}"/>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85942"/>
            <a:stretch/>
          </p:blipFill>
          <p:spPr>
            <a:xfrm>
              <a:off x="0" y="6144061"/>
              <a:ext cx="12188825" cy="713939"/>
            </a:xfrm>
            <a:prstGeom prst="rect">
              <a:avLst/>
            </a:prstGeom>
            <a:ln>
              <a:solidFill>
                <a:schemeClr val="accent6"/>
              </a:solidFill>
            </a:ln>
          </p:spPr>
        </p:pic>
        <p:pic>
          <p:nvPicPr>
            <p:cNvPr id="14" name="Picture 13">
              <a:extLst>
                <a:ext uri="{FF2B5EF4-FFF2-40B4-BE49-F238E27FC236}">
                  <a16:creationId xmlns:a16="http://schemas.microsoft.com/office/drawing/2014/main" id="{9478923E-02DB-4B20-87AE-BF75652BA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208" y="6316257"/>
              <a:ext cx="1531112" cy="370688"/>
            </a:xfrm>
            <a:prstGeom prst="rect">
              <a:avLst/>
            </a:prstGeom>
          </p:spPr>
        </p:pic>
      </p:grpSp>
      <p:sp>
        <p:nvSpPr>
          <p:cNvPr id="2" name="TextBox 1">
            <a:extLst>
              <a:ext uri="{FF2B5EF4-FFF2-40B4-BE49-F238E27FC236}">
                <a16:creationId xmlns:a16="http://schemas.microsoft.com/office/drawing/2014/main" id="{B20729CA-38EC-4517-A340-4577FDA63095}"/>
              </a:ext>
            </a:extLst>
          </p:cNvPr>
          <p:cNvSpPr txBox="1"/>
          <p:nvPr/>
        </p:nvSpPr>
        <p:spPr>
          <a:xfrm>
            <a:off x="519692" y="1096252"/>
            <a:ext cx="11149439" cy="1015663"/>
          </a:xfrm>
          <a:prstGeom prst="rect">
            <a:avLst/>
          </a:prstGeom>
          <a:noFill/>
        </p:spPr>
        <p:txBody>
          <a:bodyPr wrap="square" rtlCol="0">
            <a:spAutoFit/>
          </a:bodyPr>
          <a:lstStyle/>
          <a:p>
            <a:pPr algn="ctr"/>
            <a:r>
              <a:rPr lang="en-US" sz="2000" dirty="0">
                <a:solidFill>
                  <a:schemeClr val="accent5"/>
                </a:solidFill>
                <a:latin typeface="Noto Sans" panose="020B0502040504020204" pitchFamily="34" charset="0"/>
                <a:ea typeface="Noto Sans" panose="020B0502040504020204" pitchFamily="34" charset="0"/>
                <a:cs typeface="Noto Sans" panose="020B0502040504020204" pitchFamily="34" charset="0"/>
              </a:rPr>
              <a:t>As we know, the Internet is a great place. However, it can also be tricky at times.</a:t>
            </a:r>
          </a:p>
          <a:p>
            <a:pPr algn="ctr"/>
            <a:r>
              <a:rPr lang="en-US" sz="2000" dirty="0">
                <a:solidFill>
                  <a:schemeClr val="accent5"/>
                </a:solidFill>
                <a:latin typeface="Noto Sans" panose="020B0502040504020204" pitchFamily="34" charset="0"/>
                <a:ea typeface="Noto Sans" panose="020B0502040504020204" pitchFamily="34" charset="0"/>
                <a:cs typeface="Noto Sans" panose="020B0502040504020204" pitchFamily="34" charset="0"/>
              </a:rPr>
              <a:t>Our goal for the day is to identify and avoid common cybersecurity risks.</a:t>
            </a:r>
          </a:p>
          <a:p>
            <a:pPr algn="ctr"/>
            <a:r>
              <a:rPr lang="en-US" sz="2000" dirty="0">
                <a:solidFill>
                  <a:schemeClr val="accent5"/>
                </a:solidFill>
                <a:latin typeface="Noto Sans" panose="020B0502040504020204" pitchFamily="34" charset="0"/>
                <a:ea typeface="Noto Sans" panose="020B0502040504020204" pitchFamily="34" charset="0"/>
                <a:cs typeface="Noto Sans" panose="020B0502040504020204" pitchFamily="34" charset="0"/>
              </a:rPr>
              <a:t>How can we avoid risks?</a:t>
            </a:r>
            <a:endParaRPr lang="en-US" sz="2400" dirty="0">
              <a:solidFill>
                <a:schemeClr val="accent5"/>
              </a:solidFill>
            </a:endParaRPr>
          </a:p>
        </p:txBody>
      </p:sp>
      <p:graphicFrame>
        <p:nvGraphicFramePr>
          <p:cNvPr id="6" name="Table 6">
            <a:extLst>
              <a:ext uri="{FF2B5EF4-FFF2-40B4-BE49-F238E27FC236}">
                <a16:creationId xmlns:a16="http://schemas.microsoft.com/office/drawing/2014/main" id="{C95E2C7F-04AA-4CA5-9C07-0D9B5F4F2A1E}"/>
              </a:ext>
            </a:extLst>
          </p:cNvPr>
          <p:cNvGraphicFramePr>
            <a:graphicFrameLocks noGrp="1"/>
          </p:cNvGraphicFramePr>
          <p:nvPr>
            <p:extLst>
              <p:ext uri="{D42A27DB-BD31-4B8C-83A1-F6EECF244321}">
                <p14:modId xmlns:p14="http://schemas.microsoft.com/office/powerpoint/2010/main" val="1520503489"/>
              </p:ext>
            </p:extLst>
          </p:nvPr>
        </p:nvGraphicFramePr>
        <p:xfrm>
          <a:off x="998536" y="2191375"/>
          <a:ext cx="10191750" cy="3901440"/>
        </p:xfrm>
        <a:graphic>
          <a:graphicData uri="http://schemas.openxmlformats.org/drawingml/2006/table">
            <a:tbl>
              <a:tblPr firstRow="1" bandRow="1">
                <a:tableStyleId>{5C22544A-7EE6-4342-B048-85BDC9FD1C3A}</a:tableStyleId>
              </a:tblPr>
              <a:tblGrid>
                <a:gridCol w="3397250">
                  <a:extLst>
                    <a:ext uri="{9D8B030D-6E8A-4147-A177-3AD203B41FA5}">
                      <a16:colId xmlns:a16="http://schemas.microsoft.com/office/drawing/2014/main" val="2663216045"/>
                    </a:ext>
                  </a:extLst>
                </a:gridCol>
                <a:gridCol w="3397250">
                  <a:extLst>
                    <a:ext uri="{9D8B030D-6E8A-4147-A177-3AD203B41FA5}">
                      <a16:colId xmlns:a16="http://schemas.microsoft.com/office/drawing/2014/main" val="1260427050"/>
                    </a:ext>
                  </a:extLst>
                </a:gridCol>
                <a:gridCol w="3397250">
                  <a:extLst>
                    <a:ext uri="{9D8B030D-6E8A-4147-A177-3AD203B41FA5}">
                      <a16:colId xmlns:a16="http://schemas.microsoft.com/office/drawing/2014/main" val="1348181961"/>
                    </a:ext>
                  </a:extLst>
                </a:gridCol>
              </a:tblGrid>
              <a:tr h="370840">
                <a:tc gridSpan="3">
                  <a:txBody>
                    <a:bodyPr/>
                    <a:lstStyle/>
                    <a:p>
                      <a:pPr algn="ctr"/>
                      <a:r>
                        <a:rPr lang="en-US" sz="3200" b="0" dirty="0">
                          <a:solidFill>
                            <a:schemeClr val="tx2"/>
                          </a:solidFill>
                          <a:latin typeface="+mj-lt"/>
                          <a:ea typeface="Noto Sans" panose="020B0502040504020204" pitchFamily="34" charset="0"/>
                          <a:cs typeface="Noto Sans" panose="020B0502040504020204" pitchFamily="34" charset="0"/>
                        </a:rPr>
                        <a:t>STOP and THINK…</a:t>
                      </a:r>
                    </a:p>
                    <a:p>
                      <a:pPr algn="ctr"/>
                      <a:r>
                        <a:rPr lang="en-US" sz="3200" b="0" dirty="0">
                          <a:solidFill>
                            <a:schemeClr val="tx2"/>
                          </a:solidFill>
                          <a:latin typeface="+mj-lt"/>
                          <a:ea typeface="Noto Sans" panose="020B0502040504020204" pitchFamily="34" charset="0"/>
                          <a:cs typeface="Noto Sans" panose="020B0502040504020204" pitchFamily="34" charset="0"/>
                        </a:rPr>
                        <a:t>BEFORE YOU CLICK!</a:t>
                      </a:r>
                      <a:endParaRPr lang="en-US" sz="2800" b="0" dirty="0">
                        <a:solidFill>
                          <a:schemeClr val="tx2"/>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algn="ctr"/>
                      <a:r>
                        <a:rPr lang="en-US" dirty="0">
                          <a:solidFill>
                            <a:schemeClr val="accent5"/>
                          </a:solidFill>
                          <a:latin typeface="Noto Sans" panose="020B0502040504020204" pitchFamily="34" charset="0"/>
                          <a:ea typeface="Noto Sans" panose="020B0502040504020204" pitchFamily="34" charset="0"/>
                          <a:cs typeface="Noto Sans" panose="020B0502040504020204" pitchFamily="34" charset="0"/>
                        </a:rPr>
                        <a:t>BEFORE YOU CLICK!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0200535"/>
                  </a:ext>
                </a:extLst>
              </a:tr>
              <a:tr h="370840">
                <a:tc>
                  <a:txBody>
                    <a:bodyPr/>
                    <a:lstStyle/>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4504864"/>
                  </a:ext>
                </a:extLst>
              </a:tr>
            </a:tbl>
          </a:graphicData>
        </a:graphic>
      </p:graphicFrame>
      <p:pic>
        <p:nvPicPr>
          <p:cNvPr id="10" name="Graphic 9" descr="Thought outline">
            <a:extLst>
              <a:ext uri="{FF2B5EF4-FFF2-40B4-BE49-F238E27FC236}">
                <a16:creationId xmlns:a16="http://schemas.microsoft.com/office/drawing/2014/main" id="{CC3AA19B-87DD-41EC-AC13-7A43EE91D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0946" y="3548439"/>
            <a:ext cx="2190108" cy="2190108"/>
          </a:xfrm>
          <a:prstGeom prst="rect">
            <a:avLst/>
          </a:prstGeom>
        </p:spPr>
      </p:pic>
      <p:pic>
        <p:nvPicPr>
          <p:cNvPr id="17" name="Graphic 16" descr="Mouse outline">
            <a:extLst>
              <a:ext uri="{FF2B5EF4-FFF2-40B4-BE49-F238E27FC236}">
                <a16:creationId xmlns:a16="http://schemas.microsoft.com/office/drawing/2014/main" id="{256BA9CA-34C3-42EB-B03F-33D54787CF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28916" y="3548439"/>
            <a:ext cx="2190108" cy="2190108"/>
          </a:xfrm>
          <a:prstGeom prst="rect">
            <a:avLst/>
          </a:prstGeom>
        </p:spPr>
      </p:pic>
      <p:sp>
        <p:nvSpPr>
          <p:cNvPr id="19" name="Octagon 18">
            <a:extLst>
              <a:ext uri="{FF2B5EF4-FFF2-40B4-BE49-F238E27FC236}">
                <a16:creationId xmlns:a16="http://schemas.microsoft.com/office/drawing/2014/main" id="{8869A4DD-4105-454C-938C-9D681A4D0539}"/>
              </a:ext>
            </a:extLst>
          </p:cNvPr>
          <p:cNvSpPr/>
          <p:nvPr/>
        </p:nvSpPr>
        <p:spPr bwMode="auto">
          <a:xfrm>
            <a:off x="1797978" y="3721657"/>
            <a:ext cx="1934529" cy="2016889"/>
          </a:xfrm>
          <a:prstGeom prst="octagon">
            <a:avLst/>
          </a:prstGeom>
          <a:noFill/>
          <a:ln w="381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0" name="TextBox 19">
            <a:extLst>
              <a:ext uri="{FF2B5EF4-FFF2-40B4-BE49-F238E27FC236}">
                <a16:creationId xmlns:a16="http://schemas.microsoft.com/office/drawing/2014/main" id="{15FB8A79-4195-4A90-A123-B6C46A28FDC2}"/>
              </a:ext>
            </a:extLst>
          </p:cNvPr>
          <p:cNvSpPr txBox="1"/>
          <p:nvPr/>
        </p:nvSpPr>
        <p:spPr>
          <a:xfrm>
            <a:off x="2039658" y="4316943"/>
            <a:ext cx="1451168" cy="646331"/>
          </a:xfrm>
          <a:prstGeom prst="rect">
            <a:avLst/>
          </a:prstGeom>
          <a:noFill/>
        </p:spPr>
        <p:txBody>
          <a:bodyPr wrap="square" rtlCol="0">
            <a:spAutoFit/>
          </a:bodyPr>
          <a:lstStyle/>
          <a:p>
            <a:pPr algn="ctr"/>
            <a:r>
              <a:rPr lang="en-US" sz="3600" dirty="0">
                <a:solidFill>
                  <a:schemeClr val="tx1">
                    <a:alpha val="99000"/>
                  </a:schemeClr>
                </a:solidFill>
                <a:latin typeface="+mj-lt"/>
              </a:rPr>
              <a:t>STOP</a:t>
            </a:r>
          </a:p>
        </p:txBody>
      </p:sp>
    </p:spTree>
    <p:extLst>
      <p:ext uri="{BB962C8B-B14F-4D97-AF65-F5344CB8AC3E}">
        <p14:creationId xmlns:p14="http://schemas.microsoft.com/office/powerpoint/2010/main" val="33987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ck Template">
  <a:themeElements>
    <a:clrScheme name="ST_Purple on Black">
      <a:dk1>
        <a:srgbClr val="000000"/>
      </a:dk1>
      <a:lt1>
        <a:srgbClr val="FFFFFF"/>
      </a:lt1>
      <a:dk2>
        <a:srgbClr val="3B2E58"/>
      </a:dk2>
      <a:lt2>
        <a:srgbClr val="E6E6E6"/>
      </a:lt2>
      <a:accent1>
        <a:srgbClr val="8661C5"/>
      </a:accent1>
      <a:accent2>
        <a:srgbClr val="D59DFF"/>
      </a:accent2>
      <a:accent3>
        <a:srgbClr val="FFB900"/>
      </a:accent3>
      <a:accent4>
        <a:srgbClr val="30E5D0"/>
      </a:accent4>
      <a:accent5>
        <a:srgbClr val="D83B01"/>
      </a:accent5>
      <a:accent6>
        <a:srgbClr val="E6E6E6"/>
      </a:accent6>
      <a:hlink>
        <a:srgbClr val="D59DFF"/>
      </a:hlink>
      <a:folHlink>
        <a:srgbClr val="D59D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Purple - April 2019.potx" id="{65A3193E-9BED-42EA-878C-4C3AE9E943BE}" vid="{A2CFDC08-323C-47CC-BD07-00E59A51A3E9}"/>
    </a:ext>
  </a:extLst>
</a:theme>
</file>

<file path=ppt/theme/theme2.xml><?xml version="1.0" encoding="utf-8"?>
<a:theme xmlns:a="http://schemas.openxmlformats.org/drawingml/2006/main" name="Minecraft EDU Template">
  <a:themeElements>
    <a:clrScheme name="Custom 4">
      <a:dk1>
        <a:srgbClr val="494949"/>
      </a:dk1>
      <a:lt1>
        <a:srgbClr val="FFFFFF"/>
      </a:lt1>
      <a:dk2>
        <a:srgbClr val="3FBF73"/>
      </a:dk2>
      <a:lt2>
        <a:srgbClr val="DCDCDC"/>
      </a:lt2>
      <a:accent1>
        <a:srgbClr val="3D9CCC"/>
      </a:accent1>
      <a:accent2>
        <a:srgbClr val="F4B349"/>
      </a:accent2>
      <a:accent3>
        <a:srgbClr val="F26060"/>
      </a:accent3>
      <a:accent4>
        <a:srgbClr val="CA5AE0"/>
      </a:accent4>
      <a:accent5>
        <a:srgbClr val="000000"/>
      </a:accent5>
      <a:accent6>
        <a:srgbClr val="AAAAAA"/>
      </a:accent6>
      <a:hlink>
        <a:srgbClr val="6B6B6B"/>
      </a:hlink>
      <a:folHlink>
        <a:srgbClr val="000000"/>
      </a:folHlink>
    </a:clrScheme>
    <a:fontScheme name="MinecraftEDU">
      <a:majorFont>
        <a:latin typeface="Torque Bold"/>
        <a:ea typeface=""/>
        <a:cs typeface=""/>
      </a:majorFont>
      <a:minorFont>
        <a:latin typeface="Gotham Book"/>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defPPr defTabSz="914099" fontAlgn="base">
          <a:spcBef>
            <a:spcPct val="0"/>
          </a:spcBef>
          <a:spcAft>
            <a:spcPct val="0"/>
          </a:spcAft>
          <a:defRPr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a:solidFill>
              <a:schemeClr val="accent2">
                <a:alpha val="99000"/>
              </a:schemeClr>
            </a:solidFill>
          </a:defRPr>
        </a:defPPr>
      </a:lstStyle>
    </a:txDef>
  </a:objectDefaults>
  <a:extraClrSchemeLst/>
  <a:extLst>
    <a:ext uri="{05A4C25C-085E-4340-85A3-A5531E510DB2}">
      <thm15:themeFamily xmlns:thm15="http://schemas.microsoft.com/office/thememl/2012/main" name="Presentation1 [Autosaved]" id="{79EBDF59-A86D-41BE-8832-B10C7C41236B}" vid="{6A11FC32-22EC-4733-A755-10A754A32C44}"/>
    </a:ext>
  </a:extLst>
</a:theme>
</file>

<file path=ppt/theme/theme3.xml><?xml version="1.0" encoding="utf-8"?>
<a:theme xmlns:a="http://schemas.openxmlformats.org/drawingml/2006/main" name="Light Gray Template">
  <a:themeElements>
    <a:clrScheme name="ST_Purple on White/Lt Gray">
      <a:dk1>
        <a:srgbClr val="000000"/>
      </a:dk1>
      <a:lt1>
        <a:srgbClr val="FFFFFF"/>
      </a:lt1>
      <a:dk2>
        <a:srgbClr val="3B2E58"/>
      </a:dk2>
      <a:lt2>
        <a:srgbClr val="E6E6E6"/>
      </a:lt2>
      <a:accent1>
        <a:srgbClr val="8661C5"/>
      </a:accent1>
      <a:accent2>
        <a:srgbClr val="3B2E58"/>
      </a:accent2>
      <a:accent3>
        <a:srgbClr val="D83B01"/>
      </a:accent3>
      <a:accent4>
        <a:srgbClr val="243A5E"/>
      </a:accent4>
      <a:accent5>
        <a:srgbClr val="0078D4"/>
      </a:accent5>
      <a:accent6>
        <a:srgbClr val="737373"/>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Purple - April 2019.potx" id="{65A3193E-9BED-42EA-878C-4C3AE9E943BE}" vid="{060A8F2B-E534-493E-AE65-6216CCC2B12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ea2dddc-1c0e-442a-9381-938d5eefc21f">
      <Terms xmlns="http://schemas.microsoft.com/office/infopath/2007/PartnerControls"/>
    </lcf76f155ced4ddcb4097134ff3c332f>
    <TaxCatchAll xmlns="230e9df3-be65-4c73-a93b-d1236ebd677e" xsi:nil="true"/>
    <MediaLengthInSeconds xmlns="7ea2dddc-1c0e-442a-9381-938d5eefc2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7890D189ED8D41BC9024A6AE9E59A1" ma:contentTypeVersion="16" ma:contentTypeDescription="Create a new document." ma:contentTypeScope="" ma:versionID="0f1e3bb85c40250d6afb1dce96018ed8">
  <xsd:schema xmlns:xsd="http://www.w3.org/2001/XMLSchema" xmlns:xs="http://www.w3.org/2001/XMLSchema" xmlns:p="http://schemas.microsoft.com/office/2006/metadata/properties" xmlns:ns2="7ea2dddc-1c0e-442a-9381-938d5eefc21f" xmlns:ns3="230e9df3-be65-4c73-a93b-d1236ebd677e" xmlns:ns4="b6872970-7112-4315-ad9d-385336d86e7d" targetNamespace="http://schemas.microsoft.com/office/2006/metadata/properties" ma:root="true" ma:fieldsID="ac358e37c32e705c12a36581e4abf301" ns2:_="" ns3:_="" ns4:_="">
    <xsd:import namespace="7ea2dddc-1c0e-442a-9381-938d5eefc21f"/>
    <xsd:import namespace="230e9df3-be65-4c73-a93b-d1236ebd677e"/>
    <xsd:import namespace="b6872970-7112-4315-ad9d-385336d86e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a2dddc-1c0e-442a-9381-938d5eefc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1d480b3-d733-4c1a-9f78-31ffc4b831f3}" ma:internalName="TaxCatchAll" ma:showField="CatchAllData" ma:web="b6872970-7112-4315-ad9d-385336d86e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6872970-7112-4315-ad9d-385336d86e7d"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845BBF-272B-446E-8287-2BF9C0E69372}">
  <ds:schemaRefs>
    <ds:schemaRef ds:uri="http://schemas.microsoft.com/sharepoint/v3/contenttype/forms"/>
  </ds:schemaRefs>
</ds:datastoreItem>
</file>

<file path=customXml/itemProps2.xml><?xml version="1.0" encoding="utf-8"?>
<ds:datastoreItem xmlns:ds="http://schemas.openxmlformats.org/officeDocument/2006/customXml" ds:itemID="{586861DB-783E-49F4-8698-FF30D2766CD9}">
  <ds:schemaRefs>
    <ds:schemaRef ds:uri="7ea2dddc-1c0e-442a-9381-938d5eefc21f"/>
    <ds:schemaRef ds:uri="http://www.w3.org/XML/1998/namespace"/>
    <ds:schemaRef ds:uri="http://schemas.microsoft.com/office/2006/documentManagement/types"/>
    <ds:schemaRef ds:uri="http://purl.org/dc/terms/"/>
    <ds:schemaRef ds:uri="http://schemas.openxmlformats.org/package/2006/metadata/core-properties"/>
    <ds:schemaRef ds:uri="230e9df3-be65-4c73-a93b-d1236ebd677e"/>
    <ds:schemaRef ds:uri="http://schemas.microsoft.com/office/infopath/2007/PartnerControls"/>
    <ds:schemaRef ds:uri="http://purl.org/dc/dcmitype/"/>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E0943141-60CB-4F38-B838-2497D428C2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a2dddc-1c0e-442a-9381-938d5eefc21f"/>
    <ds:schemaRef ds:uri="230e9df3-be65-4c73-a93b-d1236ebd677e"/>
    <ds:schemaRef ds:uri="b6872970-7112-4315-ad9d-385336d86e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3828</TotalTime>
  <Words>1355</Words>
  <Application>Microsoft Office PowerPoint</Application>
  <PresentationFormat>Widescreen</PresentationFormat>
  <Paragraphs>164</Paragraphs>
  <Slides>24</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Arial</vt:lpstr>
      <vt:lpstr>Calibri</vt:lpstr>
      <vt:lpstr>Gotham Book</vt:lpstr>
      <vt:lpstr>Noto Sans</vt:lpstr>
      <vt:lpstr>Segoe UI</vt:lpstr>
      <vt:lpstr>Segoe UI Semibold</vt:lpstr>
      <vt:lpstr>Symbol</vt:lpstr>
      <vt:lpstr>Torque Bold</vt:lpstr>
      <vt:lpstr>Wingdings</vt:lpstr>
      <vt:lpstr>Black Template</vt:lpstr>
      <vt:lpstr>Minecraft EDU Template</vt:lpstr>
      <vt:lpstr>Light Gray Template</vt:lpstr>
      <vt:lpstr>CyberSafe: Home Sweet Hmm  Safer Internet &amp; Digital Identity</vt:lpstr>
      <vt:lpstr>PowerPoint Presentation</vt:lpstr>
      <vt:lpstr>What is the Internet?</vt:lpstr>
      <vt:lpstr>The Internet has changed the way we live, work, and play.</vt:lpstr>
      <vt:lpstr>PowerPoint Presentation</vt:lpstr>
      <vt:lpstr>PowerPoint Presentation</vt:lpstr>
      <vt:lpstr>PowerPoint Presentation</vt:lpstr>
      <vt:lpstr>Important Vocabulary </vt:lpstr>
      <vt:lpstr>Goal for the day</vt:lpstr>
      <vt:lpstr>Safer Internet Tips</vt:lpstr>
      <vt:lpstr>Safer internet tip #1</vt:lpstr>
      <vt:lpstr>Safer internet Tip #2</vt:lpstr>
      <vt:lpstr>Safer internet tip #3</vt:lpstr>
      <vt:lpstr>Safer internet tip #4</vt:lpstr>
      <vt:lpstr>Safer internet tip #5</vt:lpstr>
      <vt:lpstr>Welcome to CyberSafe</vt:lpstr>
      <vt:lpstr>Immersive reader</vt:lpstr>
      <vt:lpstr>Activity 1</vt:lpstr>
      <vt:lpstr>Activity 2</vt:lpstr>
      <vt:lpstr>Activity 3</vt:lpstr>
      <vt:lpstr>Activity 4</vt:lpstr>
      <vt:lpstr>Recap</vt:lpstr>
      <vt:lpstr>Reflection</vt:lpstr>
      <vt:lpstr>Extend your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CyberCraft:  Safe at Home</dc:title>
  <dc:creator>Holly Gerlach</dc:creator>
  <cp:lastModifiedBy>Laylah Bulman</cp:lastModifiedBy>
  <cp:revision>4</cp:revision>
  <dcterms:created xsi:type="dcterms:W3CDTF">2022-01-12T04:37:47Z</dcterms:created>
  <dcterms:modified xsi:type="dcterms:W3CDTF">2022-02-03T04:01:08Z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0x010100A97890D189ED8D41BC9024A6AE9E59A1</vt:lpwstr>
  </property>
  <property fmtid="{D5CDD505-2E9C-101B-9397-08002B2CF9AE}" pid="3" name="MediaServiceImageTags">
    <vt:lpwstr/>
  </property>
  <property fmtid="{D5CDD505-2E9C-101B-9397-08002B2CF9AE}" pid="4" name="Order">
    <vt:lpwstr>1500.00000000000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