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6"/>
  </p:notesMasterIdLst>
  <p:sldIdLst>
    <p:sldId id="260" r:id="rId5"/>
  </p:sldIdLst>
  <p:sldSz cx="597535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A7FED3-301B-4C15-BA68-57D99B291F9C}" v="1" dt="2025-01-12T20:04:48.9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21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Hagen" userId="f3b085ae-8127-447c-b8aa-db5eb0ff1952" providerId="ADAL" clId="{17A7FED3-301B-4C15-BA68-57D99B291F9C}"/>
    <pc:docChg chg="custSel addSld delSld modMainMaster">
      <pc:chgData name="Shannon Hagen" userId="f3b085ae-8127-447c-b8aa-db5eb0ff1952" providerId="ADAL" clId="{17A7FED3-301B-4C15-BA68-57D99B291F9C}" dt="2025-01-12T20:04:55.042" v="19" actId="1076"/>
      <pc:docMkLst>
        <pc:docMk/>
      </pc:docMkLst>
      <pc:sldChg chg="del">
        <pc:chgData name="Shannon Hagen" userId="f3b085ae-8127-447c-b8aa-db5eb0ff1952" providerId="ADAL" clId="{17A7FED3-301B-4C15-BA68-57D99B291F9C}" dt="2025-01-12T20:03:05.476" v="6" actId="47"/>
        <pc:sldMkLst>
          <pc:docMk/>
          <pc:sldMk cId="3023065516" sldId="256"/>
        </pc:sldMkLst>
      </pc:sldChg>
      <pc:sldChg chg="del">
        <pc:chgData name="Shannon Hagen" userId="f3b085ae-8127-447c-b8aa-db5eb0ff1952" providerId="ADAL" clId="{17A7FED3-301B-4C15-BA68-57D99B291F9C}" dt="2025-01-12T20:03:06.354" v="7" actId="47"/>
        <pc:sldMkLst>
          <pc:docMk/>
          <pc:sldMk cId="1286798415" sldId="257"/>
        </pc:sldMkLst>
      </pc:sldChg>
      <pc:sldChg chg="del">
        <pc:chgData name="Shannon Hagen" userId="f3b085ae-8127-447c-b8aa-db5eb0ff1952" providerId="ADAL" clId="{17A7FED3-301B-4C15-BA68-57D99B291F9C}" dt="2025-01-12T20:03:07.027" v="8" actId="47"/>
        <pc:sldMkLst>
          <pc:docMk/>
          <pc:sldMk cId="602869878" sldId="258"/>
        </pc:sldMkLst>
      </pc:sldChg>
      <pc:sldChg chg="del">
        <pc:chgData name="Shannon Hagen" userId="f3b085ae-8127-447c-b8aa-db5eb0ff1952" providerId="ADAL" clId="{17A7FED3-301B-4C15-BA68-57D99B291F9C}" dt="2025-01-12T20:03:07.970" v="9" actId="47"/>
        <pc:sldMkLst>
          <pc:docMk/>
          <pc:sldMk cId="1220231335" sldId="259"/>
        </pc:sldMkLst>
      </pc:sldChg>
      <pc:sldChg chg="new">
        <pc:chgData name="Shannon Hagen" userId="f3b085ae-8127-447c-b8aa-db5eb0ff1952" providerId="ADAL" clId="{17A7FED3-301B-4C15-BA68-57D99B291F9C}" dt="2025-01-09T22:44:23.763" v="5" actId="680"/>
        <pc:sldMkLst>
          <pc:docMk/>
          <pc:sldMk cId="2491294079" sldId="260"/>
        </pc:sldMkLst>
      </pc:sldChg>
      <pc:sldMasterChg chg="delSp mod delSldLayout modSldLayout sldLayoutOrd">
        <pc:chgData name="Shannon Hagen" userId="f3b085ae-8127-447c-b8aa-db5eb0ff1952" providerId="ADAL" clId="{17A7FED3-301B-4C15-BA68-57D99B291F9C}" dt="2025-01-12T20:04:55.042" v="19" actId="1076"/>
        <pc:sldMasterMkLst>
          <pc:docMk/>
          <pc:sldMasterMk cId="1892345599" sldId="2147483669"/>
        </pc:sldMasterMkLst>
        <pc:spChg chg="del">
          <ac:chgData name="Shannon Hagen" userId="f3b085ae-8127-447c-b8aa-db5eb0ff1952" providerId="ADAL" clId="{17A7FED3-301B-4C15-BA68-57D99B291F9C}" dt="2025-01-09T22:43:55.216" v="4" actId="478"/>
          <ac:spMkLst>
            <pc:docMk/>
            <pc:sldMasterMk cId="1892345599" sldId="2147483669"/>
            <ac:spMk id="9" creationId="{6A6FF29D-2962-8426-F51E-2D467E119020}"/>
          </ac:spMkLst>
        </pc:spChg>
        <pc:picChg chg="del">
          <ac:chgData name="Shannon Hagen" userId="f3b085ae-8127-447c-b8aa-db5eb0ff1952" providerId="ADAL" clId="{17A7FED3-301B-4C15-BA68-57D99B291F9C}" dt="2025-01-09T22:43:51.321" v="2" actId="478"/>
          <ac:picMkLst>
            <pc:docMk/>
            <pc:sldMasterMk cId="1892345599" sldId="2147483669"/>
            <ac:picMk id="15" creationId="{09606BF7-C96C-4FB0-36A8-B9382C1717BA}"/>
          </ac:picMkLst>
        </pc:picChg>
        <pc:picChg chg="del">
          <ac:chgData name="Shannon Hagen" userId="f3b085ae-8127-447c-b8aa-db5eb0ff1952" providerId="ADAL" clId="{17A7FED3-301B-4C15-BA68-57D99B291F9C}" dt="2025-01-09T22:43:53.647" v="3" actId="478"/>
          <ac:picMkLst>
            <pc:docMk/>
            <pc:sldMasterMk cId="1892345599" sldId="2147483669"/>
            <ac:picMk id="17" creationId="{38ED246B-D53B-97E2-F3B7-4578A53C7710}"/>
          </ac:picMkLst>
        </pc:picChg>
        <pc:picChg chg="del">
          <ac:chgData name="Shannon Hagen" userId="f3b085ae-8127-447c-b8aa-db5eb0ff1952" providerId="ADAL" clId="{17A7FED3-301B-4C15-BA68-57D99B291F9C}" dt="2025-01-09T22:42:37.471" v="1" actId="478"/>
          <ac:picMkLst>
            <pc:docMk/>
            <pc:sldMasterMk cId="1892345599" sldId="2147483669"/>
            <ac:picMk id="19" creationId="{9E4C6238-CD0A-830C-164E-0E09109CC668}"/>
          </ac:picMkLst>
        </pc:picChg>
        <pc:picChg chg="del">
          <ac:chgData name="Shannon Hagen" userId="f3b085ae-8127-447c-b8aa-db5eb0ff1952" providerId="ADAL" clId="{17A7FED3-301B-4C15-BA68-57D99B291F9C}" dt="2025-01-09T22:42:34.486" v="0" actId="478"/>
          <ac:picMkLst>
            <pc:docMk/>
            <pc:sldMasterMk cId="1892345599" sldId="2147483669"/>
            <ac:picMk id="21" creationId="{726C52A0-467C-AE18-EC19-93EEAC82C1CB}"/>
          </ac:picMkLst>
        </pc:picChg>
        <pc:sldLayoutChg chg="addSp modSp mod">
          <pc:chgData name="Shannon Hagen" userId="f3b085ae-8127-447c-b8aa-db5eb0ff1952" providerId="ADAL" clId="{17A7FED3-301B-4C15-BA68-57D99B291F9C}" dt="2025-01-12T20:04:55.042" v="19" actId="1076"/>
          <pc:sldLayoutMkLst>
            <pc:docMk/>
            <pc:sldMasterMk cId="1892345599" sldId="2147483669"/>
            <pc:sldLayoutMk cId="4238577934" sldId="2147483673"/>
          </pc:sldLayoutMkLst>
          <pc:spChg chg="mod">
            <ac:chgData name="Shannon Hagen" userId="f3b085ae-8127-447c-b8aa-db5eb0ff1952" providerId="ADAL" clId="{17A7FED3-301B-4C15-BA68-57D99B291F9C}" dt="2025-01-12T20:04:33.833" v="15" actId="1076"/>
            <ac:spMkLst>
              <pc:docMk/>
              <pc:sldMasterMk cId="1892345599" sldId="2147483669"/>
              <pc:sldLayoutMk cId="4238577934" sldId="2147483673"/>
              <ac:spMk id="3" creationId="{00000000-0000-0000-0000-000000000000}"/>
            </ac:spMkLst>
          </pc:spChg>
          <pc:spChg chg="mod">
            <ac:chgData name="Shannon Hagen" userId="f3b085ae-8127-447c-b8aa-db5eb0ff1952" providerId="ADAL" clId="{17A7FED3-301B-4C15-BA68-57D99B291F9C}" dt="2025-01-12T20:04:40.788" v="17" actId="1076"/>
            <ac:spMkLst>
              <pc:docMk/>
              <pc:sldMasterMk cId="1892345599" sldId="2147483669"/>
              <pc:sldLayoutMk cId="4238577934" sldId="2147483673"/>
              <ac:spMk id="4" creationId="{00000000-0000-0000-0000-000000000000}"/>
            </ac:spMkLst>
          </pc:spChg>
          <pc:spChg chg="add mod">
            <ac:chgData name="Shannon Hagen" userId="f3b085ae-8127-447c-b8aa-db5eb0ff1952" providerId="ADAL" clId="{17A7FED3-301B-4C15-BA68-57D99B291F9C}" dt="2025-01-12T20:04:55.042" v="19" actId="1076"/>
            <ac:spMkLst>
              <pc:docMk/>
              <pc:sldMasterMk cId="1892345599" sldId="2147483669"/>
              <pc:sldLayoutMk cId="4238577934" sldId="2147483673"/>
              <ac:spMk id="5" creationId="{FCF391A6-6ACE-54BB-86E2-6F1BCB539927}"/>
            </ac:spMkLst>
          </pc:spChg>
        </pc:sldLayoutChg>
        <pc:sldLayoutChg chg="ord">
          <pc:chgData name="Shannon Hagen" userId="f3b085ae-8127-447c-b8aa-db5eb0ff1952" providerId="ADAL" clId="{17A7FED3-301B-4C15-BA68-57D99B291F9C}" dt="2025-01-12T20:04:00.410" v="13" actId="20578"/>
          <pc:sldLayoutMkLst>
            <pc:docMk/>
            <pc:sldMasterMk cId="1892345599" sldId="2147483669"/>
            <pc:sldLayoutMk cId="2688956366" sldId="2147483676"/>
          </pc:sldLayoutMkLst>
        </pc:sldLayoutChg>
        <pc:sldLayoutChg chg="del">
          <pc:chgData name="Shannon Hagen" userId="f3b085ae-8127-447c-b8aa-db5eb0ff1952" providerId="ADAL" clId="{17A7FED3-301B-4C15-BA68-57D99B291F9C}" dt="2025-01-12T20:03:05.476" v="6" actId="47"/>
          <pc:sldLayoutMkLst>
            <pc:docMk/>
            <pc:sldMasterMk cId="1892345599" sldId="2147483669"/>
            <pc:sldLayoutMk cId="2845282367" sldId="214748368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F1692-990C-4DFE-8257-85CFCD9A9313}" type="datetimeFigureOut">
              <a:rPr lang="en-CA" smtClean="0"/>
              <a:t>2025-01-12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3013" y="1143000"/>
            <a:ext cx="1831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1339-6210-43E5-BBAE-FC42952C6F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49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95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151" y="1646133"/>
            <a:ext cx="5079048" cy="1726545"/>
          </a:xfrm>
        </p:spPr>
        <p:txBody>
          <a:bodyPr anchor="ctr"/>
          <a:lstStyle>
            <a:lvl1pPr algn="ctr">
              <a:defRPr sz="392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918" y="3633093"/>
            <a:ext cx="4481513" cy="2428451"/>
          </a:xfrm>
        </p:spPr>
        <p:txBody>
          <a:bodyPr/>
          <a:lstStyle>
            <a:lvl1pPr marL="0" indent="0" algn="ctr">
              <a:buNone/>
              <a:defRPr sz="1568"/>
            </a:lvl1pPr>
            <a:lvl2pPr marL="298780" indent="0" algn="ctr">
              <a:buNone/>
              <a:defRPr sz="1307"/>
            </a:lvl2pPr>
            <a:lvl3pPr marL="597560" indent="0" algn="ctr">
              <a:buNone/>
              <a:defRPr sz="1176"/>
            </a:lvl3pPr>
            <a:lvl4pPr marL="896341" indent="0" algn="ctr">
              <a:buNone/>
              <a:defRPr sz="1046"/>
            </a:lvl4pPr>
            <a:lvl5pPr marL="1195121" indent="0" algn="ctr">
              <a:buNone/>
              <a:defRPr sz="1046"/>
            </a:lvl5pPr>
            <a:lvl6pPr marL="1493901" indent="0" algn="ctr">
              <a:buNone/>
              <a:defRPr sz="1046"/>
            </a:lvl6pPr>
            <a:lvl7pPr marL="1792681" indent="0" algn="ctr">
              <a:buNone/>
              <a:defRPr sz="1046"/>
            </a:lvl7pPr>
            <a:lvl8pPr marL="2091461" indent="0" algn="ctr">
              <a:buNone/>
              <a:defRPr sz="1046"/>
            </a:lvl8pPr>
            <a:lvl9pPr marL="2390242" indent="0" algn="ctr">
              <a:buNone/>
              <a:defRPr sz="1046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7930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06" y="1311965"/>
            <a:ext cx="5153739" cy="11677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2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06" y="1288026"/>
            <a:ext cx="5153739" cy="119165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497" y="2677584"/>
            <a:ext cx="2539524" cy="1828567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675" y="4506151"/>
            <a:ext cx="2539524" cy="1828567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F391A6-6ACE-54BB-86E2-6F1BCB53992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8151" y="6334718"/>
            <a:ext cx="2539524" cy="1828567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7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806" y="535519"/>
            <a:ext cx="5153739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806" y="2677584"/>
            <a:ext cx="5153739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0805" y="9322649"/>
            <a:ext cx="134445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335" y="9322649"/>
            <a:ext cx="201668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0091" y="9322649"/>
            <a:ext cx="134445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F515328-3236-0E5A-A389-D496F30935A8}"/>
              </a:ext>
            </a:extLst>
          </p:cNvPr>
          <p:cNvSpPr/>
          <p:nvPr userDrawn="1"/>
        </p:nvSpPr>
        <p:spPr>
          <a:xfrm>
            <a:off x="142637" y="144379"/>
            <a:ext cx="5705430" cy="9769642"/>
          </a:xfrm>
          <a:prstGeom prst="roundRect">
            <a:avLst>
              <a:gd name="adj" fmla="val 5219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134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8C37D-040E-340F-F60A-E8B05E8FB058}"/>
              </a:ext>
            </a:extLst>
          </p:cNvPr>
          <p:cNvSpPr>
            <a:spLocks/>
          </p:cNvSpPr>
          <p:nvPr userDrawn="1"/>
        </p:nvSpPr>
        <p:spPr>
          <a:xfrm>
            <a:off x="356590" y="481265"/>
            <a:ext cx="5277523" cy="90176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2134"/>
          </a:p>
        </p:txBody>
      </p:sp>
    </p:spTree>
    <p:extLst>
      <p:ext uri="{BB962C8B-B14F-4D97-AF65-F5344CB8AC3E}">
        <p14:creationId xmlns:p14="http://schemas.microsoft.com/office/powerpoint/2010/main" val="189234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0" r:id="rId2"/>
    <p:sldLayoutId id="2147483671" r:id="rId3"/>
    <p:sldLayoutId id="2147483673" r:id="rId4"/>
  </p:sldLayoutIdLst>
  <p:txStyles>
    <p:titleStyle>
      <a:lvl1pPr algn="l" defTabSz="597560" rtl="0" eaLnBrk="1" latinLnBrk="0" hangingPunct="1">
        <a:lnSpc>
          <a:spcPct val="90000"/>
        </a:lnSpc>
        <a:spcBef>
          <a:spcPct val="0"/>
        </a:spcBef>
        <a:buNone/>
        <a:defRPr sz="28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390" indent="-149390" algn="l" defTabSz="597560" rtl="0" eaLnBrk="1" latinLnBrk="0" hangingPunct="1">
        <a:lnSpc>
          <a:spcPct val="90000"/>
        </a:lnSpc>
        <a:spcBef>
          <a:spcPts val="654"/>
        </a:spcBef>
        <a:buFont typeface="Arial" panose="020B0604020202020204" pitchFamily="34" charset="0"/>
        <a:buChar char="•"/>
        <a:defRPr sz="1830" kern="1200">
          <a:solidFill>
            <a:schemeClr val="tx1"/>
          </a:solidFill>
          <a:latin typeface="+mn-lt"/>
          <a:ea typeface="+mn-ea"/>
          <a:cs typeface="+mn-cs"/>
        </a:defRPr>
      </a:lvl1pPr>
      <a:lvl2pPr marL="448170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2pPr>
      <a:lvl3pPr marL="74695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3pPr>
      <a:lvl4pPr marL="104573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4pPr>
      <a:lvl5pPr marL="134451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5pPr>
      <a:lvl6pPr marL="164329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6pPr>
      <a:lvl7pPr marL="194207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7pPr>
      <a:lvl8pPr marL="2240852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8pPr>
      <a:lvl9pPr marL="2539632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1pPr>
      <a:lvl2pPr marL="298780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2pPr>
      <a:lvl3pPr marL="597560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3pPr>
      <a:lvl4pPr marL="89634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4pPr>
      <a:lvl5pPr marL="119512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5pPr>
      <a:lvl6pPr marL="149390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6pPr>
      <a:lvl7pPr marL="179268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7pPr>
      <a:lvl8pPr marL="209146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8pPr>
      <a:lvl9pPr marL="2390242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294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436F8D9B8DE640BDE73E6984393939" ma:contentTypeVersion="14" ma:contentTypeDescription="Create a new document." ma:contentTypeScope="" ma:versionID="9f69ad895b138b6b17bc2217d10750b8">
  <xsd:schema xmlns:xsd="http://www.w3.org/2001/XMLSchema" xmlns:xs="http://www.w3.org/2001/XMLSchema" xmlns:p="http://schemas.microsoft.com/office/2006/metadata/properties" xmlns:ns2="87d02f6d-b2d7-48f9-80d2-e226830decf8" xmlns:ns3="fa3f21ea-7349-4232-a7e7-f7dc8364029c" targetNamespace="http://schemas.microsoft.com/office/2006/metadata/properties" ma:root="true" ma:fieldsID="d0c24b274bcd74b2a2bccd8d6fc4fd49" ns2:_="" ns3:_="">
    <xsd:import namespace="87d02f6d-b2d7-48f9-80d2-e226830decf8"/>
    <xsd:import namespace="fa3f21ea-7349-4232-a7e7-f7dc836402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02f6d-b2d7-48f9-80d2-e226830dec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c52fc4d-4418-4fb9-b09f-0e23acd48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3f21ea-7349-4232-a7e7-f7dc8364029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52b0ca6-22e8-440d-8f09-a09bed270d47}" ma:internalName="TaxCatchAll" ma:showField="CatchAllData" ma:web="fa3f21ea-7349-4232-a7e7-f7dc836402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d02f6d-b2d7-48f9-80d2-e226830decf8">
      <Terms xmlns="http://schemas.microsoft.com/office/infopath/2007/PartnerControls"/>
    </lcf76f155ced4ddcb4097134ff3c332f>
    <TaxCatchAll xmlns="fa3f21ea-7349-4232-a7e7-f7dc8364029c" xsi:nil="true"/>
  </documentManagement>
</p:properties>
</file>

<file path=customXml/itemProps1.xml><?xml version="1.0" encoding="utf-8"?>
<ds:datastoreItem xmlns:ds="http://schemas.openxmlformats.org/officeDocument/2006/customXml" ds:itemID="{1121846F-7DE2-4B73-B541-7CBEDC104A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d02f6d-b2d7-48f9-80d2-e226830decf8"/>
    <ds:schemaRef ds:uri="fa3f21ea-7349-4232-a7e7-f7dc836402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12B15B-C115-4123-9A7A-0C8F131D5B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F602F-9264-4675-8C61-309AD6F0CB6C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87d02f6d-b2d7-48f9-80d2-e226830decf8"/>
    <ds:schemaRef ds:uri="http://purl.org/dc/elements/1.1/"/>
    <ds:schemaRef ds:uri="http://schemas.microsoft.com/office/infopath/2007/PartnerControls"/>
    <ds:schemaRef ds:uri="fa3f21ea-7349-4232-a7e7-f7dc8364029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Shannon Hagen</dc:creator>
  <cp:lastModifiedBy>Shannon Hagen</cp:lastModifiedBy>
  <cp:revision>1</cp:revision>
  <dcterms:created xsi:type="dcterms:W3CDTF">2025-01-09T18:14:15Z</dcterms:created>
  <dcterms:modified xsi:type="dcterms:W3CDTF">2025-01-12T20:05:06Z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0x01010053436F8D9B8DE640BDE73E6984393939</vt:lpwstr>
  </property>
  <property fmtid="{D5CDD505-2E9C-101B-9397-08002B2CF9AE}" pid="3" name="MediaServiceImageTags">
    <vt:lpwstr/>
  </property>
</Properties>
</file>