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13"/>
  </p:notesMasterIdLst>
  <p:sldIdLst>
    <p:sldId id="260" r:id="rId5"/>
    <p:sldId id="267" r:id="rId6"/>
    <p:sldId id="262" r:id="rId7"/>
    <p:sldId id="266" r:id="rId8"/>
    <p:sldId id="268" r:id="rId9"/>
    <p:sldId id="263" r:id="rId10"/>
    <p:sldId id="264" r:id="rId11"/>
    <p:sldId id="265" r:id="rId12"/>
  </p:sldIdLst>
  <p:sldSz cx="597535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C4E7"/>
    <a:srgbClr val="61C5DD"/>
    <a:srgbClr val="3881B1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8D1FAD-2411-4F9B-978B-49177969D25F}" v="136" dt="2025-01-12T03:03:41.147"/>
    <p1510:client id="{C6662DFA-4276-44EC-BF58-A45838CD2E62}" v="7" dt="2025-01-12T19:57:30.726"/>
    <p1510:client id="{F1A1C2A7-F6A7-4677-B73F-43C97C15D976}" v="2" dt="2025-01-12T03:26:17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226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non Hagen" userId="S::shannon.hagen@sd71.bc.ca::f3b085ae-8127-447c-b8aa-db5eb0ff1952" providerId="AD" clId="Web-{C6662DFA-4276-44EC-BF58-A45838CD2E62}"/>
    <pc:docChg chg="modSld">
      <pc:chgData name="Shannon Hagen" userId="S::shannon.hagen@sd71.bc.ca::f3b085ae-8127-447c-b8aa-db5eb0ff1952" providerId="AD" clId="Web-{C6662DFA-4276-44EC-BF58-A45838CD2E62}" dt="2025-01-12T19:57:28.429" v="2" actId="20577"/>
      <pc:docMkLst>
        <pc:docMk/>
      </pc:docMkLst>
      <pc:sldChg chg="modSp">
        <pc:chgData name="Shannon Hagen" userId="S::shannon.hagen@sd71.bc.ca::f3b085ae-8127-447c-b8aa-db5eb0ff1952" providerId="AD" clId="Web-{C6662DFA-4276-44EC-BF58-A45838CD2E62}" dt="2025-01-12T19:57:28.429" v="2" actId="20577"/>
        <pc:sldMkLst>
          <pc:docMk/>
          <pc:sldMk cId="2491294079" sldId="260"/>
        </pc:sldMkLst>
        <pc:spChg chg="mod">
          <ac:chgData name="Shannon Hagen" userId="S::shannon.hagen@sd71.bc.ca::f3b085ae-8127-447c-b8aa-db5eb0ff1952" providerId="AD" clId="Web-{C6662DFA-4276-44EC-BF58-A45838CD2E62}" dt="2025-01-12T19:57:28.429" v="2" actId="20577"/>
          <ac:spMkLst>
            <pc:docMk/>
            <pc:sldMk cId="2491294079" sldId="260"/>
            <ac:spMk id="23" creationId="{943B0C89-535B-CB27-2C74-C0C42B7C2B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F1692-990C-4DFE-8257-85CFCD9A9313}" type="datetimeFigureOut">
              <a:rPr lang="en-CA" smtClean="0"/>
              <a:t>2025-01-12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3013" y="1143000"/>
            <a:ext cx="1831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3E1339-6210-43E5-BBAE-FC42952C6F1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1499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Reliable and Safe Online Searching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3E1339-6210-43E5-BBAE-FC42952C6F10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6053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85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1328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95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0806" y="535519"/>
            <a:ext cx="5153739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806" y="2677584"/>
            <a:ext cx="5153739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0805" y="9322649"/>
            <a:ext cx="1344454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335" y="9322649"/>
            <a:ext cx="2016681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0091" y="9322649"/>
            <a:ext cx="1344454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F515328-3236-0E5A-A389-D496F30935A8}"/>
              </a:ext>
            </a:extLst>
          </p:cNvPr>
          <p:cNvSpPr/>
          <p:nvPr userDrawn="1"/>
        </p:nvSpPr>
        <p:spPr>
          <a:xfrm>
            <a:off x="142637" y="144379"/>
            <a:ext cx="5705430" cy="9769642"/>
          </a:xfrm>
          <a:prstGeom prst="roundRect">
            <a:avLst>
              <a:gd name="adj" fmla="val 5219"/>
            </a:avLst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2134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18C37D-040E-340F-F60A-E8B05E8FB058}"/>
              </a:ext>
            </a:extLst>
          </p:cNvPr>
          <p:cNvSpPr>
            <a:spLocks/>
          </p:cNvSpPr>
          <p:nvPr userDrawn="1"/>
        </p:nvSpPr>
        <p:spPr>
          <a:xfrm>
            <a:off x="356590" y="481265"/>
            <a:ext cx="5277523" cy="901766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 sz="2134"/>
          </a:p>
        </p:txBody>
      </p:sp>
    </p:spTree>
    <p:extLst>
      <p:ext uri="{BB962C8B-B14F-4D97-AF65-F5344CB8AC3E}">
        <p14:creationId xmlns:p14="http://schemas.microsoft.com/office/powerpoint/2010/main" val="1892345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</p:sldLayoutIdLst>
  <p:txStyles>
    <p:titleStyle>
      <a:lvl1pPr algn="l" defTabSz="597560" rtl="0" eaLnBrk="1" latinLnBrk="0" hangingPunct="1">
        <a:lnSpc>
          <a:spcPct val="90000"/>
        </a:lnSpc>
        <a:spcBef>
          <a:spcPct val="0"/>
        </a:spcBef>
        <a:buNone/>
        <a:defRPr sz="28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390" indent="-149390" algn="l" defTabSz="597560" rtl="0" eaLnBrk="1" latinLnBrk="0" hangingPunct="1">
        <a:lnSpc>
          <a:spcPct val="90000"/>
        </a:lnSpc>
        <a:spcBef>
          <a:spcPts val="654"/>
        </a:spcBef>
        <a:buFont typeface="Arial" panose="020B0604020202020204" pitchFamily="34" charset="0"/>
        <a:buChar char="•"/>
        <a:defRPr sz="1830" kern="1200">
          <a:solidFill>
            <a:schemeClr val="tx1"/>
          </a:solidFill>
          <a:latin typeface="+mn-lt"/>
          <a:ea typeface="+mn-ea"/>
          <a:cs typeface="+mn-cs"/>
        </a:defRPr>
      </a:lvl1pPr>
      <a:lvl2pPr marL="448170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2pPr>
      <a:lvl3pPr marL="746951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307" kern="1200">
          <a:solidFill>
            <a:schemeClr val="tx1"/>
          </a:solidFill>
          <a:latin typeface="+mn-lt"/>
          <a:ea typeface="+mn-ea"/>
          <a:cs typeface="+mn-cs"/>
        </a:defRPr>
      </a:lvl3pPr>
      <a:lvl4pPr marL="1045731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4pPr>
      <a:lvl5pPr marL="1344511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5pPr>
      <a:lvl6pPr marL="1643291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6pPr>
      <a:lvl7pPr marL="1942071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7pPr>
      <a:lvl8pPr marL="2240852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8pPr>
      <a:lvl9pPr marL="2539632" indent="-149390" algn="l" defTabSz="597560" rtl="0" eaLnBrk="1" latinLnBrk="0" hangingPunct="1">
        <a:lnSpc>
          <a:spcPct val="90000"/>
        </a:lnSpc>
        <a:spcBef>
          <a:spcPts val="327"/>
        </a:spcBef>
        <a:buFont typeface="Arial" panose="020B0604020202020204" pitchFamily="34" charset="0"/>
        <a:buChar char="•"/>
        <a:defRPr sz="11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1pPr>
      <a:lvl2pPr marL="298780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2pPr>
      <a:lvl3pPr marL="597560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3pPr>
      <a:lvl4pPr marL="896341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4pPr>
      <a:lvl5pPr marL="1195121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5pPr>
      <a:lvl6pPr marL="1493901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6pPr>
      <a:lvl7pPr marL="1792681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7pPr>
      <a:lvl8pPr marL="2091461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8pPr>
      <a:lvl9pPr marL="2390242" algn="l" defTabSz="597560" rtl="0" eaLnBrk="1" latinLnBrk="0" hangingPunct="1">
        <a:defRPr sz="11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2.sv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slide" Target="slide2.xml"/><Relationship Id="rId5" Type="http://schemas.openxmlformats.org/officeDocument/2006/relationships/image" Target="../media/image4.svg"/><Relationship Id="rId10" Type="http://schemas.openxmlformats.org/officeDocument/2006/relationships/image" Target="../media/image8.sv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image" Target="../media/image3.png"/><Relationship Id="rId18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2.svg"/><Relationship Id="rId17" Type="http://schemas.openxmlformats.org/officeDocument/2006/relationships/slide" Target="slide2.xml"/><Relationship Id="rId2" Type="http://schemas.openxmlformats.org/officeDocument/2006/relationships/slide" Target="slide3.xml"/><Relationship Id="rId16" Type="http://schemas.openxmlformats.org/officeDocument/2006/relationships/image" Target="../media/image6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11" Type="http://schemas.openxmlformats.org/officeDocument/2006/relationships/image" Target="../media/image1.png"/><Relationship Id="rId5" Type="http://schemas.openxmlformats.org/officeDocument/2006/relationships/image" Target="../media/image11.png"/><Relationship Id="rId15" Type="http://schemas.openxmlformats.org/officeDocument/2006/relationships/image" Target="../media/image5.png"/><Relationship Id="rId10" Type="http://schemas.openxmlformats.org/officeDocument/2006/relationships/image" Target="../media/image15.png"/><Relationship Id="rId19" Type="http://schemas.openxmlformats.org/officeDocument/2006/relationships/image" Target="../media/image17.svg"/><Relationship Id="rId4" Type="http://schemas.openxmlformats.org/officeDocument/2006/relationships/image" Target="../media/image10.png"/><Relationship Id="rId9" Type="http://schemas.openxmlformats.org/officeDocument/2006/relationships/image" Target="../media/image14.png"/><Relationship Id="rId1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image" Target="../media/image1.png"/><Relationship Id="rId3" Type="http://schemas.openxmlformats.org/officeDocument/2006/relationships/image" Target="../media/image18.jpeg"/><Relationship Id="rId7" Type="http://schemas.openxmlformats.org/officeDocument/2006/relationships/hyperlink" Target="https://oercommons.org/courseware/lesson/19143" TargetMode="External"/><Relationship Id="rId12" Type="http://schemas.openxmlformats.org/officeDocument/2006/relationships/image" Target="../media/image6.svg"/><Relationship Id="rId17" Type="http://schemas.openxmlformats.org/officeDocument/2006/relationships/image" Target="../media/image17.svg"/><Relationship Id="rId2" Type="http://schemas.openxmlformats.org/officeDocument/2006/relationships/slide" Target="slide8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11" Type="http://schemas.openxmlformats.org/officeDocument/2006/relationships/image" Target="../media/image5.png"/><Relationship Id="rId5" Type="http://schemas.openxmlformats.org/officeDocument/2006/relationships/slide" Target="slide7.xml"/><Relationship Id="rId15" Type="http://schemas.openxmlformats.org/officeDocument/2006/relationships/slide" Target="slide2.xml"/><Relationship Id="rId10" Type="http://schemas.openxmlformats.org/officeDocument/2006/relationships/hyperlink" Target="https://libguides.palni.edu/instruction_resources/ILModule4" TargetMode="External"/><Relationship Id="rId4" Type="http://schemas.openxmlformats.org/officeDocument/2006/relationships/hyperlink" Target="https://www.rawpixel.com/search/prototype" TargetMode="External"/><Relationship Id="rId9" Type="http://schemas.openxmlformats.org/officeDocument/2006/relationships/image" Target="../media/image20.jpeg"/><Relationship Id="rId1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image" Target="../media/image1.png"/><Relationship Id="rId3" Type="http://schemas.openxmlformats.org/officeDocument/2006/relationships/image" Target="../media/image18.jpeg"/><Relationship Id="rId7" Type="http://schemas.openxmlformats.org/officeDocument/2006/relationships/hyperlink" Target="https://oercommons.org/courseware/lesson/19143" TargetMode="External"/><Relationship Id="rId12" Type="http://schemas.openxmlformats.org/officeDocument/2006/relationships/image" Target="../media/image6.svg"/><Relationship Id="rId17" Type="http://schemas.openxmlformats.org/officeDocument/2006/relationships/image" Target="../media/image17.svg"/><Relationship Id="rId2" Type="http://schemas.openxmlformats.org/officeDocument/2006/relationships/slide" Target="slide8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11" Type="http://schemas.openxmlformats.org/officeDocument/2006/relationships/image" Target="../media/image5.png"/><Relationship Id="rId5" Type="http://schemas.openxmlformats.org/officeDocument/2006/relationships/slide" Target="slide7.xml"/><Relationship Id="rId15" Type="http://schemas.openxmlformats.org/officeDocument/2006/relationships/slide" Target="slide2.xml"/><Relationship Id="rId10" Type="http://schemas.openxmlformats.org/officeDocument/2006/relationships/hyperlink" Target="https://libguides.palni.edu/instruction_resources/ILModule4" TargetMode="External"/><Relationship Id="rId4" Type="http://schemas.openxmlformats.org/officeDocument/2006/relationships/hyperlink" Target="https://www.rawpixel.com/search/prototype" TargetMode="External"/><Relationship Id="rId9" Type="http://schemas.openxmlformats.org/officeDocument/2006/relationships/image" Target="../media/image20.jpeg"/><Relationship Id="rId1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image" Target="../media/image1.png"/><Relationship Id="rId3" Type="http://schemas.openxmlformats.org/officeDocument/2006/relationships/image" Target="../media/image18.jpeg"/><Relationship Id="rId7" Type="http://schemas.openxmlformats.org/officeDocument/2006/relationships/hyperlink" Target="https://oercommons.org/courseware/lesson/19143" TargetMode="External"/><Relationship Id="rId12" Type="http://schemas.openxmlformats.org/officeDocument/2006/relationships/image" Target="../media/image6.svg"/><Relationship Id="rId17" Type="http://schemas.openxmlformats.org/officeDocument/2006/relationships/image" Target="../media/image17.svg"/><Relationship Id="rId2" Type="http://schemas.openxmlformats.org/officeDocument/2006/relationships/slide" Target="slide8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11" Type="http://schemas.openxmlformats.org/officeDocument/2006/relationships/image" Target="../media/image5.png"/><Relationship Id="rId5" Type="http://schemas.openxmlformats.org/officeDocument/2006/relationships/slide" Target="slide7.xml"/><Relationship Id="rId15" Type="http://schemas.openxmlformats.org/officeDocument/2006/relationships/slide" Target="slide2.xml"/><Relationship Id="rId10" Type="http://schemas.openxmlformats.org/officeDocument/2006/relationships/hyperlink" Target="https://libguides.palni.edu/instruction_resources/ILModule4" TargetMode="External"/><Relationship Id="rId4" Type="http://schemas.openxmlformats.org/officeDocument/2006/relationships/hyperlink" Target="https://www.rawpixel.com/search/prototype" TargetMode="External"/><Relationship Id="rId9" Type="http://schemas.openxmlformats.org/officeDocument/2006/relationships/image" Target="../media/image20.jpeg"/><Relationship Id="rId1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Relationship Id="rId9" Type="http://schemas.openxmlformats.org/officeDocument/2006/relationships/image" Target="../media/image26.sv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2.svg"/><Relationship Id="rId7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slide" Target="slide2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2.svg"/><Relationship Id="rId7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6" Type="http://schemas.openxmlformats.org/officeDocument/2006/relationships/slide" Target="slide2.xml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F5159372-16E5-B1AB-0A0E-64020300AA2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9285" y="1636501"/>
            <a:ext cx="5036780" cy="7669214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9BE8116-B759-3920-3A29-B5341CEB53AB}"/>
              </a:ext>
            </a:extLst>
          </p:cNvPr>
          <p:cNvGrpSpPr/>
          <p:nvPr/>
        </p:nvGrpSpPr>
        <p:grpSpPr>
          <a:xfrm>
            <a:off x="352759" y="383458"/>
            <a:ext cx="5269832" cy="1130806"/>
            <a:chOff x="372979" y="493295"/>
            <a:chExt cx="5269832" cy="914400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00D0273-A948-4F58-C274-5672CA99F24A}"/>
                </a:ext>
              </a:extLst>
            </p:cNvPr>
            <p:cNvSpPr/>
            <p:nvPr/>
          </p:nvSpPr>
          <p:spPr>
            <a:xfrm>
              <a:off x="372979" y="493295"/>
              <a:ext cx="5269832" cy="9144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4" name="Graphic 3" descr="Home with solid fill">
              <a:extLst>
                <a:ext uri="{FF2B5EF4-FFF2-40B4-BE49-F238E27FC236}">
                  <a16:creationId xmlns:a16="http://schemas.microsoft.com/office/drawing/2014/main" id="{15D18008-53F7-AC98-B7CE-0AAFBFBB663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65581" y="615532"/>
              <a:ext cx="669925" cy="669925"/>
            </a:xfrm>
            <a:prstGeom prst="rect">
              <a:avLst/>
            </a:prstGeom>
          </p:spPr>
        </p:pic>
        <p:pic>
          <p:nvPicPr>
            <p:cNvPr id="6" name="Graphic 5" descr="User with solid fill">
              <a:extLst>
                <a:ext uri="{FF2B5EF4-FFF2-40B4-BE49-F238E27FC236}">
                  <a16:creationId xmlns:a16="http://schemas.microsoft.com/office/drawing/2014/main" id="{BA3762EA-1FEA-2758-5FBC-8AECBAF35E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691814" y="591469"/>
              <a:ext cx="693988" cy="693988"/>
            </a:xfrm>
            <a:prstGeom prst="rect">
              <a:avLst/>
            </a:prstGeom>
          </p:spPr>
        </p:pic>
      </p:grpSp>
      <p:sp>
        <p:nvSpPr>
          <p:cNvPr id="11" name="Rectangle: Rounded Corners 10">
            <a:hlinkClick r:id="rId6" action="ppaction://hlinksldjump"/>
            <a:extLst>
              <a:ext uri="{FF2B5EF4-FFF2-40B4-BE49-F238E27FC236}">
                <a16:creationId xmlns:a16="http://schemas.microsoft.com/office/drawing/2014/main" id="{8AEB040B-2C65-1770-2E69-BC27FABE3580}"/>
              </a:ext>
            </a:extLst>
          </p:cNvPr>
          <p:cNvSpPr/>
          <p:nvPr/>
        </p:nvSpPr>
        <p:spPr>
          <a:xfrm>
            <a:off x="1012773" y="6480603"/>
            <a:ext cx="4005815" cy="809897"/>
          </a:xfrm>
          <a:prstGeom prst="roundRect">
            <a:avLst>
              <a:gd name="adj" fmla="val 50000"/>
            </a:avLst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000">
                <a:latin typeface="Bangers" pitchFamily="2" charset="0"/>
              </a:rPr>
              <a:t>Let’s begin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43B0C89-535B-CB27-2C74-C0C42B7C2BF3}"/>
              </a:ext>
            </a:extLst>
          </p:cNvPr>
          <p:cNvSpPr txBox="1"/>
          <p:nvPr/>
        </p:nvSpPr>
        <p:spPr>
          <a:xfrm>
            <a:off x="556447" y="3284415"/>
            <a:ext cx="4720221" cy="280076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CA" sz="8800" b="1" dirty="0">
                <a:solidFill>
                  <a:schemeClr val="bg1"/>
                </a:solidFill>
                <a:latin typeface="Bangers"/>
                <a:ea typeface="ADLaM Display"/>
                <a:cs typeface="ADLaM Display"/>
              </a:rPr>
              <a:t>Digital Explorers</a:t>
            </a:r>
            <a:endParaRPr lang="en-CA" sz="8800" b="1" dirty="0">
              <a:solidFill>
                <a:schemeClr val="bg1"/>
              </a:solidFill>
              <a:latin typeface="Bangers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BF7606A-5EB5-09CA-217F-9D7742AF8384}"/>
              </a:ext>
            </a:extLst>
          </p:cNvPr>
          <p:cNvGrpSpPr/>
          <p:nvPr/>
        </p:nvGrpSpPr>
        <p:grpSpPr>
          <a:xfrm>
            <a:off x="1367074" y="8263012"/>
            <a:ext cx="3098966" cy="914400"/>
            <a:chOff x="1335506" y="8577645"/>
            <a:chExt cx="3098966" cy="914400"/>
          </a:xfrm>
          <a:solidFill>
            <a:schemeClr val="bg1"/>
          </a:solidFill>
        </p:grpSpPr>
        <p:pic>
          <p:nvPicPr>
            <p:cNvPr id="17" name="Graphic 16" descr="Play with solid fill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946183AD-2B21-0B41-55D2-C9C3930EC85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20072" y="8577645"/>
              <a:ext cx="914400" cy="914400"/>
            </a:xfrm>
            <a:prstGeom prst="rect">
              <a:avLst/>
            </a:prstGeom>
          </p:spPr>
        </p:pic>
        <p:pic>
          <p:nvPicPr>
            <p:cNvPr id="18" name="Graphic 17" descr="Play with solid fill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4BCC47AF-388D-5943-2000-2947D8EE081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 rot="10800000">
              <a:off x="1335506" y="8577645"/>
              <a:ext cx="914400" cy="914400"/>
            </a:xfrm>
            <a:prstGeom prst="rect">
              <a:avLst/>
            </a:prstGeom>
          </p:spPr>
        </p:pic>
        <p:pic>
          <p:nvPicPr>
            <p:cNvPr id="20" name="Graphic 19" descr="Home with solid fill">
              <a:hlinkClick r:id="" action="ppaction://hlinkshowjump?jump=firstslide"/>
              <a:extLst>
                <a:ext uri="{FF2B5EF4-FFF2-40B4-BE49-F238E27FC236}">
                  <a16:creationId xmlns:a16="http://schemas.microsoft.com/office/drawing/2014/main" id="{4039B17B-F9C6-5638-A844-43133BC46F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490426" y="8577645"/>
              <a:ext cx="914400" cy="914400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A3DA3D2-40E2-7151-5B75-5248D9DB3859}"/>
              </a:ext>
            </a:extLst>
          </p:cNvPr>
          <p:cNvGrpSpPr/>
          <p:nvPr/>
        </p:nvGrpSpPr>
        <p:grpSpPr>
          <a:xfrm>
            <a:off x="1175203" y="1876055"/>
            <a:ext cx="3624943" cy="914400"/>
            <a:chOff x="962932" y="914400"/>
            <a:chExt cx="3624943" cy="914400"/>
          </a:xfrm>
        </p:grpSpPr>
        <p:pic>
          <p:nvPicPr>
            <p:cNvPr id="26" name="Graphic 25" descr="Star with solid fill">
              <a:extLst>
                <a:ext uri="{FF2B5EF4-FFF2-40B4-BE49-F238E27FC236}">
                  <a16:creationId xmlns:a16="http://schemas.microsoft.com/office/drawing/2014/main" id="{DB0486C4-0A9B-1DAF-DCB1-8BB0C9801A3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962932" y="914400"/>
              <a:ext cx="914400" cy="914400"/>
            </a:xfrm>
            <a:prstGeom prst="rect">
              <a:avLst/>
            </a:prstGeom>
          </p:spPr>
        </p:pic>
        <p:pic>
          <p:nvPicPr>
            <p:cNvPr id="27" name="Graphic 26" descr="Star with solid fill">
              <a:extLst>
                <a:ext uri="{FF2B5EF4-FFF2-40B4-BE49-F238E27FC236}">
                  <a16:creationId xmlns:a16="http://schemas.microsoft.com/office/drawing/2014/main" id="{13C83F50-7270-0F45-59E0-6645A59CC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301876" y="914400"/>
              <a:ext cx="914400" cy="914400"/>
            </a:xfrm>
            <a:prstGeom prst="rect">
              <a:avLst/>
            </a:prstGeom>
          </p:spPr>
        </p:pic>
        <p:pic>
          <p:nvPicPr>
            <p:cNvPr id="28" name="Graphic 27" descr="Star with solid fill">
              <a:extLst>
                <a:ext uri="{FF2B5EF4-FFF2-40B4-BE49-F238E27FC236}">
                  <a16:creationId xmlns:a16="http://schemas.microsoft.com/office/drawing/2014/main" id="{907CCE3D-5A54-D343-BAB1-CB04CF2443E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3673475" y="91440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12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EC9FCB-82D3-3EB3-2C73-6C1A5D235B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04A1D9-552B-E639-527B-4C63D1F2A9FF}"/>
              </a:ext>
            </a:extLst>
          </p:cNvPr>
          <p:cNvSpPr>
            <a:spLocks/>
          </p:cNvSpPr>
          <p:nvPr/>
        </p:nvSpPr>
        <p:spPr>
          <a:xfrm>
            <a:off x="509451" y="1529293"/>
            <a:ext cx="4963886" cy="7849838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AD94FED-5B1E-C2CD-81A7-6EF0C27A9342}"/>
              </a:ext>
            </a:extLst>
          </p:cNvPr>
          <p:cNvGrpSpPr/>
          <p:nvPr/>
        </p:nvGrpSpPr>
        <p:grpSpPr>
          <a:xfrm>
            <a:off x="625679" y="5026299"/>
            <a:ext cx="4723992" cy="3340163"/>
            <a:chOff x="625679" y="5026299"/>
            <a:chExt cx="4723992" cy="3340163"/>
          </a:xfrm>
        </p:grpSpPr>
        <p:pic>
          <p:nvPicPr>
            <p:cNvPr id="28" name="Picture 27" descr="A blue circle with white text and a video player&#10;&#10;Description automatically generated">
              <a:hlinkClick r:id="rId2" action="ppaction://hlinksldjump"/>
              <a:extLst>
                <a:ext uri="{FF2B5EF4-FFF2-40B4-BE49-F238E27FC236}">
                  <a16:creationId xmlns:a16="http://schemas.microsoft.com/office/drawing/2014/main" id="{6E64F784-0B67-1284-1F10-E7ABE0342FC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0843" y="5050880"/>
              <a:ext cx="1392681" cy="1392681"/>
            </a:xfrm>
            <a:prstGeom prst="rect">
              <a:avLst/>
            </a:prstGeom>
          </p:spPr>
        </p:pic>
        <p:pic>
          <p:nvPicPr>
            <p:cNvPr id="32" name="Picture 31" descr="A blue circle with white lines and a play button&#10;&#10;Description automatically generated">
              <a:extLst>
                <a:ext uri="{FF2B5EF4-FFF2-40B4-BE49-F238E27FC236}">
                  <a16:creationId xmlns:a16="http://schemas.microsoft.com/office/drawing/2014/main" id="{90DDA65A-AAF2-FD4F-6C8E-44B1548C048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56990" y="5082482"/>
              <a:ext cx="1392681" cy="1392681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DC0FCA34-23F5-6E79-B7CE-117F04EAAA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5679" y="6955110"/>
              <a:ext cx="1392681" cy="1392681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9F65860C-7FFB-FD5A-471D-662319244D1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5735" y="6973781"/>
              <a:ext cx="1392681" cy="1392681"/>
            </a:xfrm>
            <a:prstGeom prst="rect">
              <a:avLst/>
            </a:prstGeom>
          </p:spPr>
        </p:pic>
        <p:pic>
          <p:nvPicPr>
            <p:cNvPr id="38" name="Picture 37" descr="A blue circle with white text and a person running towards a target&#10;&#10;Description automatically generated">
              <a:extLst>
                <a:ext uri="{FF2B5EF4-FFF2-40B4-BE49-F238E27FC236}">
                  <a16:creationId xmlns:a16="http://schemas.microsoft.com/office/drawing/2014/main" id="{E94D8AB0-A70B-0DCF-26F8-55C1D0B7BB7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03327" y="6973781"/>
              <a:ext cx="1392681" cy="1392681"/>
            </a:xfrm>
            <a:prstGeom prst="rect">
              <a:avLst/>
            </a:prstGeom>
          </p:spPr>
        </p:pic>
        <p:pic>
          <p:nvPicPr>
            <p:cNvPr id="42" name="Picture 41" descr="A blue circle with a computer and a questionnaire&#10;&#10;Description automatically generated">
              <a:hlinkClick r:id="rId8" action="ppaction://hlinksldjump"/>
              <a:extLst>
                <a:ext uri="{FF2B5EF4-FFF2-40B4-BE49-F238E27FC236}">
                  <a16:creationId xmlns:a16="http://schemas.microsoft.com/office/drawing/2014/main" id="{54F5022A-1702-FA16-EE6C-FD13159F21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2112" y="5026299"/>
              <a:ext cx="1496191" cy="1496191"/>
            </a:xfrm>
            <a:prstGeom prst="rect">
              <a:avLst/>
            </a:prstGeom>
          </p:spPr>
        </p:pic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FBCCA7BC-1AFF-B212-BFF3-BD31C99E76BA}"/>
              </a:ext>
            </a:extLst>
          </p:cNvPr>
          <p:cNvSpPr txBox="1"/>
          <p:nvPr/>
        </p:nvSpPr>
        <p:spPr>
          <a:xfrm>
            <a:off x="574011" y="1649787"/>
            <a:ext cx="34762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600" b="1" spc="300">
                <a:solidFill>
                  <a:schemeClr val="bg1"/>
                </a:solidFill>
                <a:latin typeface="Bangers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Learn how to Become a digitally Literate Scholar</a:t>
            </a:r>
          </a:p>
        </p:txBody>
      </p:sp>
      <p:pic>
        <p:nvPicPr>
          <p:cNvPr id="44" name="Picture 43" descr="Graduation cartoon bee">
            <a:extLst>
              <a:ext uri="{FF2B5EF4-FFF2-40B4-BE49-F238E27FC236}">
                <a16:creationId xmlns:a16="http://schemas.microsoft.com/office/drawing/2014/main" id="{937559CD-B08C-0567-2E53-B877FDD9C13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670" y="1710609"/>
            <a:ext cx="1394205" cy="1607732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34259C81-F163-83FC-AC83-58C431A2574D}"/>
              </a:ext>
            </a:extLst>
          </p:cNvPr>
          <p:cNvGrpSpPr/>
          <p:nvPr/>
        </p:nvGrpSpPr>
        <p:grpSpPr>
          <a:xfrm>
            <a:off x="352759" y="492656"/>
            <a:ext cx="5269832" cy="914400"/>
            <a:chOff x="372979" y="493295"/>
            <a:chExt cx="5269832" cy="914400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D56FF804-7690-FCEA-864A-2B3557AF5EC6}"/>
                </a:ext>
              </a:extLst>
            </p:cNvPr>
            <p:cNvSpPr/>
            <p:nvPr/>
          </p:nvSpPr>
          <p:spPr>
            <a:xfrm>
              <a:off x="372979" y="493295"/>
              <a:ext cx="5269832" cy="9144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pic>
          <p:nvPicPr>
            <p:cNvPr id="49" name="Graphic 48" descr="Home with solid fill">
              <a:extLst>
                <a:ext uri="{FF2B5EF4-FFF2-40B4-BE49-F238E27FC236}">
                  <a16:creationId xmlns:a16="http://schemas.microsoft.com/office/drawing/2014/main" id="{4D5E1276-428F-3014-D533-A84BC6E38EA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665581" y="615532"/>
              <a:ext cx="669925" cy="669925"/>
            </a:xfrm>
            <a:prstGeom prst="rect">
              <a:avLst/>
            </a:prstGeom>
          </p:spPr>
        </p:pic>
        <p:pic>
          <p:nvPicPr>
            <p:cNvPr id="50" name="Graphic 49" descr="User with solid fill">
              <a:extLst>
                <a:ext uri="{FF2B5EF4-FFF2-40B4-BE49-F238E27FC236}">
                  <a16:creationId xmlns:a16="http://schemas.microsoft.com/office/drawing/2014/main" id="{D77D3961-A6B0-32D2-7C8B-CE58A65BB652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4691814" y="591469"/>
              <a:ext cx="693988" cy="693988"/>
            </a:xfrm>
            <a:prstGeom prst="rect">
              <a:avLst/>
            </a:prstGeom>
          </p:spPr>
        </p:pic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id="{1115B150-5201-5E2A-9813-21BEACC1E744}"/>
              </a:ext>
            </a:extLst>
          </p:cNvPr>
          <p:cNvSpPr txBox="1"/>
          <p:nvPr/>
        </p:nvSpPr>
        <p:spPr>
          <a:xfrm>
            <a:off x="509451" y="3925590"/>
            <a:ext cx="4956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>
                <a:solidFill>
                  <a:schemeClr val="bg1"/>
                </a:solidFill>
                <a:latin typeface="+mj-lt"/>
                <a:ea typeface="ADLaM Display" panose="02010000000000000000" pitchFamily="2" charset="0"/>
                <a:cs typeface="ADLaM Display" panose="02010000000000000000" pitchFamily="2" charset="0"/>
              </a:rPr>
              <a:t>Click on the Image below  to select one of the interactive activities :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6EF20EB-012D-28D7-1B8B-BEDC5B9A8268}"/>
              </a:ext>
            </a:extLst>
          </p:cNvPr>
          <p:cNvGrpSpPr/>
          <p:nvPr/>
        </p:nvGrpSpPr>
        <p:grpSpPr>
          <a:xfrm>
            <a:off x="899983" y="8479206"/>
            <a:ext cx="4118605" cy="914400"/>
            <a:chOff x="899983" y="8479206"/>
            <a:chExt cx="4118605" cy="914400"/>
          </a:xfrm>
        </p:grpSpPr>
        <p:pic>
          <p:nvPicPr>
            <p:cNvPr id="15" name="Graphic 14" descr="Play with solid fill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6F58D86-4631-3140-A610-71FDBE537BC1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4104188" y="8479206"/>
              <a:ext cx="914400" cy="914400"/>
            </a:xfrm>
            <a:prstGeom prst="rect">
              <a:avLst/>
            </a:prstGeom>
          </p:spPr>
        </p:pic>
        <p:pic>
          <p:nvPicPr>
            <p:cNvPr id="16" name="Graphic 15" descr="Play with solid fill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055A2494-2783-A4C3-8508-2A7503B2C855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 rot="10800000">
              <a:off x="899983" y="8479206"/>
              <a:ext cx="914400" cy="914400"/>
            </a:xfrm>
            <a:prstGeom prst="rect">
              <a:avLst/>
            </a:prstGeom>
          </p:spPr>
        </p:pic>
        <p:pic>
          <p:nvPicPr>
            <p:cNvPr id="17" name="Graphic 16" descr="Home with solid fill">
              <a:extLst>
                <a:ext uri="{FF2B5EF4-FFF2-40B4-BE49-F238E27FC236}">
                  <a16:creationId xmlns:a16="http://schemas.microsoft.com/office/drawing/2014/main" id="{F03F64B5-7233-94BD-2DF5-02D4488FE5C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962951" y="8479206"/>
              <a:ext cx="914400" cy="914400"/>
            </a:xfrm>
            <a:prstGeom prst="rect">
              <a:avLst/>
            </a:prstGeom>
          </p:spPr>
        </p:pic>
        <p:pic>
          <p:nvPicPr>
            <p:cNvPr id="8" name="Graphic 7" descr="Hamburger Menu Icon with solid fill">
              <a:hlinkClick r:id="rId17" action="ppaction://hlinksldjump"/>
              <a:extLst>
                <a:ext uri="{FF2B5EF4-FFF2-40B4-BE49-F238E27FC236}">
                  <a16:creationId xmlns:a16="http://schemas.microsoft.com/office/drawing/2014/main" id="{FDF606D8-E73C-1F43-D21E-1D48648A2F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3098001" y="8479206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3135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E33D44D7-39CC-E6D4-22B1-44D984F785D7}"/>
              </a:ext>
            </a:extLst>
          </p:cNvPr>
          <p:cNvSpPr/>
          <p:nvPr/>
        </p:nvSpPr>
        <p:spPr>
          <a:xfrm>
            <a:off x="469285" y="432619"/>
            <a:ext cx="5036780" cy="9134168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6FAE8A-7647-352C-5892-62B3B61F2FD3}"/>
              </a:ext>
            </a:extLst>
          </p:cNvPr>
          <p:cNvSpPr/>
          <p:nvPr/>
        </p:nvSpPr>
        <p:spPr>
          <a:xfrm>
            <a:off x="476626" y="3855406"/>
            <a:ext cx="5001450" cy="1981479"/>
          </a:xfrm>
          <a:prstGeom prst="rect">
            <a:avLst/>
          </a:prstGeom>
          <a:solidFill>
            <a:srgbClr val="61C5D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E0BB18-1B5B-E776-6C05-C386493D959F}"/>
              </a:ext>
            </a:extLst>
          </p:cNvPr>
          <p:cNvSpPr txBox="1"/>
          <p:nvPr/>
        </p:nvSpPr>
        <p:spPr>
          <a:xfrm>
            <a:off x="2795450" y="1866643"/>
            <a:ext cx="2615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Online Searching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2C8FFD-668E-1507-DB3B-773B31A074DA}"/>
              </a:ext>
            </a:extLst>
          </p:cNvPr>
          <p:cNvSpPr txBox="1"/>
          <p:nvPr/>
        </p:nvSpPr>
        <p:spPr>
          <a:xfrm>
            <a:off x="549499" y="4259667"/>
            <a:ext cx="2615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Cyber-Bullying</a:t>
            </a: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140FCFFD-3EC1-4BE3-AB69-7D3E9B4F10AC}"/>
              </a:ext>
            </a:extLst>
          </p:cNvPr>
          <p:cNvSpPr/>
          <p:nvPr/>
        </p:nvSpPr>
        <p:spPr>
          <a:xfrm>
            <a:off x="905055" y="6438484"/>
            <a:ext cx="1994898" cy="1938992"/>
          </a:xfrm>
          <a:prstGeom prst="round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: Rounded Corners 12">
            <a:hlinkClick r:id="rId5" action="ppaction://hlinksldjump"/>
            <a:extLst>
              <a:ext uri="{FF2B5EF4-FFF2-40B4-BE49-F238E27FC236}">
                <a16:creationId xmlns:a16="http://schemas.microsoft.com/office/drawing/2014/main" id="{5E3CFCAA-C951-22F9-E045-5B7698427F0A}"/>
              </a:ext>
            </a:extLst>
          </p:cNvPr>
          <p:cNvSpPr/>
          <p:nvPr/>
        </p:nvSpPr>
        <p:spPr>
          <a:xfrm>
            <a:off x="3050891" y="3877700"/>
            <a:ext cx="1994898" cy="1938992"/>
          </a:xfrm>
          <a:prstGeom prst="round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: Rounded Corners 13">
            <a:hlinkClick r:id="rId8" action="ppaction://hlinksldjump"/>
            <a:extLst>
              <a:ext uri="{FF2B5EF4-FFF2-40B4-BE49-F238E27FC236}">
                <a16:creationId xmlns:a16="http://schemas.microsoft.com/office/drawing/2014/main" id="{77F8EF81-FE64-C717-153A-72FFE4CA9226}"/>
              </a:ext>
            </a:extLst>
          </p:cNvPr>
          <p:cNvSpPr/>
          <p:nvPr/>
        </p:nvSpPr>
        <p:spPr>
          <a:xfrm>
            <a:off x="905055" y="1550117"/>
            <a:ext cx="1994898" cy="1938992"/>
          </a:xfrm>
          <a:prstGeom prst="roundRect">
            <a:avLst/>
          </a:prstGeom>
          <a:blipFill dpi="0"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1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AA89024-7B72-48C8-D3EA-2832228375E0}"/>
              </a:ext>
            </a:extLst>
          </p:cNvPr>
          <p:cNvSpPr txBox="1"/>
          <p:nvPr/>
        </p:nvSpPr>
        <p:spPr>
          <a:xfrm>
            <a:off x="2836737" y="6482016"/>
            <a:ext cx="26155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Digital Content</a:t>
            </a:r>
          </a:p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Creator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09CA561-2A87-8808-6102-4E4C43132889}"/>
              </a:ext>
            </a:extLst>
          </p:cNvPr>
          <p:cNvSpPr/>
          <p:nvPr/>
        </p:nvSpPr>
        <p:spPr>
          <a:xfrm>
            <a:off x="549499" y="593480"/>
            <a:ext cx="4876351" cy="769441"/>
          </a:xfrm>
          <a:prstGeom prst="roundRect">
            <a:avLst/>
          </a:prstGeom>
          <a:solidFill>
            <a:srgbClr val="61C5D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7B6EA47-1CF3-6B16-F516-BBA0E4C58048}"/>
              </a:ext>
            </a:extLst>
          </p:cNvPr>
          <p:cNvSpPr txBox="1"/>
          <p:nvPr/>
        </p:nvSpPr>
        <p:spPr>
          <a:xfrm>
            <a:off x="476626" y="593480"/>
            <a:ext cx="47202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>
                <a:solidFill>
                  <a:schemeClr val="bg1"/>
                </a:solidFill>
                <a:latin typeface="Aharoni" panose="02010803020104030203" pitchFamily="2" charset="-79"/>
                <a:ea typeface="ADLaM Display" panose="02010000000000000000" pitchFamily="2" charset="0"/>
                <a:cs typeface="Aharoni" panose="02010803020104030203" pitchFamily="2" charset="-79"/>
              </a:rPr>
              <a:t>Tutorials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6341476-840B-B504-955D-D7A19D73FC0B}"/>
              </a:ext>
            </a:extLst>
          </p:cNvPr>
          <p:cNvGrpSpPr/>
          <p:nvPr/>
        </p:nvGrpSpPr>
        <p:grpSpPr>
          <a:xfrm>
            <a:off x="899983" y="8479206"/>
            <a:ext cx="4118605" cy="914400"/>
            <a:chOff x="899983" y="8479206"/>
            <a:chExt cx="4118605" cy="914400"/>
          </a:xfrm>
        </p:grpSpPr>
        <p:pic>
          <p:nvPicPr>
            <p:cNvPr id="33" name="Graphic 32" descr="Play with solid fill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C4ED492-1870-4823-2D91-81A3DBD6C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104188" y="8479206"/>
              <a:ext cx="914400" cy="914400"/>
            </a:xfrm>
            <a:prstGeom prst="rect">
              <a:avLst/>
            </a:prstGeom>
          </p:spPr>
        </p:pic>
        <p:pic>
          <p:nvPicPr>
            <p:cNvPr id="34" name="Graphic 33" descr="Play with solid fill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BAFC8E54-5D83-8AD4-6F8E-6D1801F4728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0800000">
              <a:off x="899983" y="8479206"/>
              <a:ext cx="914400" cy="914400"/>
            </a:xfrm>
            <a:prstGeom prst="rect">
              <a:avLst/>
            </a:prstGeom>
          </p:spPr>
        </p:pic>
        <p:pic>
          <p:nvPicPr>
            <p:cNvPr id="35" name="Graphic 34" descr="Home with solid fill">
              <a:extLst>
                <a:ext uri="{FF2B5EF4-FFF2-40B4-BE49-F238E27FC236}">
                  <a16:creationId xmlns:a16="http://schemas.microsoft.com/office/drawing/2014/main" id="{DCE81584-7356-5E28-9191-98245E62C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962951" y="8479206"/>
              <a:ext cx="914400" cy="914400"/>
            </a:xfrm>
            <a:prstGeom prst="rect">
              <a:avLst/>
            </a:prstGeom>
          </p:spPr>
        </p:pic>
        <p:pic>
          <p:nvPicPr>
            <p:cNvPr id="36" name="Graphic 35" descr="Hamburger Menu Icon with solid fill">
              <a:hlinkClick r:id="rId15" action="ppaction://hlinksldjump"/>
              <a:extLst>
                <a:ext uri="{FF2B5EF4-FFF2-40B4-BE49-F238E27FC236}">
                  <a16:creationId xmlns:a16="http://schemas.microsoft.com/office/drawing/2014/main" id="{BABFAAC5-A4A7-C038-CEFA-758C39277676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098001" y="8479206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9831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057579-800F-1CC2-67D0-975AFBC0E9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2CD45C8-9CD6-D945-F5FA-73526EF054A3}"/>
              </a:ext>
            </a:extLst>
          </p:cNvPr>
          <p:cNvSpPr/>
          <p:nvPr/>
        </p:nvSpPr>
        <p:spPr>
          <a:xfrm>
            <a:off x="469285" y="432619"/>
            <a:ext cx="5036780" cy="937014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97CB11-1993-BD7E-8B43-F9CA3D8628B2}"/>
              </a:ext>
            </a:extLst>
          </p:cNvPr>
          <p:cNvSpPr/>
          <p:nvPr/>
        </p:nvSpPr>
        <p:spPr>
          <a:xfrm>
            <a:off x="469284" y="3834168"/>
            <a:ext cx="5036780" cy="1982524"/>
          </a:xfrm>
          <a:prstGeom prst="rect">
            <a:avLst/>
          </a:prstGeom>
          <a:solidFill>
            <a:srgbClr val="3881B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89EE9C-C01F-7411-5105-D9E9C2AF6D97}"/>
              </a:ext>
            </a:extLst>
          </p:cNvPr>
          <p:cNvSpPr txBox="1"/>
          <p:nvPr/>
        </p:nvSpPr>
        <p:spPr>
          <a:xfrm>
            <a:off x="2836737" y="1888126"/>
            <a:ext cx="2615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Safe Online Searches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503D61-03F7-EDBE-34F8-5A93F4C12E4A}"/>
              </a:ext>
            </a:extLst>
          </p:cNvPr>
          <p:cNvSpPr txBox="1"/>
          <p:nvPr/>
        </p:nvSpPr>
        <p:spPr>
          <a:xfrm>
            <a:off x="594728" y="4100030"/>
            <a:ext cx="2615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Cyber-Bullying</a:t>
            </a: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617E5CD1-E500-12FA-1ECA-2EF3270B902D}"/>
              </a:ext>
            </a:extLst>
          </p:cNvPr>
          <p:cNvSpPr/>
          <p:nvPr/>
        </p:nvSpPr>
        <p:spPr>
          <a:xfrm>
            <a:off x="905055" y="6438484"/>
            <a:ext cx="1994898" cy="1938992"/>
          </a:xfrm>
          <a:prstGeom prst="round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: Rounded Corners 12">
            <a:hlinkClick r:id="rId5" action="ppaction://hlinksldjump"/>
            <a:extLst>
              <a:ext uri="{FF2B5EF4-FFF2-40B4-BE49-F238E27FC236}">
                <a16:creationId xmlns:a16="http://schemas.microsoft.com/office/drawing/2014/main" id="{009F6497-6C12-AB3B-6DD6-F0333D19D3C4}"/>
              </a:ext>
            </a:extLst>
          </p:cNvPr>
          <p:cNvSpPr/>
          <p:nvPr/>
        </p:nvSpPr>
        <p:spPr>
          <a:xfrm>
            <a:off x="3050891" y="3877700"/>
            <a:ext cx="1994898" cy="1938992"/>
          </a:xfrm>
          <a:prstGeom prst="round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: Rounded Corners 13">
            <a:hlinkClick r:id="rId8" action="ppaction://hlinksldjump"/>
            <a:extLst>
              <a:ext uri="{FF2B5EF4-FFF2-40B4-BE49-F238E27FC236}">
                <a16:creationId xmlns:a16="http://schemas.microsoft.com/office/drawing/2014/main" id="{56F25429-6406-38A1-95F4-316409303CC5}"/>
              </a:ext>
            </a:extLst>
          </p:cNvPr>
          <p:cNvSpPr/>
          <p:nvPr/>
        </p:nvSpPr>
        <p:spPr>
          <a:xfrm>
            <a:off x="905055" y="1550117"/>
            <a:ext cx="1994898" cy="1938992"/>
          </a:xfrm>
          <a:prstGeom prst="roundRect">
            <a:avLst/>
          </a:prstGeom>
          <a:blipFill dpi="0"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1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3D6FA13-B368-4DB1-7271-B8DE23C9E51C}"/>
              </a:ext>
            </a:extLst>
          </p:cNvPr>
          <p:cNvSpPr txBox="1"/>
          <p:nvPr/>
        </p:nvSpPr>
        <p:spPr>
          <a:xfrm>
            <a:off x="2836737" y="6482016"/>
            <a:ext cx="26155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Digital Content</a:t>
            </a:r>
          </a:p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Creator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3752B55-ECF8-C50C-CFDB-E6EB02595E7A}"/>
              </a:ext>
            </a:extLst>
          </p:cNvPr>
          <p:cNvSpPr/>
          <p:nvPr/>
        </p:nvSpPr>
        <p:spPr>
          <a:xfrm>
            <a:off x="549499" y="593480"/>
            <a:ext cx="4876351" cy="769441"/>
          </a:xfrm>
          <a:prstGeom prst="roundRect">
            <a:avLst/>
          </a:prstGeom>
          <a:solidFill>
            <a:srgbClr val="3881B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62F967-E446-A4CA-6736-2EE263BB0C60}"/>
              </a:ext>
            </a:extLst>
          </p:cNvPr>
          <p:cNvSpPr txBox="1"/>
          <p:nvPr/>
        </p:nvSpPr>
        <p:spPr>
          <a:xfrm>
            <a:off x="450188" y="593480"/>
            <a:ext cx="47202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>
                <a:solidFill>
                  <a:schemeClr val="bg1"/>
                </a:solidFill>
                <a:latin typeface="Aharoni" panose="02010803020104030203" pitchFamily="2" charset="-79"/>
                <a:ea typeface="ADLaM Display" panose="02010000000000000000" pitchFamily="2" charset="0"/>
                <a:cs typeface="Aharoni" panose="02010803020104030203" pitchFamily="2" charset="-79"/>
              </a:rPr>
              <a:t>Quizzes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5B4180D-B6B8-3916-BBBA-2F222AC94DC8}"/>
              </a:ext>
            </a:extLst>
          </p:cNvPr>
          <p:cNvGrpSpPr/>
          <p:nvPr/>
        </p:nvGrpSpPr>
        <p:grpSpPr>
          <a:xfrm>
            <a:off x="899983" y="8479206"/>
            <a:ext cx="4118605" cy="914400"/>
            <a:chOff x="899983" y="8479206"/>
            <a:chExt cx="4118605" cy="914400"/>
          </a:xfrm>
        </p:grpSpPr>
        <p:pic>
          <p:nvPicPr>
            <p:cNvPr id="23" name="Graphic 22" descr="Play with solid fill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4A4B9620-5CCE-1A64-2E28-C4443EED2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104188" y="8479206"/>
              <a:ext cx="914400" cy="914400"/>
            </a:xfrm>
            <a:prstGeom prst="rect">
              <a:avLst/>
            </a:prstGeom>
          </p:spPr>
        </p:pic>
        <p:pic>
          <p:nvPicPr>
            <p:cNvPr id="24" name="Graphic 23" descr="Play with solid fill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081C916D-AAD6-632B-0F55-6C51A48A4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0800000">
              <a:off x="899983" y="8479206"/>
              <a:ext cx="914400" cy="914400"/>
            </a:xfrm>
            <a:prstGeom prst="rect">
              <a:avLst/>
            </a:prstGeom>
          </p:spPr>
        </p:pic>
        <p:pic>
          <p:nvPicPr>
            <p:cNvPr id="25" name="Graphic 24" descr="Home with solid fill">
              <a:extLst>
                <a:ext uri="{FF2B5EF4-FFF2-40B4-BE49-F238E27FC236}">
                  <a16:creationId xmlns:a16="http://schemas.microsoft.com/office/drawing/2014/main" id="{AB40D1C7-FBC1-C1F7-F4AF-8D28D7C19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962951" y="8479206"/>
              <a:ext cx="914400" cy="914400"/>
            </a:xfrm>
            <a:prstGeom prst="rect">
              <a:avLst/>
            </a:prstGeom>
          </p:spPr>
        </p:pic>
        <p:pic>
          <p:nvPicPr>
            <p:cNvPr id="26" name="Graphic 25" descr="Hamburger Menu Icon with solid fill">
              <a:hlinkClick r:id="rId15" action="ppaction://hlinksldjump"/>
              <a:extLst>
                <a:ext uri="{FF2B5EF4-FFF2-40B4-BE49-F238E27FC236}">
                  <a16:creationId xmlns:a16="http://schemas.microsoft.com/office/drawing/2014/main" id="{8C54E0E7-4ECC-C1D7-6D03-F9D56B8241AF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098001" y="8479206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295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D9397E-F879-B33B-55E1-EAE2F2556A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E37CBDC-0550-7CB8-B2D8-33D5864EE8BA}"/>
              </a:ext>
            </a:extLst>
          </p:cNvPr>
          <p:cNvSpPr/>
          <p:nvPr/>
        </p:nvSpPr>
        <p:spPr>
          <a:xfrm>
            <a:off x="469285" y="432619"/>
            <a:ext cx="5036780" cy="9370142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43815D1-B710-A971-DB04-22E062C76FCE}"/>
              </a:ext>
            </a:extLst>
          </p:cNvPr>
          <p:cNvSpPr/>
          <p:nvPr/>
        </p:nvSpPr>
        <p:spPr>
          <a:xfrm>
            <a:off x="469284" y="3834168"/>
            <a:ext cx="5036780" cy="1982524"/>
          </a:xfrm>
          <a:prstGeom prst="rect">
            <a:avLst/>
          </a:prstGeom>
          <a:solidFill>
            <a:srgbClr val="80C4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8B2CAD-2E00-149D-9B9F-6629E0B1742A}"/>
              </a:ext>
            </a:extLst>
          </p:cNvPr>
          <p:cNvSpPr txBox="1"/>
          <p:nvPr/>
        </p:nvSpPr>
        <p:spPr>
          <a:xfrm>
            <a:off x="2836737" y="1888126"/>
            <a:ext cx="2615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Safe Online Searches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586ECE-52B7-60F0-225A-DFB8525881EE}"/>
              </a:ext>
            </a:extLst>
          </p:cNvPr>
          <p:cNvSpPr txBox="1"/>
          <p:nvPr/>
        </p:nvSpPr>
        <p:spPr>
          <a:xfrm>
            <a:off x="594728" y="4100030"/>
            <a:ext cx="2615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Cyber-Bullying</a:t>
            </a:r>
          </a:p>
        </p:txBody>
      </p:sp>
      <p:sp>
        <p:nvSpPr>
          <p:cNvPr id="12" name="Rectangle: Rounded Corners 11">
            <a:hlinkClick r:id="rId2" action="ppaction://hlinksldjump"/>
            <a:extLst>
              <a:ext uri="{FF2B5EF4-FFF2-40B4-BE49-F238E27FC236}">
                <a16:creationId xmlns:a16="http://schemas.microsoft.com/office/drawing/2014/main" id="{5EB76787-C410-1FD7-F479-17C5C16D6A90}"/>
              </a:ext>
            </a:extLst>
          </p:cNvPr>
          <p:cNvSpPr/>
          <p:nvPr/>
        </p:nvSpPr>
        <p:spPr>
          <a:xfrm>
            <a:off x="905055" y="6438484"/>
            <a:ext cx="1994898" cy="1938992"/>
          </a:xfrm>
          <a:prstGeom prst="round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: Rounded Corners 12">
            <a:hlinkClick r:id="rId5" action="ppaction://hlinksldjump"/>
            <a:extLst>
              <a:ext uri="{FF2B5EF4-FFF2-40B4-BE49-F238E27FC236}">
                <a16:creationId xmlns:a16="http://schemas.microsoft.com/office/drawing/2014/main" id="{28C21285-6AF1-CD42-E37A-DBD2F398181E}"/>
              </a:ext>
            </a:extLst>
          </p:cNvPr>
          <p:cNvSpPr/>
          <p:nvPr/>
        </p:nvSpPr>
        <p:spPr>
          <a:xfrm>
            <a:off x="3050891" y="3877700"/>
            <a:ext cx="1994898" cy="1938992"/>
          </a:xfrm>
          <a:prstGeom prst="roundRect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7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: Rounded Corners 13">
            <a:hlinkClick r:id="rId8" action="ppaction://hlinksldjump"/>
            <a:extLst>
              <a:ext uri="{FF2B5EF4-FFF2-40B4-BE49-F238E27FC236}">
                <a16:creationId xmlns:a16="http://schemas.microsoft.com/office/drawing/2014/main" id="{35F3D726-AEF9-6C71-AA52-7D58678B33D4}"/>
              </a:ext>
            </a:extLst>
          </p:cNvPr>
          <p:cNvSpPr/>
          <p:nvPr/>
        </p:nvSpPr>
        <p:spPr>
          <a:xfrm>
            <a:off x="905055" y="1550117"/>
            <a:ext cx="1994898" cy="1938992"/>
          </a:xfrm>
          <a:prstGeom prst="roundRect">
            <a:avLst/>
          </a:prstGeom>
          <a:blipFill dpi="0"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837473B0-CC2E-450A-ABE3-18F120FF3D39}">
                  <a1611:picAttrSrcUrl xmlns:a1611="http://schemas.microsoft.com/office/drawing/2016/11/main" r:id="rId1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C8D568B-8969-CB27-F095-9893E1E047A7}"/>
              </a:ext>
            </a:extLst>
          </p:cNvPr>
          <p:cNvSpPr txBox="1"/>
          <p:nvPr/>
        </p:nvSpPr>
        <p:spPr>
          <a:xfrm>
            <a:off x="2836737" y="6482016"/>
            <a:ext cx="26155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Digital Content</a:t>
            </a:r>
          </a:p>
          <a:p>
            <a:pPr algn="ctr"/>
            <a:r>
              <a:rPr lang="en-CA" sz="4000" b="1">
                <a:solidFill>
                  <a:schemeClr val="bg1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Creator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F9B7960-5AF4-C73F-8762-AB9BF824725F}"/>
              </a:ext>
            </a:extLst>
          </p:cNvPr>
          <p:cNvSpPr/>
          <p:nvPr/>
        </p:nvSpPr>
        <p:spPr>
          <a:xfrm>
            <a:off x="549499" y="593480"/>
            <a:ext cx="4876351" cy="769441"/>
          </a:xfrm>
          <a:prstGeom prst="roundRect">
            <a:avLst/>
          </a:prstGeom>
          <a:solidFill>
            <a:srgbClr val="80C4E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344050-165C-4353-C9A2-ACEA55B4173A}"/>
              </a:ext>
            </a:extLst>
          </p:cNvPr>
          <p:cNvSpPr txBox="1"/>
          <p:nvPr/>
        </p:nvSpPr>
        <p:spPr>
          <a:xfrm>
            <a:off x="450188" y="593480"/>
            <a:ext cx="472022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400" b="1">
                <a:solidFill>
                  <a:schemeClr val="bg1"/>
                </a:solidFill>
                <a:latin typeface="Aharoni" panose="02010803020104030203" pitchFamily="2" charset="-79"/>
                <a:ea typeface="ADLaM Display" panose="02010000000000000000" pitchFamily="2" charset="0"/>
                <a:cs typeface="Aharoni" panose="02010803020104030203" pitchFamily="2" charset="-79"/>
              </a:rPr>
              <a:t>Scenarios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0CDB73D-9C0E-E3D9-025D-DA015E224DDB}"/>
              </a:ext>
            </a:extLst>
          </p:cNvPr>
          <p:cNvGrpSpPr/>
          <p:nvPr/>
        </p:nvGrpSpPr>
        <p:grpSpPr>
          <a:xfrm>
            <a:off x="899983" y="8479206"/>
            <a:ext cx="4118605" cy="914400"/>
            <a:chOff x="899983" y="8479206"/>
            <a:chExt cx="4118605" cy="914400"/>
          </a:xfrm>
        </p:grpSpPr>
        <p:pic>
          <p:nvPicPr>
            <p:cNvPr id="17" name="Graphic 16" descr="Play with solid fill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B3641E5D-CCE1-324C-B30C-31EB70CF075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4104188" y="8479206"/>
              <a:ext cx="914400" cy="914400"/>
            </a:xfrm>
            <a:prstGeom prst="rect">
              <a:avLst/>
            </a:prstGeom>
          </p:spPr>
        </p:pic>
        <p:pic>
          <p:nvPicPr>
            <p:cNvPr id="18" name="Graphic 17" descr="Play with solid fill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ED9175CF-E1DD-6D2C-EA86-DAD4826539F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0800000">
              <a:off x="899983" y="8479206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Home with solid fill">
              <a:extLst>
                <a:ext uri="{FF2B5EF4-FFF2-40B4-BE49-F238E27FC236}">
                  <a16:creationId xmlns:a16="http://schemas.microsoft.com/office/drawing/2014/main" id="{C5CE6467-5DCA-034D-5734-8C020BEFA3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1962951" y="8479206"/>
              <a:ext cx="914400" cy="914400"/>
            </a:xfrm>
            <a:prstGeom prst="rect">
              <a:avLst/>
            </a:prstGeom>
          </p:spPr>
        </p:pic>
        <p:pic>
          <p:nvPicPr>
            <p:cNvPr id="21" name="Graphic 20" descr="Hamburger Menu Icon with solid fill">
              <a:hlinkClick r:id="rId15" action="ppaction://hlinksldjump"/>
              <a:extLst>
                <a:ext uri="{FF2B5EF4-FFF2-40B4-BE49-F238E27FC236}">
                  <a16:creationId xmlns:a16="http://schemas.microsoft.com/office/drawing/2014/main" id="{7F63CD17-19AA-3F13-D3F9-1684450814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>
              <a:extLst>
                <a:ext uri="{96DAC541-7B7A-43D3-8B79-37D633B846F1}">
                  <asvg:svgBlip xmlns:asvg="http://schemas.microsoft.com/office/drawing/2016/SVG/main" r:embed="rId17"/>
                </a:ext>
              </a:extLst>
            </a:blip>
            <a:stretch>
              <a:fillRect/>
            </a:stretch>
          </p:blipFill>
          <p:spPr>
            <a:xfrm>
              <a:off x="3098001" y="8479206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9454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CE61D2B-B23A-A005-7695-BC72A4E56760}"/>
              </a:ext>
            </a:extLst>
          </p:cNvPr>
          <p:cNvSpPr txBox="1"/>
          <p:nvPr/>
        </p:nvSpPr>
        <p:spPr>
          <a:xfrm>
            <a:off x="1679899" y="1480018"/>
            <a:ext cx="26155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rgbClr val="61C5DD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Safe </a:t>
            </a:r>
          </a:p>
          <a:p>
            <a:pPr algn="ctr"/>
            <a:r>
              <a:rPr lang="en-CA" sz="4000" b="1">
                <a:solidFill>
                  <a:srgbClr val="61C5DD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Online Searching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CB6879D-53CC-8A56-17BE-03CFCA3D4EC6}"/>
              </a:ext>
            </a:extLst>
          </p:cNvPr>
          <p:cNvSpPr txBox="1"/>
          <p:nvPr/>
        </p:nvSpPr>
        <p:spPr>
          <a:xfrm>
            <a:off x="1117600" y="3910132"/>
            <a:ext cx="34805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Cool interactive lesson would take place here.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DC4407E-32D6-F797-D5D5-DA49EACB87A7}"/>
              </a:ext>
            </a:extLst>
          </p:cNvPr>
          <p:cNvGrpSpPr/>
          <p:nvPr/>
        </p:nvGrpSpPr>
        <p:grpSpPr>
          <a:xfrm>
            <a:off x="899983" y="8479206"/>
            <a:ext cx="4118605" cy="914400"/>
            <a:chOff x="899983" y="8479206"/>
            <a:chExt cx="4118605" cy="914400"/>
          </a:xfrm>
        </p:grpSpPr>
        <p:pic>
          <p:nvPicPr>
            <p:cNvPr id="13" name="Graphic 12" descr="Play with solid fill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D519D0C-6648-B719-EE0A-AE7211CDA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104188" y="8479206"/>
              <a:ext cx="914400" cy="914400"/>
            </a:xfrm>
            <a:prstGeom prst="rect">
              <a:avLst/>
            </a:prstGeom>
          </p:spPr>
        </p:pic>
        <p:pic>
          <p:nvPicPr>
            <p:cNvPr id="14" name="Graphic 13" descr="Play with solid fill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8F160963-1CAC-CBC8-26A0-00451063F31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899983" y="8479206"/>
              <a:ext cx="914400" cy="914400"/>
            </a:xfrm>
            <a:prstGeom prst="rect">
              <a:avLst/>
            </a:prstGeom>
          </p:spPr>
        </p:pic>
        <p:pic>
          <p:nvPicPr>
            <p:cNvPr id="15" name="Graphic 14" descr="Home with solid fill">
              <a:extLst>
                <a:ext uri="{FF2B5EF4-FFF2-40B4-BE49-F238E27FC236}">
                  <a16:creationId xmlns:a16="http://schemas.microsoft.com/office/drawing/2014/main" id="{EBBF2D15-9CD4-EB4C-2D2E-6BCCCA7DC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962951" y="8479206"/>
              <a:ext cx="914400" cy="914400"/>
            </a:xfrm>
            <a:prstGeom prst="rect">
              <a:avLst/>
            </a:prstGeom>
          </p:spPr>
        </p:pic>
        <p:pic>
          <p:nvPicPr>
            <p:cNvPr id="16" name="Graphic 15" descr="Hamburger Menu Icon with solid fill">
              <a:hlinkClick r:id="rId7" action="ppaction://hlinksldjump"/>
              <a:extLst>
                <a:ext uri="{FF2B5EF4-FFF2-40B4-BE49-F238E27FC236}">
                  <a16:creationId xmlns:a16="http://schemas.microsoft.com/office/drawing/2014/main" id="{09840619-AB30-9013-576B-F036420A4E3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098001" y="8479206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65180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3CCD04-0475-EF25-0907-9531DF60C47B}"/>
              </a:ext>
            </a:extLst>
          </p:cNvPr>
          <p:cNvSpPr txBox="1"/>
          <p:nvPr/>
        </p:nvSpPr>
        <p:spPr>
          <a:xfrm>
            <a:off x="1679899" y="1412903"/>
            <a:ext cx="26155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rgbClr val="61C5DD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Cyber-Bullying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F3DD79-B239-43B7-813E-6567A120C3A7}"/>
              </a:ext>
            </a:extLst>
          </p:cNvPr>
          <p:cNvSpPr txBox="1"/>
          <p:nvPr/>
        </p:nvSpPr>
        <p:spPr>
          <a:xfrm>
            <a:off x="1117600" y="3910132"/>
            <a:ext cx="34805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Cool interactive lesson would take place here.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BFA7DC5-0DD6-20CF-2FFC-6B6FC66A696D}"/>
              </a:ext>
            </a:extLst>
          </p:cNvPr>
          <p:cNvGrpSpPr/>
          <p:nvPr/>
        </p:nvGrpSpPr>
        <p:grpSpPr>
          <a:xfrm>
            <a:off x="899983" y="8479206"/>
            <a:ext cx="4118605" cy="914400"/>
            <a:chOff x="899983" y="8479206"/>
            <a:chExt cx="4118605" cy="914400"/>
          </a:xfrm>
        </p:grpSpPr>
        <p:pic>
          <p:nvPicPr>
            <p:cNvPr id="17" name="Graphic 16" descr="Play with solid fill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98A6930A-54C5-75F4-A84B-DFD1CE733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04188" y="8479206"/>
              <a:ext cx="914400" cy="914400"/>
            </a:xfrm>
            <a:prstGeom prst="rect">
              <a:avLst/>
            </a:prstGeom>
          </p:spPr>
        </p:pic>
        <p:pic>
          <p:nvPicPr>
            <p:cNvPr id="18" name="Graphic 17" descr="Play with solid fill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47037E3F-0E1D-7813-FB6F-E575FFAB27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899983" y="8479206"/>
              <a:ext cx="914400" cy="914400"/>
            </a:xfrm>
            <a:prstGeom prst="rect">
              <a:avLst/>
            </a:prstGeom>
          </p:spPr>
        </p:pic>
        <p:pic>
          <p:nvPicPr>
            <p:cNvPr id="19" name="Graphic 18" descr="Home with solid fill">
              <a:extLst>
                <a:ext uri="{FF2B5EF4-FFF2-40B4-BE49-F238E27FC236}">
                  <a16:creationId xmlns:a16="http://schemas.microsoft.com/office/drawing/2014/main" id="{C850EFF5-3F75-C886-6B8A-282EE81F9AC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962951" y="8479206"/>
              <a:ext cx="914400" cy="914400"/>
            </a:xfrm>
            <a:prstGeom prst="rect">
              <a:avLst/>
            </a:prstGeom>
          </p:spPr>
        </p:pic>
        <p:pic>
          <p:nvPicPr>
            <p:cNvPr id="20" name="Graphic 19" descr="Hamburger Menu Icon with solid fill">
              <a:hlinkClick r:id="rId6" action="ppaction://hlinksldjump"/>
              <a:extLst>
                <a:ext uri="{FF2B5EF4-FFF2-40B4-BE49-F238E27FC236}">
                  <a16:creationId xmlns:a16="http://schemas.microsoft.com/office/drawing/2014/main" id="{8C0C21C2-1D38-CC72-0B0C-61CB619B176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098001" y="8479206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5608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BF5DEC-235F-5750-D14A-C9C4D480E04D}"/>
              </a:ext>
            </a:extLst>
          </p:cNvPr>
          <p:cNvSpPr txBox="1"/>
          <p:nvPr/>
        </p:nvSpPr>
        <p:spPr>
          <a:xfrm>
            <a:off x="1679899" y="1884616"/>
            <a:ext cx="261555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000" b="1">
                <a:solidFill>
                  <a:srgbClr val="61C5DD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Digital Content</a:t>
            </a:r>
          </a:p>
          <a:p>
            <a:pPr algn="ctr"/>
            <a:r>
              <a:rPr lang="en-CA" sz="4000" b="1">
                <a:solidFill>
                  <a:srgbClr val="61C5DD"/>
                </a:solidFill>
                <a:latin typeface="Daytona Condensed" panose="020F0502020204030204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Creator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B0ACC0-1AB0-B6BD-7C62-293BE93651FD}"/>
              </a:ext>
            </a:extLst>
          </p:cNvPr>
          <p:cNvSpPr txBox="1"/>
          <p:nvPr/>
        </p:nvSpPr>
        <p:spPr>
          <a:xfrm>
            <a:off x="1247411" y="4113332"/>
            <a:ext cx="348052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/>
              <a:t>Cool interactive lesson would take place here.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1886663-85D9-BB49-9106-306407ED4A46}"/>
              </a:ext>
            </a:extLst>
          </p:cNvPr>
          <p:cNvGrpSpPr/>
          <p:nvPr/>
        </p:nvGrpSpPr>
        <p:grpSpPr>
          <a:xfrm>
            <a:off x="899983" y="8479206"/>
            <a:ext cx="4118605" cy="914400"/>
            <a:chOff x="899983" y="8479206"/>
            <a:chExt cx="4118605" cy="914400"/>
          </a:xfrm>
        </p:grpSpPr>
        <p:pic>
          <p:nvPicPr>
            <p:cNvPr id="13" name="Graphic 12" descr="Play with solid fill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380C066A-D941-56CF-0A69-A5615E858C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104188" y="8479206"/>
              <a:ext cx="914400" cy="914400"/>
            </a:xfrm>
            <a:prstGeom prst="rect">
              <a:avLst/>
            </a:prstGeom>
          </p:spPr>
        </p:pic>
        <p:pic>
          <p:nvPicPr>
            <p:cNvPr id="14" name="Graphic 13" descr="Play with solid fill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2186DF0C-3C55-35E0-A92A-1088BF24C4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899983" y="8479206"/>
              <a:ext cx="914400" cy="914400"/>
            </a:xfrm>
            <a:prstGeom prst="rect">
              <a:avLst/>
            </a:prstGeom>
          </p:spPr>
        </p:pic>
        <p:pic>
          <p:nvPicPr>
            <p:cNvPr id="15" name="Graphic 14" descr="Home with solid fill">
              <a:extLst>
                <a:ext uri="{FF2B5EF4-FFF2-40B4-BE49-F238E27FC236}">
                  <a16:creationId xmlns:a16="http://schemas.microsoft.com/office/drawing/2014/main" id="{E470B91D-ED94-E91C-2E7F-D5FE25EBD9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962951" y="8479206"/>
              <a:ext cx="914400" cy="914400"/>
            </a:xfrm>
            <a:prstGeom prst="rect">
              <a:avLst/>
            </a:prstGeom>
          </p:spPr>
        </p:pic>
        <p:pic>
          <p:nvPicPr>
            <p:cNvPr id="16" name="Graphic 15" descr="Hamburger Menu Icon with solid fill">
              <a:hlinkClick r:id="rId6" action="ppaction://hlinksldjump"/>
              <a:extLst>
                <a:ext uri="{FF2B5EF4-FFF2-40B4-BE49-F238E27FC236}">
                  <a16:creationId xmlns:a16="http://schemas.microsoft.com/office/drawing/2014/main" id="{5D16FDFB-7AEE-33E9-56E6-A843B7F9F44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098001" y="8479206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87823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d02f6d-b2d7-48f9-80d2-e226830decf8">
      <Terms xmlns="http://schemas.microsoft.com/office/infopath/2007/PartnerControls"/>
    </lcf76f155ced4ddcb4097134ff3c332f>
    <TaxCatchAll xmlns="fa3f21ea-7349-4232-a7e7-f7dc8364029c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436F8D9B8DE640BDE73E6984393939" ma:contentTypeVersion="14" ma:contentTypeDescription="Create a new document." ma:contentTypeScope="" ma:versionID="9f69ad895b138b6b17bc2217d10750b8">
  <xsd:schema xmlns:xsd="http://www.w3.org/2001/XMLSchema" xmlns:xs="http://www.w3.org/2001/XMLSchema" xmlns:p="http://schemas.microsoft.com/office/2006/metadata/properties" xmlns:ns2="87d02f6d-b2d7-48f9-80d2-e226830decf8" xmlns:ns3="fa3f21ea-7349-4232-a7e7-f7dc8364029c" targetNamespace="http://schemas.microsoft.com/office/2006/metadata/properties" ma:root="true" ma:fieldsID="d0c24b274bcd74b2a2bccd8d6fc4fd49" ns2:_="" ns3:_="">
    <xsd:import namespace="87d02f6d-b2d7-48f9-80d2-e226830decf8"/>
    <xsd:import namespace="fa3f21ea-7349-4232-a7e7-f7dc836402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d02f6d-b2d7-48f9-80d2-e226830dec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c52fc4d-4418-4fb9-b09f-0e23acd48a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3f21ea-7349-4232-a7e7-f7dc8364029c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b52b0ca6-22e8-440d-8f09-a09bed270d47}" ma:internalName="TaxCatchAll" ma:showField="CatchAllData" ma:web="fa3f21ea-7349-4232-a7e7-f7dc836402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12B15B-C115-4123-9A7A-0C8F131D5B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CF602F-9264-4675-8C61-309AD6F0CB6C}">
  <ds:schemaRefs>
    <ds:schemaRef ds:uri="http://schemas.openxmlformats.org/package/2006/metadata/core-properties"/>
    <ds:schemaRef ds:uri="http://schemas.microsoft.com/office/infopath/2007/PartnerControls"/>
    <ds:schemaRef ds:uri="fa3f21ea-7349-4232-a7e7-f7dc8364029c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87d02f6d-b2d7-48f9-80d2-e226830decf8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121846F-7DE2-4B73-B541-7CBEDC104A44}">
  <ds:schemaRefs>
    <ds:schemaRef ds:uri="87d02f6d-b2d7-48f9-80d2-e226830decf8"/>
    <ds:schemaRef ds:uri="fa3f21ea-7349-4232-a7e7-f7dc836402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85</Words>
  <Application>Microsoft Office PowerPoint</Application>
  <PresentationFormat>Custom</PresentationFormat>
  <Paragraphs>29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Shannon Hagen</dc:creator>
  <cp:lastModifiedBy>Shannon Hagen</cp:lastModifiedBy>
  <cp:revision>3</cp:revision>
  <dcterms:created xsi:type="dcterms:W3CDTF">2025-01-09T18:14:15Z</dcterms:created>
  <dcterms:modified xsi:type="dcterms:W3CDTF">2025-01-12T19:57:33Z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0x01010053436F8D9B8DE640BDE73E6984393939</vt:lpwstr>
  </property>
  <property fmtid="{D5CDD505-2E9C-101B-9397-08002B2CF9AE}" pid="3" name="MediaServiceImageTags">
    <vt:lpwstr/>
  </property>
</Properties>
</file>