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4"/>
  </p:sldMasterIdLst>
  <p:sldIdLst>
    <p:sldId id="256" r:id="rId5"/>
    <p:sldId id="258" r:id="rId6"/>
    <p:sldId id="257" r:id="rId7"/>
    <p:sldId id="259" r:id="rId8"/>
    <p:sldId id="260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1075E9-3363-4C92-B37C-8D70767A8880}" v="59" dt="2025-01-12T00:14:37.530"/>
    <p1510:client id="{3D3D2EFB-8DB0-486D-B97D-90A23C9DFE17}" v="1" dt="2025-01-13T19:26:09.1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3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a Dawson" userId="S::kara.dawson@sd71.bc.ca::1be4af2f-fce9-4d75-93bf-b0d4eca53d50" providerId="AD" clId="Web-{AB8F13FC-A5F2-DBDB-6A51-81F27C629E61}"/>
    <pc:docChg chg="modSld">
      <pc:chgData name="Kara Dawson" userId="S::kara.dawson@sd71.bc.ca::1be4af2f-fce9-4d75-93bf-b0d4eca53d50" providerId="AD" clId="Web-{AB8F13FC-A5F2-DBDB-6A51-81F27C629E61}" dt="2024-05-02T15:45:34.529" v="10" actId="20577"/>
      <pc:docMkLst>
        <pc:docMk/>
      </pc:docMkLst>
      <pc:sldChg chg="modSp">
        <pc:chgData name="Kara Dawson" userId="S::kara.dawson@sd71.bc.ca::1be4af2f-fce9-4d75-93bf-b0d4eca53d50" providerId="AD" clId="Web-{AB8F13FC-A5F2-DBDB-6A51-81F27C629E61}" dt="2024-05-02T15:45:34.529" v="10" actId="20577"/>
        <pc:sldMkLst>
          <pc:docMk/>
          <pc:sldMk cId="109857222" sldId="256"/>
        </pc:sldMkLst>
        <pc:spChg chg="mod">
          <ac:chgData name="Kara Dawson" userId="S::kara.dawson@sd71.bc.ca::1be4af2f-fce9-4d75-93bf-b0d4eca53d50" providerId="AD" clId="Web-{AB8F13FC-A5F2-DBDB-6A51-81F27C629E61}" dt="2024-05-02T15:45:34.529" v="10" actId="20577"/>
          <ac:spMkLst>
            <pc:docMk/>
            <pc:sldMk cId="109857222" sldId="256"/>
            <ac:spMk id="2" creationId="{00000000-0000-0000-0000-000000000000}"/>
          </ac:spMkLst>
        </pc:spChg>
      </pc:sldChg>
    </pc:docChg>
  </pc:docChgLst>
  <pc:docChgLst>
    <pc:chgData name="Kara Dawson" userId="S::kara.dawson@sd71.bc.ca::1be4af2f-fce9-4d75-93bf-b0d4eca53d50" providerId="AD" clId="Web-{3D3D2EFB-8DB0-486D-B97D-90A23C9DFE17}"/>
    <pc:docChg chg="modSld">
      <pc:chgData name="Kara Dawson" userId="S::kara.dawson@sd71.bc.ca::1be4af2f-fce9-4d75-93bf-b0d4eca53d50" providerId="AD" clId="Web-{3D3D2EFB-8DB0-486D-B97D-90A23C9DFE17}" dt="2025-01-13T19:26:09.179" v="0" actId="1076"/>
      <pc:docMkLst>
        <pc:docMk/>
      </pc:docMkLst>
      <pc:sldChg chg="modSp">
        <pc:chgData name="Kara Dawson" userId="S::kara.dawson@sd71.bc.ca::1be4af2f-fce9-4d75-93bf-b0d4eca53d50" providerId="AD" clId="Web-{3D3D2EFB-8DB0-486D-B97D-90A23C9DFE17}" dt="2025-01-13T19:26:09.179" v="0" actId="1076"/>
        <pc:sldMkLst>
          <pc:docMk/>
          <pc:sldMk cId="109857222" sldId="256"/>
        </pc:sldMkLst>
        <pc:spChg chg="mod">
          <ac:chgData name="Kara Dawson" userId="S::kara.dawson@sd71.bc.ca::1be4af2f-fce9-4d75-93bf-b0d4eca53d50" providerId="AD" clId="Web-{3D3D2EFB-8DB0-486D-B97D-90A23C9DFE17}" dt="2025-01-13T19:26:09.179" v="0" actId="1076"/>
          <ac:spMkLst>
            <pc:docMk/>
            <pc:sldMk cId="109857222" sldId="256"/>
            <ac:spMk id="3" creationId="{05EC9F31-DA16-DED1-618F-0504B027834B}"/>
          </ac:spMkLst>
        </pc:spChg>
      </pc:sldChg>
    </pc:docChg>
  </pc:docChgLst>
  <pc:docChgLst>
    <pc:chgData name="Kara Dawson" userId="S::kara.dawson@sd71.bc.ca::1be4af2f-fce9-4d75-93bf-b0d4eca53d50" providerId="AD" clId="Web-{17AFBADC-09E7-7E56-A623-E5FCA7DC301A}"/>
    <pc:docChg chg="delSld">
      <pc:chgData name="Kara Dawson" userId="S::kara.dawson@sd71.bc.ca::1be4af2f-fce9-4d75-93bf-b0d4eca53d50" providerId="AD" clId="Web-{17AFBADC-09E7-7E56-A623-E5FCA7DC301A}" dt="2023-12-18T05:20:36.595" v="0"/>
      <pc:docMkLst>
        <pc:docMk/>
      </pc:docMkLst>
      <pc:sldChg chg="del">
        <pc:chgData name="Kara Dawson" userId="S::kara.dawson@sd71.bc.ca::1be4af2f-fce9-4d75-93bf-b0d4eca53d50" providerId="AD" clId="Web-{17AFBADC-09E7-7E56-A623-E5FCA7DC301A}" dt="2023-12-18T05:20:36.595" v="0"/>
        <pc:sldMkLst>
          <pc:docMk/>
          <pc:sldMk cId="3766496738" sldId="267"/>
        </pc:sldMkLst>
      </pc:sldChg>
    </pc:docChg>
  </pc:docChgLst>
  <pc:docChgLst>
    <pc:chgData name="Kara Dawson" userId="1be4af2f-fce9-4d75-93bf-b0d4eca53d50" providerId="ADAL" clId="{0C1075E9-3363-4C92-B37C-8D70767A8880}"/>
    <pc:docChg chg="undo custSel addSld delSld modSld sldOrd">
      <pc:chgData name="Kara Dawson" userId="1be4af2f-fce9-4d75-93bf-b0d4eca53d50" providerId="ADAL" clId="{0C1075E9-3363-4C92-B37C-8D70767A8880}" dt="2025-01-12T00:17:41.651" v="250" actId="20577"/>
      <pc:docMkLst>
        <pc:docMk/>
      </pc:docMkLst>
      <pc:sldChg chg="addSp modSp del mod">
        <pc:chgData name="Kara Dawson" userId="1be4af2f-fce9-4d75-93bf-b0d4eca53d50" providerId="ADAL" clId="{0C1075E9-3363-4C92-B37C-8D70767A8880}" dt="2025-01-12T00:13:45.545" v="107" actId="47"/>
        <pc:sldMkLst>
          <pc:docMk/>
          <pc:sldMk cId="109857222" sldId="256"/>
        </pc:sldMkLst>
        <pc:spChg chg="mod">
          <ac:chgData name="Kara Dawson" userId="1be4af2f-fce9-4d75-93bf-b0d4eca53d50" providerId="ADAL" clId="{0C1075E9-3363-4C92-B37C-8D70767A8880}" dt="2025-01-10T21:15:47.517" v="14" actId="1076"/>
          <ac:spMkLst>
            <pc:docMk/>
            <pc:sldMk cId="109857222" sldId="256"/>
            <ac:spMk id="2" creationId="{00000000-0000-0000-0000-000000000000}"/>
          </ac:spMkLst>
        </pc:spChg>
        <pc:spChg chg="add mod">
          <ac:chgData name="Kara Dawson" userId="1be4af2f-fce9-4d75-93bf-b0d4eca53d50" providerId="ADAL" clId="{0C1075E9-3363-4C92-B37C-8D70767A8880}" dt="2025-01-10T21:16:04.369" v="19" actId="1076"/>
          <ac:spMkLst>
            <pc:docMk/>
            <pc:sldMk cId="109857222" sldId="256"/>
            <ac:spMk id="3" creationId="{05EC9F31-DA16-DED1-618F-0504B027834B}"/>
          </ac:spMkLst>
        </pc:spChg>
        <pc:picChg chg="mod">
          <ac:chgData name="Kara Dawson" userId="1be4af2f-fce9-4d75-93bf-b0d4eca53d50" providerId="ADAL" clId="{0C1075E9-3363-4C92-B37C-8D70767A8880}" dt="2025-01-10T21:16:24.172" v="21" actId="1076"/>
          <ac:picMkLst>
            <pc:docMk/>
            <pc:sldMk cId="109857222" sldId="256"/>
            <ac:picMk id="1028" creationId="{D6193551-6459-447C-815D-E5C2211E3337}"/>
          </ac:picMkLst>
        </pc:picChg>
      </pc:sldChg>
      <pc:sldChg chg="addSp delSp modSp mod delAnim modAnim">
        <pc:chgData name="Kara Dawson" userId="1be4af2f-fce9-4d75-93bf-b0d4eca53d50" providerId="ADAL" clId="{0C1075E9-3363-4C92-B37C-8D70767A8880}" dt="2025-01-10T22:44:07.708" v="94"/>
        <pc:sldMkLst>
          <pc:docMk/>
          <pc:sldMk cId="936920983" sldId="258"/>
        </pc:sldMkLst>
        <pc:grpChg chg="mod">
          <ac:chgData name="Kara Dawson" userId="1be4af2f-fce9-4d75-93bf-b0d4eca53d50" providerId="ADAL" clId="{0C1075E9-3363-4C92-B37C-8D70767A8880}" dt="2025-01-10T22:40:55.003" v="68" actId="1076"/>
          <ac:grpSpMkLst>
            <pc:docMk/>
            <pc:sldMk cId="936920983" sldId="258"/>
            <ac:grpSpMk id="10" creationId="{D2CE8984-553E-4360-90E2-08D39754FBFA}"/>
          </ac:grpSpMkLst>
        </pc:grpChg>
        <pc:picChg chg="mod">
          <ac:chgData name="Kara Dawson" userId="1be4af2f-fce9-4d75-93bf-b0d4eca53d50" providerId="ADAL" clId="{0C1075E9-3363-4C92-B37C-8D70767A8880}" dt="2025-01-10T22:43:39.328" v="90" actId="14100"/>
          <ac:picMkLst>
            <pc:docMk/>
            <pc:sldMk cId="936920983" sldId="258"/>
            <ac:picMk id="4" creationId="{0B5D0A5B-027A-4757-AE88-D2F86C82121D}"/>
          </ac:picMkLst>
        </pc:picChg>
        <pc:picChg chg="mod">
          <ac:chgData name="Kara Dawson" userId="1be4af2f-fce9-4d75-93bf-b0d4eca53d50" providerId="ADAL" clId="{0C1075E9-3363-4C92-B37C-8D70767A8880}" dt="2025-01-10T22:41:28.466" v="73" actId="1076"/>
          <ac:picMkLst>
            <pc:docMk/>
            <pc:sldMk cId="936920983" sldId="258"/>
            <ac:picMk id="12" creationId="{0538EB63-99B0-4945-B56A-7DE2564BE680}"/>
          </ac:picMkLst>
        </pc:picChg>
        <pc:picChg chg="mod">
          <ac:chgData name="Kara Dawson" userId="1be4af2f-fce9-4d75-93bf-b0d4eca53d50" providerId="ADAL" clId="{0C1075E9-3363-4C92-B37C-8D70767A8880}" dt="2025-01-10T22:42:11.215" v="77" actId="1076"/>
          <ac:picMkLst>
            <pc:docMk/>
            <pc:sldMk cId="936920983" sldId="258"/>
            <ac:picMk id="15" creationId="{1C3EA9F0-79D5-480D-83E1-447D9CA10A9F}"/>
          </ac:picMkLst>
        </pc:picChg>
        <pc:picChg chg="del">
          <ac:chgData name="Kara Dawson" userId="1be4af2f-fce9-4d75-93bf-b0d4eca53d50" providerId="ADAL" clId="{0C1075E9-3363-4C92-B37C-8D70767A8880}" dt="2025-01-10T22:18:50.237" v="27" actId="478"/>
          <ac:picMkLst>
            <pc:docMk/>
            <pc:sldMk cId="936920983" sldId="258"/>
            <ac:picMk id="18" creationId="{71627ECA-67D0-4A28-811C-544B641768C1}"/>
          </ac:picMkLst>
        </pc:picChg>
        <pc:picChg chg="mod">
          <ac:chgData name="Kara Dawson" userId="1be4af2f-fce9-4d75-93bf-b0d4eca53d50" providerId="ADAL" clId="{0C1075E9-3363-4C92-B37C-8D70767A8880}" dt="2025-01-10T22:43:11.752" v="85" actId="1076"/>
          <ac:picMkLst>
            <pc:docMk/>
            <pc:sldMk cId="936920983" sldId="258"/>
            <ac:picMk id="21" creationId="{AD6B0997-EF50-4010-A8AD-66661557F9DB}"/>
          </ac:picMkLst>
        </pc:picChg>
        <pc:picChg chg="add mod">
          <ac:chgData name="Kara Dawson" userId="1be4af2f-fce9-4d75-93bf-b0d4eca53d50" providerId="ADAL" clId="{0C1075E9-3363-4C92-B37C-8D70767A8880}" dt="2025-01-10T22:42:41.109" v="81" actId="1076"/>
          <ac:picMkLst>
            <pc:docMk/>
            <pc:sldMk cId="936920983" sldId="258"/>
            <ac:picMk id="2050" creationId="{A0EB792E-DBDF-6103-38F5-5908178386C7}"/>
          </ac:picMkLst>
        </pc:picChg>
      </pc:sldChg>
      <pc:sldChg chg="modSp mod">
        <pc:chgData name="Kara Dawson" userId="1be4af2f-fce9-4d75-93bf-b0d4eca53d50" providerId="ADAL" clId="{0C1075E9-3363-4C92-B37C-8D70767A8880}" dt="2025-01-11T23:12:49.395" v="95" actId="1076"/>
        <pc:sldMkLst>
          <pc:docMk/>
          <pc:sldMk cId="2723067297" sldId="260"/>
        </pc:sldMkLst>
        <pc:picChg chg="mod">
          <ac:chgData name="Kara Dawson" userId="1be4af2f-fce9-4d75-93bf-b0d4eca53d50" providerId="ADAL" clId="{0C1075E9-3363-4C92-B37C-8D70767A8880}" dt="2025-01-11T23:12:49.395" v="95" actId="1076"/>
          <ac:picMkLst>
            <pc:docMk/>
            <pc:sldMk cId="2723067297" sldId="260"/>
            <ac:picMk id="5" creationId="{7824ACF6-2D19-4A1F-BE38-8CF3966FCBAC}"/>
          </ac:picMkLst>
        </pc:picChg>
      </pc:sldChg>
      <pc:sldChg chg="add del">
        <pc:chgData name="Kara Dawson" userId="1be4af2f-fce9-4d75-93bf-b0d4eca53d50" providerId="ADAL" clId="{0C1075E9-3363-4C92-B37C-8D70767A8880}" dt="2025-01-12T00:13:49.307" v="108" actId="47"/>
        <pc:sldMkLst>
          <pc:docMk/>
          <pc:sldMk cId="2130937614" sldId="263"/>
        </pc:sldMkLst>
      </pc:sldChg>
      <pc:sldChg chg="add del">
        <pc:chgData name="Kara Dawson" userId="1be4af2f-fce9-4d75-93bf-b0d4eca53d50" providerId="ADAL" clId="{0C1075E9-3363-4C92-B37C-8D70767A8880}" dt="2025-01-12T00:13:51.634" v="110" actId="47"/>
        <pc:sldMkLst>
          <pc:docMk/>
          <pc:sldMk cId="1512245062" sldId="264"/>
        </pc:sldMkLst>
      </pc:sldChg>
      <pc:sldChg chg="addSp delSp modSp mod">
        <pc:chgData name="Kara Dawson" userId="1be4af2f-fce9-4d75-93bf-b0d4eca53d50" providerId="ADAL" clId="{0C1075E9-3363-4C92-B37C-8D70767A8880}" dt="2025-01-11T23:42:44.349" v="99" actId="1076"/>
        <pc:sldMkLst>
          <pc:docMk/>
          <pc:sldMk cId="819730196" sldId="265"/>
        </pc:sldMkLst>
        <pc:picChg chg="del">
          <ac:chgData name="Kara Dawson" userId="1be4af2f-fce9-4d75-93bf-b0d4eca53d50" providerId="ADAL" clId="{0C1075E9-3363-4C92-B37C-8D70767A8880}" dt="2025-01-11T23:42:36.490" v="96" actId="478"/>
          <ac:picMkLst>
            <pc:docMk/>
            <pc:sldMk cId="819730196" sldId="265"/>
            <ac:picMk id="5" creationId="{10EBCC81-F1AF-433A-9B84-A440A8DED5AB}"/>
          </ac:picMkLst>
        </pc:picChg>
        <pc:picChg chg="add mod">
          <ac:chgData name="Kara Dawson" userId="1be4af2f-fce9-4d75-93bf-b0d4eca53d50" providerId="ADAL" clId="{0C1075E9-3363-4C92-B37C-8D70767A8880}" dt="2025-01-11T23:42:44.349" v="99" actId="1076"/>
          <ac:picMkLst>
            <pc:docMk/>
            <pc:sldMk cId="819730196" sldId="265"/>
            <ac:picMk id="7" creationId="{52EA6E9C-F65F-8F9C-A0FF-68252E3F287E}"/>
          </ac:picMkLst>
        </pc:picChg>
      </pc:sldChg>
      <pc:sldChg chg="addSp modSp new mod ord setBg">
        <pc:chgData name="Kara Dawson" userId="1be4af2f-fce9-4d75-93bf-b0d4eca53d50" providerId="ADAL" clId="{0C1075E9-3363-4C92-B37C-8D70767A8880}" dt="2025-01-12T00:17:41.651" v="250" actId="20577"/>
        <pc:sldMkLst>
          <pc:docMk/>
          <pc:sldMk cId="3509588812" sldId="266"/>
        </pc:sldMkLst>
        <pc:spChg chg="mod">
          <ac:chgData name="Kara Dawson" userId="1be4af2f-fce9-4d75-93bf-b0d4eca53d50" providerId="ADAL" clId="{0C1075E9-3363-4C92-B37C-8D70767A8880}" dt="2025-01-12T00:17:32.689" v="249" actId="26606"/>
          <ac:spMkLst>
            <pc:docMk/>
            <pc:sldMk cId="3509588812" sldId="266"/>
            <ac:spMk id="2" creationId="{1A3F2A13-602F-2FB3-8F6F-31044F598475}"/>
          </ac:spMkLst>
        </pc:spChg>
        <pc:spChg chg="mod">
          <ac:chgData name="Kara Dawson" userId="1be4af2f-fce9-4d75-93bf-b0d4eca53d50" providerId="ADAL" clId="{0C1075E9-3363-4C92-B37C-8D70767A8880}" dt="2025-01-12T00:17:41.651" v="250" actId="20577"/>
          <ac:spMkLst>
            <pc:docMk/>
            <pc:sldMk cId="3509588812" sldId="266"/>
            <ac:spMk id="3" creationId="{1B9A6411-A3D9-05D5-160A-031C9924128C}"/>
          </ac:spMkLst>
        </pc:spChg>
        <pc:spChg chg="add">
          <ac:chgData name="Kara Dawson" userId="1be4af2f-fce9-4d75-93bf-b0d4eca53d50" providerId="ADAL" clId="{0C1075E9-3363-4C92-B37C-8D70767A8880}" dt="2025-01-12T00:17:32.689" v="249" actId="26606"/>
          <ac:spMkLst>
            <pc:docMk/>
            <pc:sldMk cId="3509588812" sldId="266"/>
            <ac:spMk id="8" creationId="{46F1F2C8-798B-4CCE-A851-94AFAF350BED}"/>
          </ac:spMkLst>
        </pc:spChg>
        <pc:spChg chg="add">
          <ac:chgData name="Kara Dawson" userId="1be4af2f-fce9-4d75-93bf-b0d4eca53d50" providerId="ADAL" clId="{0C1075E9-3363-4C92-B37C-8D70767A8880}" dt="2025-01-12T00:17:32.689" v="249" actId="26606"/>
          <ac:spMkLst>
            <pc:docMk/>
            <pc:sldMk cId="3509588812" sldId="266"/>
            <ac:spMk id="10" creationId="{755E9CD0-04B0-4A3C-B291-AD913379C713}"/>
          </ac:spMkLst>
        </pc:spChg>
        <pc:spChg chg="add">
          <ac:chgData name="Kara Dawson" userId="1be4af2f-fce9-4d75-93bf-b0d4eca53d50" providerId="ADAL" clId="{0C1075E9-3363-4C92-B37C-8D70767A8880}" dt="2025-01-12T00:17:32.689" v="249" actId="26606"/>
          <ac:spMkLst>
            <pc:docMk/>
            <pc:sldMk cId="3509588812" sldId="266"/>
            <ac:spMk id="12" creationId="{1DD8BF3B-6066-418C-8D1A-75C5E396FC04}"/>
          </ac:spMkLst>
        </pc:spChg>
        <pc:spChg chg="add">
          <ac:chgData name="Kara Dawson" userId="1be4af2f-fce9-4d75-93bf-b0d4eca53d50" providerId="ADAL" clId="{0C1075E9-3363-4C92-B37C-8D70767A8880}" dt="2025-01-12T00:17:32.689" v="249" actId="26606"/>
          <ac:spMkLst>
            <pc:docMk/>
            <pc:sldMk cId="3509588812" sldId="266"/>
            <ac:spMk id="14" creationId="{80BC66F9-7A74-4286-AD22-1174052CC22C}"/>
          </ac:spMkLst>
        </pc:spChg>
        <pc:spChg chg="add">
          <ac:chgData name="Kara Dawson" userId="1be4af2f-fce9-4d75-93bf-b0d4eca53d50" providerId="ADAL" clId="{0C1075E9-3363-4C92-B37C-8D70767A8880}" dt="2025-01-12T00:17:32.689" v="249" actId="26606"/>
          <ac:spMkLst>
            <pc:docMk/>
            <pc:sldMk cId="3509588812" sldId="266"/>
            <ac:spMk id="16" creationId="{D8142CC3-2B5C-48E6-9DF0-6C8ACBAF23EF}"/>
          </ac:spMkLst>
        </pc:spChg>
        <pc:spChg chg="add">
          <ac:chgData name="Kara Dawson" userId="1be4af2f-fce9-4d75-93bf-b0d4eca53d50" providerId="ADAL" clId="{0C1075E9-3363-4C92-B37C-8D70767A8880}" dt="2025-01-12T00:17:32.689" v="249" actId="26606"/>
          <ac:spMkLst>
            <pc:docMk/>
            <pc:sldMk cId="3509588812" sldId="266"/>
            <ac:spMk id="20" creationId="{46A89C79-8EF3-4AF9-B3D9-59A883F41C83}"/>
          </ac:spMkLst>
        </pc:spChg>
        <pc:spChg chg="add">
          <ac:chgData name="Kara Dawson" userId="1be4af2f-fce9-4d75-93bf-b0d4eca53d50" providerId="ADAL" clId="{0C1075E9-3363-4C92-B37C-8D70767A8880}" dt="2025-01-12T00:17:32.689" v="249" actId="26606"/>
          <ac:spMkLst>
            <pc:docMk/>
            <pc:sldMk cId="3509588812" sldId="266"/>
            <ac:spMk id="22" creationId="{EFE5CE34-4543-42E5-B82C-1F3D12422CDD}"/>
          </ac:spMkLst>
        </pc:spChg>
        <pc:spChg chg="add">
          <ac:chgData name="Kara Dawson" userId="1be4af2f-fce9-4d75-93bf-b0d4eca53d50" providerId="ADAL" clId="{0C1075E9-3363-4C92-B37C-8D70767A8880}" dt="2025-01-12T00:17:32.689" v="249" actId="26606"/>
          <ac:spMkLst>
            <pc:docMk/>
            <pc:sldMk cId="3509588812" sldId="266"/>
            <ac:spMk id="24" creationId="{72AF41FE-63D7-4695-81D2-66D2510E4486}"/>
          </ac:spMkLst>
        </pc:spChg>
        <pc:cxnChg chg="add">
          <ac:chgData name="Kara Dawson" userId="1be4af2f-fce9-4d75-93bf-b0d4eca53d50" providerId="ADAL" clId="{0C1075E9-3363-4C92-B37C-8D70767A8880}" dt="2025-01-12T00:17:32.689" v="249" actId="26606"/>
          <ac:cxnSpMkLst>
            <pc:docMk/>
            <pc:sldMk cId="3509588812" sldId="266"/>
            <ac:cxnSpMk id="18" creationId="{7B2D303B-3DD0-4319-9EAD-361847FEC71D}"/>
          </ac:cxnSpMkLst>
        </pc:cxnChg>
      </pc:sldChg>
      <pc:sldChg chg="add del">
        <pc:chgData name="Kara Dawson" userId="1be4af2f-fce9-4d75-93bf-b0d4eca53d50" providerId="ADAL" clId="{0C1075E9-3363-4C92-B37C-8D70767A8880}" dt="2025-01-12T00:13:50.633" v="109" actId="47"/>
        <pc:sldMkLst>
          <pc:docMk/>
          <pc:sldMk cId="1972278694" sldId="268"/>
        </pc:sldMkLst>
      </pc:sldChg>
      <pc:sldChg chg="del">
        <pc:chgData name="Kara Dawson" userId="1be4af2f-fce9-4d75-93bf-b0d4eca53d50" providerId="ADAL" clId="{0C1075E9-3363-4C92-B37C-8D70767A8880}" dt="2025-01-12T00:13:53.116" v="111" actId="47"/>
        <pc:sldMkLst>
          <pc:docMk/>
          <pc:sldMk cId="213061039" sldId="269"/>
        </pc:sldMkLst>
      </pc:sldChg>
      <pc:sldChg chg="del">
        <pc:chgData name="Kara Dawson" userId="1be4af2f-fce9-4d75-93bf-b0d4eca53d50" providerId="ADAL" clId="{0C1075E9-3363-4C92-B37C-8D70767A8880}" dt="2025-01-12T00:08:58.204" v="100" actId="47"/>
        <pc:sldMkLst>
          <pc:docMk/>
          <pc:sldMk cId="3518132145" sldId="270"/>
        </pc:sldMkLst>
      </pc:sldChg>
      <pc:sldChg chg="addSp delSp modSp del mod">
        <pc:chgData name="Kara Dawson" userId="1be4af2f-fce9-4d75-93bf-b0d4eca53d50" providerId="ADAL" clId="{0C1075E9-3363-4C92-B37C-8D70767A8880}" dt="2025-01-10T21:56:16.808" v="23" actId="47"/>
        <pc:sldMkLst>
          <pc:docMk/>
          <pc:sldMk cId="1758485324" sldId="271"/>
        </pc:sldMkLst>
        <pc:spChg chg="mod">
          <ac:chgData name="Kara Dawson" userId="1be4af2f-fce9-4d75-93bf-b0d4eca53d50" providerId="ADAL" clId="{0C1075E9-3363-4C92-B37C-8D70767A8880}" dt="2025-01-10T21:56:14.492" v="22" actId="6549"/>
          <ac:spMkLst>
            <pc:docMk/>
            <pc:sldMk cId="1758485324" sldId="271"/>
            <ac:spMk id="3" creationId="{E2501CFD-9672-4D89-AF04-7F971070004E}"/>
          </ac:spMkLst>
        </pc:spChg>
        <pc:picChg chg="add mod">
          <ac:chgData name="Kara Dawson" userId="1be4af2f-fce9-4d75-93bf-b0d4eca53d50" providerId="ADAL" clId="{0C1075E9-3363-4C92-B37C-8D70767A8880}" dt="2025-01-10T21:00:46.666" v="10" actId="14100"/>
          <ac:picMkLst>
            <pc:docMk/>
            <pc:sldMk cId="1758485324" sldId="271"/>
            <ac:picMk id="1026" creationId="{55DD2640-DF4F-12E5-6C7D-95B1C38C5383}"/>
          </ac:picMkLst>
        </pc:picChg>
        <pc:picChg chg="del">
          <ac:chgData name="Kara Dawson" userId="1be4af2f-fce9-4d75-93bf-b0d4eca53d50" providerId="ADAL" clId="{0C1075E9-3363-4C92-B37C-8D70767A8880}" dt="2025-01-10T20:53:49.942" v="6" actId="478"/>
          <ac:picMkLst>
            <pc:docMk/>
            <pc:sldMk cId="1758485324" sldId="271"/>
            <ac:picMk id="2052" creationId="{26D37C26-2B7A-4EF3-B466-29957DE9FF79}"/>
          </ac:picMkLst>
        </pc:picChg>
      </pc:sldChg>
    </pc:docChg>
  </pc:docChgLst>
  <pc:docChgLst>
    <pc:chgData name="Kara Dawson" userId="1be4af2f-fce9-4d75-93bf-b0d4eca53d50" providerId="ADAL" clId="{59C1E26C-D40D-4045-9291-18179B893A1D}"/>
    <pc:docChg chg="delSld modSld sldOrd">
      <pc:chgData name="Kara Dawson" userId="1be4af2f-fce9-4d75-93bf-b0d4eca53d50" providerId="ADAL" clId="{59C1E26C-D40D-4045-9291-18179B893A1D}" dt="2023-03-21T17:19:22.269" v="29" actId="47"/>
      <pc:docMkLst>
        <pc:docMk/>
      </pc:docMkLst>
      <pc:sldChg chg="del">
        <pc:chgData name="Kara Dawson" userId="1be4af2f-fce9-4d75-93bf-b0d4eca53d50" providerId="ADAL" clId="{59C1E26C-D40D-4045-9291-18179B893A1D}" dt="2023-03-21T17:17:45.448" v="19" actId="47"/>
        <pc:sldMkLst>
          <pc:docMk/>
          <pc:sldMk cId="1943276254" sldId="261"/>
        </pc:sldMkLst>
      </pc:sldChg>
      <pc:sldChg chg="del">
        <pc:chgData name="Kara Dawson" userId="1be4af2f-fce9-4d75-93bf-b0d4eca53d50" providerId="ADAL" clId="{59C1E26C-D40D-4045-9291-18179B893A1D}" dt="2023-03-21T17:17:42.333" v="18" actId="47"/>
        <pc:sldMkLst>
          <pc:docMk/>
          <pc:sldMk cId="1184072206" sldId="262"/>
        </pc:sldMkLst>
      </pc:sldChg>
      <pc:sldChg chg="ord">
        <pc:chgData name="Kara Dawson" userId="1be4af2f-fce9-4d75-93bf-b0d4eca53d50" providerId="ADAL" clId="{59C1E26C-D40D-4045-9291-18179B893A1D}" dt="2023-03-21T17:19:03.078" v="27"/>
        <pc:sldMkLst>
          <pc:docMk/>
          <pc:sldMk cId="2130937614" sldId="263"/>
        </pc:sldMkLst>
      </pc:sldChg>
      <pc:sldChg chg="ord">
        <pc:chgData name="Kara Dawson" userId="1be4af2f-fce9-4d75-93bf-b0d4eca53d50" providerId="ADAL" clId="{59C1E26C-D40D-4045-9291-18179B893A1D}" dt="2023-03-21T17:18:19.478" v="23"/>
        <pc:sldMkLst>
          <pc:docMk/>
          <pc:sldMk cId="1512245062" sldId="264"/>
        </pc:sldMkLst>
      </pc:sldChg>
      <pc:sldChg chg="del">
        <pc:chgData name="Kara Dawson" userId="1be4af2f-fce9-4d75-93bf-b0d4eca53d50" providerId="ADAL" clId="{59C1E26C-D40D-4045-9291-18179B893A1D}" dt="2023-03-21T17:19:19.392" v="28" actId="47"/>
        <pc:sldMkLst>
          <pc:docMk/>
          <pc:sldMk cId="449514334" sldId="266"/>
        </pc:sldMkLst>
      </pc:sldChg>
      <pc:sldChg chg="ord">
        <pc:chgData name="Kara Dawson" userId="1be4af2f-fce9-4d75-93bf-b0d4eca53d50" providerId="ADAL" clId="{59C1E26C-D40D-4045-9291-18179B893A1D}" dt="2023-03-21T17:18:13.258" v="21"/>
        <pc:sldMkLst>
          <pc:docMk/>
          <pc:sldMk cId="1972278694" sldId="268"/>
        </pc:sldMkLst>
      </pc:sldChg>
      <pc:sldChg chg="modSp mod">
        <pc:chgData name="Kara Dawson" userId="1be4af2f-fce9-4d75-93bf-b0d4eca53d50" providerId="ADAL" clId="{59C1E26C-D40D-4045-9291-18179B893A1D}" dt="2023-03-21T17:18:34.318" v="25" actId="20578"/>
        <pc:sldMkLst>
          <pc:docMk/>
          <pc:sldMk cId="1758485324" sldId="271"/>
        </pc:sldMkLst>
        <pc:spChg chg="mod">
          <ac:chgData name="Kara Dawson" userId="1be4af2f-fce9-4d75-93bf-b0d4eca53d50" providerId="ADAL" clId="{59C1E26C-D40D-4045-9291-18179B893A1D}" dt="2023-03-21T17:18:34.318" v="25" actId="20578"/>
          <ac:spMkLst>
            <pc:docMk/>
            <pc:sldMk cId="1758485324" sldId="271"/>
            <ac:spMk id="3" creationId="{E2501CFD-9672-4D89-AF04-7F971070004E}"/>
          </ac:spMkLst>
        </pc:spChg>
      </pc:sldChg>
      <pc:sldChg chg="del">
        <pc:chgData name="Kara Dawson" userId="1be4af2f-fce9-4d75-93bf-b0d4eca53d50" providerId="ADAL" clId="{59C1E26C-D40D-4045-9291-18179B893A1D}" dt="2023-03-21T17:19:22.269" v="29" actId="47"/>
        <pc:sldMkLst>
          <pc:docMk/>
          <pc:sldMk cId="2379134807" sldId="27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18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12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outlook.office.com/mail/kara.dawson@sd71.bc.ca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0.png"/><Relationship Id="rId3" Type="http://schemas.openxmlformats.org/officeDocument/2006/relationships/hyperlink" Target="http://technofaq.org/posts/2017/03/artificial-intelligence-and-the-future-of-autonomous-driving/" TargetMode="External"/><Relationship Id="rId7" Type="http://schemas.openxmlformats.org/officeDocument/2006/relationships/hyperlink" Target="https://homendgarden.com/danby-microwave-reviews/" TargetMode="External"/><Relationship Id="rId12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hyperlink" Target="https://www.thedigeon.com/it/tech/casa-hi-tech/updated-irobot-roomba-980-il-robot-aspirapolvere-con-lapp.html" TargetMode="External"/><Relationship Id="rId5" Type="http://schemas.openxmlformats.org/officeDocument/2006/relationships/hyperlink" Target="https://commons.wikimedia.org/wiki/File:Google_Co-Founder_Brin_Shows_Secretary_Kerry_the_Sensors_Inside_a_Self-Driving_Car_at_the_2016_Global_Entrepreneurship%27s_Innovation_Marketplace_at_Stanford_University_(27786623161).jpg" TargetMode="External"/><Relationship Id="rId10" Type="http://schemas.openxmlformats.org/officeDocument/2006/relationships/image" Target="../media/image8.jpeg"/><Relationship Id="rId4" Type="http://schemas.openxmlformats.org/officeDocument/2006/relationships/image" Target="../media/image5.jpeg"/><Relationship Id="rId9" Type="http://schemas.openxmlformats.org/officeDocument/2006/relationships/hyperlink" Target="https://medium.com/enrique-dans/alexa-everywhere-how-will-the-domestic-assistant-market-evolve-5ad698d343a7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OeU5m6vRyCk?start=20&amp;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quickdraw.withgoogle.com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machinelearningforkids.co.uk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3">
            <a:extLst>
              <a:ext uri="{FF2B5EF4-FFF2-40B4-BE49-F238E27FC236}">
                <a16:creationId xmlns:a16="http://schemas.microsoft.com/office/drawing/2014/main" id="{80E5FECD-C9FF-49B3-B1FD-6B2D855C4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: Shape 25">
            <a:extLst>
              <a:ext uri="{FF2B5EF4-FFF2-40B4-BE49-F238E27FC236}">
                <a16:creationId xmlns:a16="http://schemas.microsoft.com/office/drawing/2014/main" id="{F5569EEC-E12F-4856-B407-02B2813A4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27">
            <a:extLst>
              <a:ext uri="{FF2B5EF4-FFF2-40B4-BE49-F238E27FC236}">
                <a16:creationId xmlns:a16="http://schemas.microsoft.com/office/drawing/2014/main" id="{CF860788-3A6A-45A3-B3F1-06F159665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29">
            <a:extLst>
              <a:ext uri="{FF2B5EF4-FFF2-40B4-BE49-F238E27FC236}">
                <a16:creationId xmlns:a16="http://schemas.microsoft.com/office/drawing/2014/main" id="{DF1E3393-B852-4883-B778-ED3525112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Freeform: Shape 31">
            <a:extLst>
              <a:ext uri="{FF2B5EF4-FFF2-40B4-BE49-F238E27FC236}">
                <a16:creationId xmlns:a16="http://schemas.microsoft.com/office/drawing/2014/main" id="{39853D09-4205-4CC7-83EB-288E886AC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440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D040B79-3E73-4A31-840D-D6B9C9FDF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511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156C6AE5-3F8B-42AC-9EA4-1B686A11E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50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6F8C07AE-A7D4-412B-BFD9-20AE087EFB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10665" y="11413566"/>
            <a:ext cx="473204" cy="489780"/>
          </a:xfrm>
        </p:spPr>
        <p:txBody>
          <a:bodyPr anchor="t"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0E00A2E7-E172-4F02-B1DC-D8D488B66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4244" y="5713468"/>
            <a:ext cx="2583907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Kara Dawson</a:t>
            </a:r>
            <a:endParaRPr kumimoji="0" lang="en-CA" altLang="en-US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Information Technology Support Teacher</a:t>
            </a:r>
            <a:endParaRPr kumimoji="0" lang="en-CA" altLang="en-US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SD#71 (Comox Valley)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Microsoft Innovative Educator Expert</a:t>
            </a:r>
            <a:endParaRPr kumimoji="0" lang="en-CA" altLang="en-US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  <a:hlinkClick r:id="rId2"/>
              </a:rPr>
              <a:t>kara.dawson@sd71.bc.ca</a:t>
            </a:r>
            <a:endParaRPr kumimoji="0" lang="en-CA" altLang="en-US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(250) 338-1425</a:t>
            </a:r>
            <a:endParaRPr kumimoji="0" lang="en-CA" altLang="en-US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D1BB23B7-2341-4C97-B439-40C341FBF8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378" y="6006711"/>
            <a:ext cx="1323214" cy="752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JUXT Blog - Machine Learning (ML)">
            <a:extLst>
              <a:ext uri="{FF2B5EF4-FFF2-40B4-BE49-F238E27FC236}">
                <a16:creationId xmlns:a16="http://schemas.microsoft.com/office/drawing/2014/main" id="{D6193551-6459-447C-815D-E5C2211E3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238" y="1549397"/>
            <a:ext cx="9675922" cy="300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0038" y="1432638"/>
            <a:ext cx="10828042" cy="257248"/>
          </a:xfrm>
        </p:spPr>
        <p:txBody>
          <a:bodyPr anchor="b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8000" b="1" dirty="0">
                <a:solidFill>
                  <a:srgbClr val="FFFFFF"/>
                </a:solidFill>
                <a:cs typeface="Calibri Light"/>
              </a:rPr>
              <a:t>Artificial Intelligence </a:t>
            </a: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05EC9F31-DA16-DED1-618F-0504B027834B}"/>
              </a:ext>
            </a:extLst>
          </p:cNvPr>
          <p:cNvSpPr/>
          <p:nvPr/>
        </p:nvSpPr>
        <p:spPr>
          <a:xfrm rot="196500" flipH="1">
            <a:off x="40802" y="4487135"/>
            <a:ext cx="3305113" cy="2452667"/>
          </a:xfrm>
          <a:custGeom>
            <a:avLst/>
            <a:gdLst/>
            <a:ahLst/>
            <a:cxnLst/>
            <a:rect l="l" t="t" r="r" b="b"/>
            <a:pathLst>
              <a:path w="6210445" h="5278878">
                <a:moveTo>
                  <a:pt x="0" y="0"/>
                </a:moveTo>
                <a:lnTo>
                  <a:pt x="6210444" y="0"/>
                </a:lnTo>
                <a:lnTo>
                  <a:pt x="6210444" y="5278878"/>
                </a:lnTo>
                <a:lnTo>
                  <a:pt x="0" y="52788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4E1DB-91E4-4202-8D46-41FE4230D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564" y="456733"/>
            <a:ext cx="10489035" cy="533167"/>
          </a:xfrm>
        </p:spPr>
        <p:txBody>
          <a:bodyPr>
            <a:normAutofit fontScale="90000"/>
          </a:bodyPr>
          <a:lstStyle/>
          <a:p>
            <a:r>
              <a:rPr lang="en-CA"/>
              <a:t>Artificial Intelligence or not?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2CE8984-553E-4360-90E2-08D39754FBFA}"/>
              </a:ext>
            </a:extLst>
          </p:cNvPr>
          <p:cNvGrpSpPr/>
          <p:nvPr/>
        </p:nvGrpSpPr>
        <p:grpSpPr>
          <a:xfrm>
            <a:off x="898592" y="1393813"/>
            <a:ext cx="9545679" cy="4570464"/>
            <a:chOff x="1799303" y="818842"/>
            <a:chExt cx="9545679" cy="4570464"/>
          </a:xfrm>
        </p:grpSpPr>
        <p:pic>
          <p:nvPicPr>
            <p:cNvPr id="5" name="Picture 4" descr="A picture containing text, car, road, transport&#10;&#10;Description automatically generated">
              <a:extLst>
                <a:ext uri="{FF2B5EF4-FFF2-40B4-BE49-F238E27FC236}">
                  <a16:creationId xmlns:a16="http://schemas.microsoft.com/office/drawing/2014/main" id="{AB096F27-CB01-49C7-B26C-A51944ACF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1799303" y="818842"/>
              <a:ext cx="6882581" cy="4570464"/>
            </a:xfrm>
            <a:prstGeom prst="rect">
              <a:avLst/>
            </a:prstGeom>
          </p:spPr>
        </p:pic>
        <p:pic>
          <p:nvPicPr>
            <p:cNvPr id="8" name="Picture 7" descr="A picture containing person, seat&#10;&#10;Description automatically generated">
              <a:extLst>
                <a:ext uri="{FF2B5EF4-FFF2-40B4-BE49-F238E27FC236}">
                  <a16:creationId xmlns:a16="http://schemas.microsoft.com/office/drawing/2014/main" id="{BA30B157-8DA3-4B12-98CB-78BFBCA00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7411408" y="1846065"/>
              <a:ext cx="3933574" cy="2617663"/>
            </a:xfrm>
            <a:prstGeom prst="rect">
              <a:avLst/>
            </a:prstGeom>
          </p:spPr>
        </p:pic>
      </p:grpSp>
      <p:pic>
        <p:nvPicPr>
          <p:cNvPr id="12" name="Picture 11" descr="A microwave oven on a counter&#10;&#10;Description automatically generated with medium confidence">
            <a:extLst>
              <a:ext uri="{FF2B5EF4-FFF2-40B4-BE49-F238E27FC236}">
                <a16:creationId xmlns:a16="http://schemas.microsoft.com/office/drawing/2014/main" id="{0538EB63-99B0-4945-B56A-7DE2564BE6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747729" y="1108805"/>
            <a:ext cx="8225854" cy="4951964"/>
          </a:xfrm>
          <a:prstGeom prst="rect">
            <a:avLst/>
          </a:prstGeom>
        </p:spPr>
      </p:pic>
      <p:pic>
        <p:nvPicPr>
          <p:cNvPr id="15" name="Picture 1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C3EA9F0-79D5-480D-83E1-447D9CA10A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307355" y="1103689"/>
            <a:ext cx="8858250" cy="4524375"/>
          </a:xfrm>
          <a:prstGeom prst="rect">
            <a:avLst/>
          </a:prstGeom>
        </p:spPr>
      </p:pic>
      <p:pic>
        <p:nvPicPr>
          <p:cNvPr id="21" name="Picture 20" descr="A picture containing indoor&#10;&#10;Description automatically generated">
            <a:extLst>
              <a:ext uri="{FF2B5EF4-FFF2-40B4-BE49-F238E27FC236}">
                <a16:creationId xmlns:a16="http://schemas.microsoft.com/office/drawing/2014/main" id="{AD6B0997-EF50-4010-A8AD-66661557F9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1375622" y="1194677"/>
            <a:ext cx="8498168" cy="47802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5D0A5B-027A-4757-AE88-D2F86C82121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69063" y="893723"/>
            <a:ext cx="9173572" cy="5058632"/>
          </a:xfrm>
          <a:prstGeom prst="rect">
            <a:avLst/>
          </a:prstGeom>
        </p:spPr>
      </p:pic>
      <p:pic>
        <p:nvPicPr>
          <p:cNvPr id="2050" name="Picture 2" descr="Free calculator keys mathematics vector">
            <a:extLst>
              <a:ext uri="{FF2B5EF4-FFF2-40B4-BE49-F238E27FC236}">
                <a16:creationId xmlns:a16="http://schemas.microsoft.com/office/drawing/2014/main" id="{A0EB792E-DBDF-6103-38F5-590817838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319" y="1035007"/>
            <a:ext cx="3074980" cy="540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92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B2C1E3-6CDD-4194-9B20-4707A9C8E9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0738" y="647593"/>
            <a:ext cx="4467792" cy="3060541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CA" sz="5600" b="1">
                <a:solidFill>
                  <a:srgbClr val="FFFFFF"/>
                </a:solidFill>
              </a:rPr>
              <a:t>What is Artificial Intelligence?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99CF09-FE1A-46B3-B05C-07CA8E88B9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0738" y="3800209"/>
            <a:ext cx="4467792" cy="2410198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How is it related to Machine Learning?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368" y="366810"/>
            <a:ext cx="6124381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Will AI ever be able to make a joke? | by David O. | Medium">
            <a:extLst>
              <a:ext uri="{FF2B5EF4-FFF2-40B4-BE49-F238E27FC236}">
                <a16:creationId xmlns:a16="http://schemas.microsoft.com/office/drawing/2014/main" id="{8741D04E-F640-425B-AB77-339378333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6747" y="1592348"/>
            <a:ext cx="4252055" cy="3673303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3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AI: What is Machine Learning?">
            <a:hlinkClick r:id="" action="ppaction://media"/>
            <a:extLst>
              <a:ext uri="{FF2B5EF4-FFF2-40B4-BE49-F238E27FC236}">
                <a16:creationId xmlns:a16="http://schemas.microsoft.com/office/drawing/2014/main" id="{7673D4BE-84ED-4651-B824-CC15057F976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38583" y="534780"/>
            <a:ext cx="10241605" cy="578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97203-D73E-4FA7-9EE9-4561A6942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4387" y="238108"/>
            <a:ext cx="9144000" cy="1234757"/>
          </a:xfrm>
        </p:spPr>
        <p:txBody>
          <a:bodyPr/>
          <a:lstStyle/>
          <a:p>
            <a:r>
              <a:rPr lang="en-CA"/>
              <a:t>Now Let’s Try…</a:t>
            </a: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7824ACF6-2D19-4A1F-BE38-8CF3966FC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669" y="2379683"/>
            <a:ext cx="3724302" cy="39386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6B9D8D-6AC3-4A0C-A095-18B6CE1E76AF}"/>
              </a:ext>
            </a:extLst>
          </p:cNvPr>
          <p:cNvSpPr txBox="1"/>
          <p:nvPr/>
        </p:nvSpPr>
        <p:spPr>
          <a:xfrm>
            <a:off x="2759947" y="1344583"/>
            <a:ext cx="681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>
                <a:hlinkClick r:id="rId2"/>
              </a:rPr>
              <a:t>quickdraw.withgoogle.com</a:t>
            </a:r>
            <a:endParaRPr lang="en-CA" sz="3600" b="1" dirty="0"/>
          </a:p>
        </p:txBody>
      </p:sp>
    </p:spTree>
    <p:extLst>
      <p:ext uri="{BB962C8B-B14F-4D97-AF65-F5344CB8AC3E}">
        <p14:creationId xmlns:p14="http://schemas.microsoft.com/office/powerpoint/2010/main" val="272306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rc 11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68E142-F37D-4BEB-8CFD-13DD83500F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85969" y="120580"/>
            <a:ext cx="12553556" cy="936996"/>
          </a:xfrm>
        </p:spPr>
        <p:txBody>
          <a:bodyPr>
            <a:normAutofit fontScale="90000"/>
          </a:bodyPr>
          <a:lstStyle/>
          <a:p>
            <a:r>
              <a:rPr lang="en-CA">
                <a:solidFill>
                  <a:srgbClr val="FFFFFF"/>
                </a:solidFill>
              </a:rPr>
              <a:t>Machine Learning for Kids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83C294-8326-482A-9DF2-5FF8622E58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9265" y="917865"/>
            <a:ext cx="3067912" cy="520582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By IBM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43BBA3-9B0C-4FCB-B864-709C2CDFAD9F}"/>
              </a:ext>
            </a:extLst>
          </p:cNvPr>
          <p:cNvSpPr txBox="1"/>
          <p:nvPr/>
        </p:nvSpPr>
        <p:spPr>
          <a:xfrm>
            <a:off x="1381183" y="6248051"/>
            <a:ext cx="9429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>
                <a:hlinkClick r:id="rId2"/>
              </a:rPr>
              <a:t>https://machinelearningforkids.co.uk/</a:t>
            </a:r>
            <a:endParaRPr lang="en-CA" sz="3600" b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EA6E9C-F65F-8F9C-A0FF-68252E3F2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328" y="1339089"/>
            <a:ext cx="10427874" cy="482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3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3F2A13-602F-2FB3-8F6F-31044F598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908" y="1220919"/>
            <a:ext cx="5425781" cy="2387600"/>
          </a:xfrm>
        </p:spPr>
        <p:txBody>
          <a:bodyPr>
            <a:normAutofit/>
          </a:bodyPr>
          <a:lstStyle/>
          <a:p>
            <a:pPr algn="l"/>
            <a:r>
              <a:rPr lang="en-CA" dirty="0"/>
              <a:t>Follow up questions: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9A6411-A3D9-05D5-160A-031C992412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908" y="3700594"/>
            <a:ext cx="5425781" cy="1655762"/>
          </a:xfrm>
        </p:spPr>
        <p:txBody>
          <a:bodyPr>
            <a:normAutofit/>
          </a:bodyPr>
          <a:lstStyle/>
          <a:p>
            <a:pPr marL="342900" lvl="0" indent="-342900" algn="l">
              <a:buFont typeface="+mj-lt"/>
              <a:buAutoNum type="arabicPeriod"/>
            </a:pP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Now that you have actually trained a machine what did you learn? What did you think about it?</a:t>
            </a:r>
            <a:endParaRPr lang="en-CA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+mj-lt"/>
              <a:buAutoNum type="arabicPeriod"/>
            </a:pP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could machine learning lead to bias in AI?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AI is trained this way, what problems could this lead to if you are using AI? </a:t>
            </a:r>
            <a:endParaRPr lang="en-CA" sz="19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58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ShapesVTI">
  <a:themeElements>
    <a:clrScheme name="Shapes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7d02f6d-b2d7-48f9-80d2-e226830decf8">
      <Terms xmlns="http://schemas.microsoft.com/office/infopath/2007/PartnerControls"/>
    </lcf76f155ced4ddcb4097134ff3c332f>
    <TaxCatchAll xmlns="fa3f21ea-7349-4232-a7e7-f7dc8364029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436F8D9B8DE640BDE73E6984393939" ma:contentTypeVersion="14" ma:contentTypeDescription="Create a new document." ma:contentTypeScope="" ma:versionID="9f69ad895b138b6b17bc2217d10750b8">
  <xsd:schema xmlns:xsd="http://www.w3.org/2001/XMLSchema" xmlns:xs="http://www.w3.org/2001/XMLSchema" xmlns:p="http://schemas.microsoft.com/office/2006/metadata/properties" xmlns:ns2="87d02f6d-b2d7-48f9-80d2-e226830decf8" xmlns:ns3="fa3f21ea-7349-4232-a7e7-f7dc8364029c" targetNamespace="http://schemas.microsoft.com/office/2006/metadata/properties" ma:root="true" ma:fieldsID="d0c24b274bcd74b2a2bccd8d6fc4fd49" ns2:_="" ns3:_="">
    <xsd:import namespace="87d02f6d-b2d7-48f9-80d2-e226830decf8"/>
    <xsd:import namespace="fa3f21ea-7349-4232-a7e7-f7dc836402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d02f6d-b2d7-48f9-80d2-e226830dec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9c52fc4d-4418-4fb9-b09f-0e23acd48a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3f21ea-7349-4232-a7e7-f7dc8364029c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b52b0ca6-22e8-440d-8f09-a09bed270d47}" ma:internalName="TaxCatchAll" ma:showField="CatchAllData" ma:web="fa3f21ea-7349-4232-a7e7-f7dc836402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936460-5D5C-4DD1-A191-95A40BDB2CA4}">
  <ds:schemaRefs>
    <ds:schemaRef ds:uri="http://schemas.microsoft.com/office/2006/metadata/properties"/>
    <ds:schemaRef ds:uri="http://schemas.microsoft.com/office/infopath/2007/PartnerControls"/>
    <ds:schemaRef ds:uri="87d02f6d-b2d7-48f9-80d2-e226830decf8"/>
    <ds:schemaRef ds:uri="fa3f21ea-7349-4232-a7e7-f7dc8364029c"/>
  </ds:schemaRefs>
</ds:datastoreItem>
</file>

<file path=customXml/itemProps2.xml><?xml version="1.0" encoding="utf-8"?>
<ds:datastoreItem xmlns:ds="http://schemas.openxmlformats.org/officeDocument/2006/customXml" ds:itemID="{CEAAD516-2104-4193-94E4-7D62A665EF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F52079-C109-4195-82A6-04AC69C329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d02f6d-b2d7-48f9-80d2-e226830decf8"/>
    <ds:schemaRef ds:uri="fa3f21ea-7349-4232-a7e7-f7dc836402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</TotalTime>
  <Words>127</Words>
  <Application>Microsoft Office PowerPoint</Application>
  <PresentationFormat>Widescreen</PresentationFormat>
  <Paragraphs>19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ShapesVTI</vt:lpstr>
      <vt:lpstr>Artificial Intelligence </vt:lpstr>
      <vt:lpstr>Artificial Intelligence or not?</vt:lpstr>
      <vt:lpstr>What is Artificial Intelligence?</vt:lpstr>
      <vt:lpstr>PowerPoint Presentation</vt:lpstr>
      <vt:lpstr>Now Let’s Try…</vt:lpstr>
      <vt:lpstr>Machine Learning for Kids</vt:lpstr>
      <vt:lpstr>Follow up questions: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Kara Dawson</dc:creator>
  <cp:lastModifiedBy>Kara Dawson</cp:lastModifiedBy>
  <cp:revision>15</cp:revision>
  <dcterms:created xsi:type="dcterms:W3CDTF">2021-08-30T17:45:55Z</dcterms:created>
  <dcterms:modified xsi:type="dcterms:W3CDTF">2025-01-13T19:26:09Z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0x01010053436F8D9B8DE640BDE73E6984393939</vt:lpwstr>
  </property>
  <property fmtid="{D5CDD505-2E9C-101B-9397-08002B2CF9AE}" pid="3" name="MediaServiceImageTags">
    <vt:lpwstr/>
  </property>
</Properties>
</file>