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1" r:id="rId13"/>
    <p:sldId id="269" r:id="rId14"/>
    <p:sldId id="272" r:id="rId15"/>
    <p:sldId id="271" r:id="rId16"/>
    <p:sldId id="282" r:id="rId17"/>
    <p:sldId id="283" r:id="rId18"/>
    <p:sldId id="288" r:id="rId19"/>
    <p:sldId id="287" r:id="rId20"/>
    <p:sldId id="273" r:id="rId21"/>
    <p:sldId id="274" r:id="rId22"/>
    <p:sldId id="279" r:id="rId23"/>
    <p:sldId id="281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994A"/>
    <a:srgbClr val="F3F58F"/>
    <a:srgbClr val="94E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FF7FE6-9519-465E-A01C-79A8D68EFF57}" v="117" dt="2024-05-29T22:01:38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ina Allison" userId="6005f913-2119-43ba-a5d4-3db0a1d134d9" providerId="ADAL" clId="{8FFF7FE6-9519-465E-A01C-79A8D68EFF57}"/>
    <pc:docChg chg="undo custSel addSld delSld modSld sldOrd">
      <pc:chgData name="Serina Allison" userId="6005f913-2119-43ba-a5d4-3db0a1d134d9" providerId="ADAL" clId="{8FFF7FE6-9519-465E-A01C-79A8D68EFF57}" dt="2024-05-29T22:01:38.163" v="4689" actId="1440"/>
      <pc:docMkLst>
        <pc:docMk/>
      </pc:docMkLst>
      <pc:sldChg chg="modSp mod">
        <pc:chgData name="Serina Allison" userId="6005f913-2119-43ba-a5d4-3db0a1d134d9" providerId="ADAL" clId="{8FFF7FE6-9519-465E-A01C-79A8D68EFF57}" dt="2024-05-27T16:21:27.574" v="1832" actId="207"/>
        <pc:sldMkLst>
          <pc:docMk/>
          <pc:sldMk cId="513276044" sldId="256"/>
        </pc:sldMkLst>
        <pc:spChg chg="mod">
          <ac:chgData name="Serina Allison" userId="6005f913-2119-43ba-a5d4-3db0a1d134d9" providerId="ADAL" clId="{8FFF7FE6-9519-465E-A01C-79A8D68EFF57}" dt="2024-05-27T16:21:27.574" v="1832" actId="207"/>
          <ac:spMkLst>
            <pc:docMk/>
            <pc:sldMk cId="513276044" sldId="256"/>
            <ac:spMk id="2" creationId="{73428BFE-5B26-AAC6-4381-B4A1F8546984}"/>
          </ac:spMkLst>
        </pc:spChg>
      </pc:sldChg>
      <pc:sldChg chg="addSp delSp modSp mod ord">
        <pc:chgData name="Serina Allison" userId="6005f913-2119-43ba-a5d4-3db0a1d134d9" providerId="ADAL" clId="{8FFF7FE6-9519-465E-A01C-79A8D68EFF57}" dt="2024-05-29T21:59:50.256" v="4570" actId="1076"/>
        <pc:sldMkLst>
          <pc:docMk/>
          <pc:sldMk cId="3090829384" sldId="261"/>
        </pc:sldMkLst>
        <pc:spChg chg="mod">
          <ac:chgData name="Serina Allison" userId="6005f913-2119-43ba-a5d4-3db0a1d134d9" providerId="ADAL" clId="{8FFF7FE6-9519-465E-A01C-79A8D68EFF57}" dt="2024-05-29T21:59:50.256" v="4570" actId="1076"/>
          <ac:spMkLst>
            <pc:docMk/>
            <pc:sldMk cId="3090829384" sldId="261"/>
            <ac:spMk id="2" creationId="{15A91391-A94A-23EB-2D06-6AE32F6ABFCB}"/>
          </ac:spMkLst>
        </pc:spChg>
        <pc:spChg chg="add mod">
          <ac:chgData name="Serina Allison" userId="6005f913-2119-43ba-a5d4-3db0a1d134d9" providerId="ADAL" clId="{8FFF7FE6-9519-465E-A01C-79A8D68EFF57}" dt="2024-05-29T21:56:27.904" v="4385" actId="255"/>
          <ac:spMkLst>
            <pc:docMk/>
            <pc:sldMk cId="3090829384" sldId="261"/>
            <ac:spMk id="5" creationId="{6BE528D1-F2AF-4F6F-DF7B-CF5B8534E556}"/>
          </ac:spMkLst>
        </pc:spChg>
        <pc:spChg chg="del">
          <ac:chgData name="Serina Allison" userId="6005f913-2119-43ba-a5d4-3db0a1d134d9" providerId="ADAL" clId="{8FFF7FE6-9519-465E-A01C-79A8D68EFF57}" dt="2024-05-27T20:48:59.412" v="3882" actId="478"/>
          <ac:spMkLst>
            <pc:docMk/>
            <pc:sldMk cId="3090829384" sldId="261"/>
            <ac:spMk id="8" creationId="{3C3DE841-34AB-E4A5-2EA2-55946BE396FB}"/>
          </ac:spMkLst>
        </pc:spChg>
      </pc:sldChg>
      <pc:sldChg chg="modSp mod">
        <pc:chgData name="Serina Allison" userId="6005f913-2119-43ba-a5d4-3db0a1d134d9" providerId="ADAL" clId="{8FFF7FE6-9519-465E-A01C-79A8D68EFF57}" dt="2024-05-24T21:08:55.838" v="1253" actId="20577"/>
        <pc:sldMkLst>
          <pc:docMk/>
          <pc:sldMk cId="3331904403" sldId="264"/>
        </pc:sldMkLst>
        <pc:spChg chg="mod">
          <ac:chgData name="Serina Allison" userId="6005f913-2119-43ba-a5d4-3db0a1d134d9" providerId="ADAL" clId="{8FFF7FE6-9519-465E-A01C-79A8D68EFF57}" dt="2024-05-24T21:04:44.579" v="1228" actId="255"/>
          <ac:spMkLst>
            <pc:docMk/>
            <pc:sldMk cId="3331904403" sldId="264"/>
            <ac:spMk id="2" creationId="{AEBE9916-2228-D3C4-1621-5DA861799F26}"/>
          </ac:spMkLst>
        </pc:spChg>
        <pc:spChg chg="mod">
          <ac:chgData name="Serina Allison" userId="6005f913-2119-43ba-a5d4-3db0a1d134d9" providerId="ADAL" clId="{8FFF7FE6-9519-465E-A01C-79A8D68EFF57}" dt="2024-05-24T21:08:55.838" v="1253" actId="20577"/>
          <ac:spMkLst>
            <pc:docMk/>
            <pc:sldMk cId="3331904403" sldId="264"/>
            <ac:spMk id="3" creationId="{A1408D34-FD64-6DB9-AD8B-BDD246D84F22}"/>
          </ac:spMkLst>
        </pc:spChg>
      </pc:sldChg>
      <pc:sldChg chg="modSp mod">
        <pc:chgData name="Serina Allison" userId="6005f913-2119-43ba-a5d4-3db0a1d134d9" providerId="ADAL" clId="{8FFF7FE6-9519-465E-A01C-79A8D68EFF57}" dt="2024-05-24T21:04:27.299" v="1225" actId="14100"/>
        <pc:sldMkLst>
          <pc:docMk/>
          <pc:sldMk cId="2886098478" sldId="265"/>
        </pc:sldMkLst>
        <pc:spChg chg="mod">
          <ac:chgData name="Serina Allison" userId="6005f913-2119-43ba-a5d4-3db0a1d134d9" providerId="ADAL" clId="{8FFF7FE6-9519-465E-A01C-79A8D68EFF57}" dt="2024-05-24T21:04:27.299" v="1225" actId="14100"/>
          <ac:spMkLst>
            <pc:docMk/>
            <pc:sldMk cId="2886098478" sldId="265"/>
            <ac:spMk id="2" creationId="{BD7F678C-7636-4512-C5B0-48E4298A92A7}"/>
          </ac:spMkLst>
        </pc:spChg>
      </pc:sldChg>
      <pc:sldChg chg="addSp delSp modSp mod setBg">
        <pc:chgData name="Serina Allison" userId="6005f913-2119-43ba-a5d4-3db0a1d134d9" providerId="ADAL" clId="{8FFF7FE6-9519-465E-A01C-79A8D68EFF57}" dt="2024-05-24T21:03:49.841" v="1223" actId="255"/>
        <pc:sldMkLst>
          <pc:docMk/>
          <pc:sldMk cId="1359377435" sldId="266"/>
        </pc:sldMkLst>
        <pc:spChg chg="mod ord">
          <ac:chgData name="Serina Allison" userId="6005f913-2119-43ba-a5d4-3db0a1d134d9" providerId="ADAL" clId="{8FFF7FE6-9519-465E-A01C-79A8D68EFF57}" dt="2024-05-24T21:03:49.841" v="1223" actId="255"/>
          <ac:spMkLst>
            <pc:docMk/>
            <pc:sldMk cId="1359377435" sldId="266"/>
            <ac:spMk id="2" creationId="{AD4E82DF-5AED-0D74-E0D6-A4CCB4568F84}"/>
          </ac:spMkLst>
        </pc:spChg>
        <pc:spChg chg="add mod">
          <ac:chgData name="Serina Allison" userId="6005f913-2119-43ba-a5d4-3db0a1d134d9" providerId="ADAL" clId="{8FFF7FE6-9519-465E-A01C-79A8D68EFF57}" dt="2024-05-24T19:20:34.220" v="58" actId="255"/>
          <ac:spMkLst>
            <pc:docMk/>
            <pc:sldMk cId="1359377435" sldId="266"/>
            <ac:spMk id="6" creationId="{4DE35BA8-3043-C3C6-2751-F01D20EF9BAC}"/>
          </ac:spMkLst>
        </pc:spChg>
        <pc:spChg chg="add">
          <ac:chgData name="Serina Allison" userId="6005f913-2119-43ba-a5d4-3db0a1d134d9" providerId="ADAL" clId="{8FFF7FE6-9519-465E-A01C-79A8D68EFF57}" dt="2024-05-24T19:08:16.429" v="37" actId="26606"/>
          <ac:spMkLst>
            <pc:docMk/>
            <pc:sldMk cId="1359377435" sldId="266"/>
            <ac:spMk id="7" creationId="{5BE2A49E-0BD9-321C-F602-AFA2FCF9B27B}"/>
          </ac:spMkLst>
        </pc:spChg>
        <pc:spChg chg="add">
          <ac:chgData name="Serina Allison" userId="6005f913-2119-43ba-a5d4-3db0a1d134d9" providerId="ADAL" clId="{8FFF7FE6-9519-465E-A01C-79A8D68EFF57}" dt="2024-05-24T19:08:16.429" v="37" actId="26606"/>
          <ac:spMkLst>
            <pc:docMk/>
            <pc:sldMk cId="1359377435" sldId="266"/>
            <ac:spMk id="8" creationId="{A7E26772-EAFC-10BB-4659-99BF2A8A1546}"/>
          </ac:spMkLst>
        </pc:spChg>
        <pc:spChg chg="add">
          <ac:chgData name="Serina Allison" userId="6005f913-2119-43ba-a5d4-3db0a1d134d9" providerId="ADAL" clId="{8FFF7FE6-9519-465E-A01C-79A8D68EFF57}" dt="2024-05-24T19:08:16.429" v="37" actId="26606"/>
          <ac:spMkLst>
            <pc:docMk/>
            <pc:sldMk cId="1359377435" sldId="266"/>
            <ac:spMk id="9" creationId="{E4AEFA6A-E623-CF1A-3DDF-C38D3A7E2CE2}"/>
          </ac:spMkLst>
        </pc:spChg>
        <pc:spChg chg="add del">
          <ac:chgData name="Serina Allison" userId="6005f913-2119-43ba-a5d4-3db0a1d134d9" providerId="ADAL" clId="{8FFF7FE6-9519-465E-A01C-79A8D68EFF57}" dt="2024-05-24T19:07:48.520" v="32" actId="26606"/>
          <ac:spMkLst>
            <pc:docMk/>
            <pc:sldMk cId="1359377435" sldId="266"/>
            <ac:spMk id="10" creationId="{5BE2A49E-0BD9-321C-F602-AFA2FCF9B27B}"/>
          </ac:spMkLst>
        </pc:spChg>
        <pc:spChg chg="add del">
          <ac:chgData name="Serina Allison" userId="6005f913-2119-43ba-a5d4-3db0a1d134d9" providerId="ADAL" clId="{8FFF7FE6-9519-465E-A01C-79A8D68EFF57}" dt="2024-05-24T19:07:48.520" v="32" actId="26606"/>
          <ac:spMkLst>
            <pc:docMk/>
            <pc:sldMk cId="1359377435" sldId="266"/>
            <ac:spMk id="12" creationId="{00E45B9B-5690-F156-E2ED-D88478B7627A}"/>
          </ac:spMkLst>
        </pc:spChg>
        <pc:spChg chg="add del">
          <ac:chgData name="Serina Allison" userId="6005f913-2119-43ba-a5d4-3db0a1d134d9" providerId="ADAL" clId="{8FFF7FE6-9519-465E-A01C-79A8D68EFF57}" dt="2024-05-24T19:07:48.520" v="32" actId="26606"/>
          <ac:spMkLst>
            <pc:docMk/>
            <pc:sldMk cId="1359377435" sldId="266"/>
            <ac:spMk id="14" creationId="{97081EE3-B6BE-9584-F5AF-E5F6484DA7A1}"/>
          </ac:spMkLst>
        </pc:spChg>
        <pc:spChg chg="add del">
          <ac:chgData name="Serina Allison" userId="6005f913-2119-43ba-a5d4-3db0a1d134d9" providerId="ADAL" clId="{8FFF7FE6-9519-465E-A01C-79A8D68EFF57}" dt="2024-05-24T19:07:48.520" v="32" actId="26606"/>
          <ac:spMkLst>
            <pc:docMk/>
            <pc:sldMk cId="1359377435" sldId="266"/>
            <ac:spMk id="16" creationId="{41A03FE5-7938-1573-2D18-E168CC7C0ABF}"/>
          </ac:spMkLst>
        </pc:spChg>
        <pc:picChg chg="add mod">
          <ac:chgData name="Serina Allison" userId="6005f913-2119-43ba-a5d4-3db0a1d134d9" providerId="ADAL" clId="{8FFF7FE6-9519-465E-A01C-79A8D68EFF57}" dt="2024-05-24T19:08:31.281" v="40" actId="14100"/>
          <ac:picMkLst>
            <pc:docMk/>
            <pc:sldMk cId="1359377435" sldId="266"/>
            <ac:picMk id="5" creationId="{EEA52073-26A6-5133-5D66-5983D3EDD17E}"/>
          </ac:picMkLst>
        </pc:picChg>
      </pc:sldChg>
      <pc:sldChg chg="addSp modSp new mod setBg">
        <pc:chgData name="Serina Allison" userId="6005f913-2119-43ba-a5d4-3db0a1d134d9" providerId="ADAL" clId="{8FFF7FE6-9519-465E-A01C-79A8D68EFF57}" dt="2024-05-29T21:59:14.180" v="4567" actId="27636"/>
        <pc:sldMkLst>
          <pc:docMk/>
          <pc:sldMk cId="1771682958" sldId="267"/>
        </pc:sldMkLst>
        <pc:spChg chg="mod">
          <ac:chgData name="Serina Allison" userId="6005f913-2119-43ba-a5d4-3db0a1d134d9" providerId="ADAL" clId="{8FFF7FE6-9519-465E-A01C-79A8D68EFF57}" dt="2024-05-24T19:33:25.096" v="130" actId="255"/>
          <ac:spMkLst>
            <pc:docMk/>
            <pc:sldMk cId="1771682958" sldId="267"/>
            <ac:spMk id="2" creationId="{AF273467-4DB5-DE72-265C-7A2A6F066E6E}"/>
          </ac:spMkLst>
        </pc:spChg>
        <pc:spChg chg="mod">
          <ac:chgData name="Serina Allison" userId="6005f913-2119-43ba-a5d4-3db0a1d134d9" providerId="ADAL" clId="{8FFF7FE6-9519-465E-A01C-79A8D68EFF57}" dt="2024-05-29T21:59:14.180" v="4567" actId="27636"/>
          <ac:spMkLst>
            <pc:docMk/>
            <pc:sldMk cId="1771682958" sldId="267"/>
            <ac:spMk id="3" creationId="{16CEA169-AB29-B3FD-62FE-97355B4CE09F}"/>
          </ac:spMkLst>
        </pc:spChg>
        <pc:spChg chg="add">
          <ac:chgData name="Serina Allison" userId="6005f913-2119-43ba-a5d4-3db0a1d134d9" providerId="ADAL" clId="{8FFF7FE6-9519-465E-A01C-79A8D68EFF57}" dt="2024-05-24T19:30:40.319" v="124" actId="26606"/>
          <ac:spMkLst>
            <pc:docMk/>
            <pc:sldMk cId="1771682958" sldId="267"/>
            <ac:spMk id="3079" creationId="{FAFDCCA3-5CE7-058C-1962-A071B76432F1}"/>
          </ac:spMkLst>
        </pc:spChg>
        <pc:spChg chg="add">
          <ac:chgData name="Serina Allison" userId="6005f913-2119-43ba-a5d4-3db0a1d134d9" providerId="ADAL" clId="{8FFF7FE6-9519-465E-A01C-79A8D68EFF57}" dt="2024-05-24T19:30:40.319" v="124" actId="26606"/>
          <ac:spMkLst>
            <pc:docMk/>
            <pc:sldMk cId="1771682958" sldId="267"/>
            <ac:spMk id="3081" creationId="{1BF24CF1-EE7F-86B3-94A8-3CD26A1ADB0F}"/>
          </ac:spMkLst>
        </pc:spChg>
        <pc:picChg chg="add mod">
          <ac:chgData name="Serina Allison" userId="6005f913-2119-43ba-a5d4-3db0a1d134d9" providerId="ADAL" clId="{8FFF7FE6-9519-465E-A01C-79A8D68EFF57}" dt="2024-05-24T19:30:40.319" v="124" actId="26606"/>
          <ac:picMkLst>
            <pc:docMk/>
            <pc:sldMk cId="1771682958" sldId="267"/>
            <ac:picMk id="3074" creationId="{452A1D8E-8476-7D21-00CB-C594E46494DE}"/>
          </ac:picMkLst>
        </pc:picChg>
      </pc:sldChg>
      <pc:sldChg chg="addSp delSp modSp new mod">
        <pc:chgData name="Serina Allison" userId="6005f913-2119-43ba-a5d4-3db0a1d134d9" providerId="ADAL" clId="{8FFF7FE6-9519-465E-A01C-79A8D68EFF57}" dt="2024-05-24T21:02:16.017" v="1219" actId="27636"/>
        <pc:sldMkLst>
          <pc:docMk/>
          <pc:sldMk cId="893375009" sldId="268"/>
        </pc:sldMkLst>
        <pc:spChg chg="mod">
          <ac:chgData name="Serina Allison" userId="6005f913-2119-43ba-a5d4-3db0a1d134d9" providerId="ADAL" clId="{8FFF7FE6-9519-465E-A01C-79A8D68EFF57}" dt="2024-05-24T21:02:16.017" v="1219" actId="27636"/>
          <ac:spMkLst>
            <pc:docMk/>
            <pc:sldMk cId="893375009" sldId="268"/>
            <ac:spMk id="2" creationId="{8A4B79B0-1F5B-1D87-95A2-0FE4E3F22F9E}"/>
          </ac:spMkLst>
        </pc:spChg>
        <pc:spChg chg="del">
          <ac:chgData name="Serina Allison" userId="6005f913-2119-43ba-a5d4-3db0a1d134d9" providerId="ADAL" clId="{8FFF7FE6-9519-465E-A01C-79A8D68EFF57}" dt="2024-05-24T19:35:57.635" v="135"/>
          <ac:spMkLst>
            <pc:docMk/>
            <pc:sldMk cId="893375009" sldId="268"/>
            <ac:spMk id="3" creationId="{B16887BD-A317-F6AD-360A-AB8D0F5FA05D}"/>
          </ac:spMkLst>
        </pc:spChg>
        <pc:spChg chg="add mod">
          <ac:chgData name="Serina Allison" userId="6005f913-2119-43ba-a5d4-3db0a1d134d9" providerId="ADAL" clId="{8FFF7FE6-9519-465E-A01C-79A8D68EFF57}" dt="2024-05-24T19:37:14.901" v="150" actId="1076"/>
          <ac:spMkLst>
            <pc:docMk/>
            <pc:sldMk cId="893375009" sldId="268"/>
            <ac:spMk id="5" creationId="{C99C7D5A-77AC-5345-1BB5-AFEDA2BA66D7}"/>
          </ac:spMkLst>
        </pc:spChg>
        <pc:picChg chg="add mod">
          <ac:chgData name="Serina Allison" userId="6005f913-2119-43ba-a5d4-3db0a1d134d9" providerId="ADAL" clId="{8FFF7FE6-9519-465E-A01C-79A8D68EFF57}" dt="2024-05-24T19:36:24.472" v="142" actId="1076"/>
          <ac:picMkLst>
            <pc:docMk/>
            <pc:sldMk cId="893375009" sldId="268"/>
            <ac:picMk id="4098" creationId="{11A5E945-E40C-02A8-C820-385596980590}"/>
          </ac:picMkLst>
        </pc:picChg>
      </pc:sldChg>
      <pc:sldChg chg="addSp delSp modSp new mod">
        <pc:chgData name="Serina Allison" userId="6005f913-2119-43ba-a5d4-3db0a1d134d9" providerId="ADAL" clId="{8FFF7FE6-9519-465E-A01C-79A8D68EFF57}" dt="2024-05-27T15:57:21.757" v="1343" actId="255"/>
        <pc:sldMkLst>
          <pc:docMk/>
          <pc:sldMk cId="1468946836" sldId="269"/>
        </pc:sldMkLst>
        <pc:spChg chg="mod">
          <ac:chgData name="Serina Allison" userId="6005f913-2119-43ba-a5d4-3db0a1d134d9" providerId="ADAL" clId="{8FFF7FE6-9519-465E-A01C-79A8D68EFF57}" dt="2024-05-24T21:02:03.668" v="1217" actId="113"/>
          <ac:spMkLst>
            <pc:docMk/>
            <pc:sldMk cId="1468946836" sldId="269"/>
            <ac:spMk id="2" creationId="{060AADA1-E4FD-BD17-2D67-434F2D9BE92E}"/>
          </ac:spMkLst>
        </pc:spChg>
        <pc:spChg chg="mod">
          <ac:chgData name="Serina Allison" userId="6005f913-2119-43ba-a5d4-3db0a1d134d9" providerId="ADAL" clId="{8FFF7FE6-9519-465E-A01C-79A8D68EFF57}" dt="2024-05-27T15:57:21.757" v="1343" actId="255"/>
          <ac:spMkLst>
            <pc:docMk/>
            <pc:sldMk cId="1468946836" sldId="269"/>
            <ac:spMk id="3" creationId="{EEF4B770-6DF8-1B9A-C425-9E3C3B3604DD}"/>
          </ac:spMkLst>
        </pc:spChg>
        <pc:spChg chg="add mod">
          <ac:chgData name="Serina Allison" userId="6005f913-2119-43ba-a5d4-3db0a1d134d9" providerId="ADAL" clId="{8FFF7FE6-9519-465E-A01C-79A8D68EFF57}" dt="2024-05-24T20:47:27.116" v="753" actId="1076"/>
          <ac:spMkLst>
            <pc:docMk/>
            <pc:sldMk cId="1468946836" sldId="269"/>
            <ac:spMk id="4" creationId="{F761CAAA-2072-C1D3-AB67-54E5CE3298F1}"/>
          </ac:spMkLst>
        </pc:spChg>
        <pc:spChg chg="add mod ord">
          <ac:chgData name="Serina Allison" userId="6005f913-2119-43ba-a5d4-3db0a1d134d9" providerId="ADAL" clId="{8FFF7FE6-9519-465E-A01C-79A8D68EFF57}" dt="2024-05-24T20:47:27.554" v="754" actId="1076"/>
          <ac:spMkLst>
            <pc:docMk/>
            <pc:sldMk cId="1468946836" sldId="269"/>
            <ac:spMk id="5" creationId="{57F2BE9E-434E-BB64-ED60-AFEBC0EF4EF3}"/>
          </ac:spMkLst>
        </pc:spChg>
        <pc:spChg chg="add del mod">
          <ac:chgData name="Serina Allison" userId="6005f913-2119-43ba-a5d4-3db0a1d134d9" providerId="ADAL" clId="{8FFF7FE6-9519-465E-A01C-79A8D68EFF57}" dt="2024-05-24T19:40:17.888" v="182" actId="478"/>
          <ac:spMkLst>
            <pc:docMk/>
            <pc:sldMk cId="1468946836" sldId="269"/>
            <ac:spMk id="6" creationId="{8C31C9C7-AA18-6AAC-5DA1-05CB1D397D8E}"/>
          </ac:spMkLst>
        </pc:spChg>
        <pc:spChg chg="add mod ord">
          <ac:chgData name="Serina Allison" userId="6005f913-2119-43ba-a5d4-3db0a1d134d9" providerId="ADAL" clId="{8FFF7FE6-9519-465E-A01C-79A8D68EFF57}" dt="2024-05-24T20:34:13.861" v="303" actId="1076"/>
          <ac:spMkLst>
            <pc:docMk/>
            <pc:sldMk cId="1468946836" sldId="269"/>
            <ac:spMk id="7" creationId="{6F92D64B-BAE7-F870-B232-5E953DF20D08}"/>
          </ac:spMkLst>
        </pc:spChg>
      </pc:sldChg>
      <pc:sldChg chg="addSp delSp modSp new del mod setBg">
        <pc:chgData name="Serina Allison" userId="6005f913-2119-43ba-a5d4-3db0a1d134d9" providerId="ADAL" clId="{8FFF7FE6-9519-465E-A01C-79A8D68EFF57}" dt="2024-05-24T20:57:22.615" v="1010" actId="47"/>
        <pc:sldMkLst>
          <pc:docMk/>
          <pc:sldMk cId="1965970846" sldId="270"/>
        </pc:sldMkLst>
        <pc:spChg chg="del mod">
          <ac:chgData name="Serina Allison" userId="6005f913-2119-43ba-a5d4-3db0a1d134d9" providerId="ADAL" clId="{8FFF7FE6-9519-465E-A01C-79A8D68EFF57}" dt="2024-05-24T20:29:50.375" v="208" actId="478"/>
          <ac:spMkLst>
            <pc:docMk/>
            <pc:sldMk cId="1965970846" sldId="270"/>
            <ac:spMk id="2" creationId="{16BA7110-17D5-3173-F9B0-E8318B7FA056}"/>
          </ac:spMkLst>
        </pc:spChg>
        <pc:spChg chg="mod">
          <ac:chgData name="Serina Allison" userId="6005f913-2119-43ba-a5d4-3db0a1d134d9" providerId="ADAL" clId="{8FFF7FE6-9519-465E-A01C-79A8D68EFF57}" dt="2024-05-24T20:30:40.404" v="223" actId="2711"/>
          <ac:spMkLst>
            <pc:docMk/>
            <pc:sldMk cId="1965970846" sldId="270"/>
            <ac:spMk id="3" creationId="{7FBF3B3D-80D6-182E-EC0E-D80CFDA1815D}"/>
          </ac:spMkLst>
        </pc:spChg>
        <pc:spChg chg="add del mod">
          <ac:chgData name="Serina Allison" userId="6005f913-2119-43ba-a5d4-3db0a1d134d9" providerId="ADAL" clId="{8FFF7FE6-9519-465E-A01C-79A8D68EFF57}" dt="2024-05-24T20:29:59.012" v="209" actId="478"/>
          <ac:spMkLst>
            <pc:docMk/>
            <pc:sldMk cId="1965970846" sldId="270"/>
            <ac:spMk id="5" creationId="{2E69675D-7B36-845C-7849-7B3EEFFB139C}"/>
          </ac:spMkLst>
        </pc:spChg>
        <pc:spChg chg="add">
          <ac:chgData name="Serina Allison" userId="6005f913-2119-43ba-a5d4-3db0a1d134d9" providerId="ADAL" clId="{8FFF7FE6-9519-465E-A01C-79A8D68EFF57}" dt="2024-05-24T20:30:15.873" v="214" actId="26606"/>
          <ac:spMkLst>
            <pc:docMk/>
            <pc:sldMk cId="1965970846" sldId="270"/>
            <ac:spMk id="9" creationId="{DC22E14B-4FF3-5229-CA86-75E25F3725E7}"/>
          </ac:spMkLst>
        </pc:spChg>
        <pc:spChg chg="add">
          <ac:chgData name="Serina Allison" userId="6005f913-2119-43ba-a5d4-3db0a1d134d9" providerId="ADAL" clId="{8FFF7FE6-9519-465E-A01C-79A8D68EFF57}" dt="2024-05-24T20:30:15.873" v="214" actId="26606"/>
          <ac:spMkLst>
            <pc:docMk/>
            <pc:sldMk cId="1965970846" sldId="270"/>
            <ac:spMk id="11" creationId="{FA6B968A-A417-B33C-613C-7B1B45542CF1}"/>
          </ac:spMkLst>
        </pc:spChg>
        <pc:picChg chg="add">
          <ac:chgData name="Serina Allison" userId="6005f913-2119-43ba-a5d4-3db0a1d134d9" providerId="ADAL" clId="{8FFF7FE6-9519-465E-A01C-79A8D68EFF57}" dt="2024-05-24T20:30:15.873" v="214" actId="26606"/>
          <ac:picMkLst>
            <pc:docMk/>
            <pc:sldMk cId="1965970846" sldId="270"/>
            <ac:picMk id="6" creationId="{0DD8826E-8EEB-B5E7-CF71-0117C56B27DE}"/>
          </ac:picMkLst>
        </pc:picChg>
      </pc:sldChg>
      <pc:sldChg chg="addSp delSp modSp new mod">
        <pc:chgData name="Serina Allison" userId="6005f913-2119-43ba-a5d4-3db0a1d134d9" providerId="ADAL" clId="{8FFF7FE6-9519-465E-A01C-79A8D68EFF57}" dt="2024-05-24T21:05:19.746" v="1230" actId="1076"/>
        <pc:sldMkLst>
          <pc:docMk/>
          <pc:sldMk cId="1077043524" sldId="271"/>
        </pc:sldMkLst>
        <pc:spChg chg="mod">
          <ac:chgData name="Serina Allison" userId="6005f913-2119-43ba-a5d4-3db0a1d134d9" providerId="ADAL" clId="{8FFF7FE6-9519-465E-A01C-79A8D68EFF57}" dt="2024-05-24T21:01:39.684" v="1214" actId="2711"/>
          <ac:spMkLst>
            <pc:docMk/>
            <pc:sldMk cId="1077043524" sldId="271"/>
            <ac:spMk id="2" creationId="{D06928AB-16EA-8120-9340-B16886F316C9}"/>
          </ac:spMkLst>
        </pc:spChg>
        <pc:spChg chg="add del">
          <ac:chgData name="Serina Allison" userId="6005f913-2119-43ba-a5d4-3db0a1d134d9" providerId="ADAL" clId="{8FFF7FE6-9519-465E-A01C-79A8D68EFF57}" dt="2024-05-24T20:31:36.165" v="271" actId="478"/>
          <ac:spMkLst>
            <pc:docMk/>
            <pc:sldMk cId="1077043524" sldId="271"/>
            <ac:spMk id="3" creationId="{995719E9-9DC2-2E7B-1ACF-B072E0D5AEB2}"/>
          </ac:spMkLst>
        </pc:spChg>
        <pc:spChg chg="add del mod">
          <ac:chgData name="Serina Allison" userId="6005f913-2119-43ba-a5d4-3db0a1d134d9" providerId="ADAL" clId="{8FFF7FE6-9519-465E-A01C-79A8D68EFF57}" dt="2024-05-24T20:31:34.211" v="270"/>
          <ac:spMkLst>
            <pc:docMk/>
            <pc:sldMk cId="1077043524" sldId="271"/>
            <ac:spMk id="4" creationId="{8F0CAA1B-720F-4617-F23B-F7D9640B8D5C}"/>
          </ac:spMkLst>
        </pc:spChg>
        <pc:spChg chg="add mod">
          <ac:chgData name="Serina Allison" userId="6005f913-2119-43ba-a5d4-3db0a1d134d9" providerId="ADAL" clId="{8FFF7FE6-9519-465E-A01C-79A8D68EFF57}" dt="2024-05-24T20:32:30.815" v="285"/>
          <ac:spMkLst>
            <pc:docMk/>
            <pc:sldMk cId="1077043524" sldId="271"/>
            <ac:spMk id="5" creationId="{CD555932-86EE-DE4E-6899-3CB1223EE95D}"/>
          </ac:spMkLst>
        </pc:spChg>
        <pc:spChg chg="add mod">
          <ac:chgData name="Serina Allison" userId="6005f913-2119-43ba-a5d4-3db0a1d134d9" providerId="ADAL" clId="{8FFF7FE6-9519-465E-A01C-79A8D68EFF57}" dt="2024-05-24T20:32:14.762" v="279" actId="14100"/>
          <ac:spMkLst>
            <pc:docMk/>
            <pc:sldMk cId="1077043524" sldId="271"/>
            <ac:spMk id="6" creationId="{BCE0FA84-416B-8B84-6711-12849AEF181A}"/>
          </ac:spMkLst>
        </pc:spChg>
        <pc:spChg chg="add mod">
          <ac:chgData name="Serina Allison" userId="6005f913-2119-43ba-a5d4-3db0a1d134d9" providerId="ADAL" clId="{8FFF7FE6-9519-465E-A01C-79A8D68EFF57}" dt="2024-05-24T20:52:59.645" v="968" actId="33524"/>
          <ac:spMkLst>
            <pc:docMk/>
            <pc:sldMk cId="1077043524" sldId="271"/>
            <ac:spMk id="7" creationId="{A0CB000E-C82A-42D5-3338-A56FC54843EC}"/>
          </ac:spMkLst>
        </pc:spChg>
        <pc:spChg chg="add mod">
          <ac:chgData name="Serina Allison" userId="6005f913-2119-43ba-a5d4-3db0a1d134d9" providerId="ADAL" clId="{8FFF7FE6-9519-465E-A01C-79A8D68EFF57}" dt="2024-05-24T20:52:07.004" v="966" actId="14100"/>
          <ac:spMkLst>
            <pc:docMk/>
            <pc:sldMk cId="1077043524" sldId="271"/>
            <ac:spMk id="8" creationId="{036B545B-CD93-8963-6CB7-B7AAC38CB325}"/>
          </ac:spMkLst>
        </pc:spChg>
        <pc:spChg chg="add mod">
          <ac:chgData name="Serina Allison" userId="6005f913-2119-43ba-a5d4-3db0a1d134d9" providerId="ADAL" clId="{8FFF7FE6-9519-465E-A01C-79A8D68EFF57}" dt="2024-05-24T21:05:19.746" v="1230" actId="1076"/>
          <ac:spMkLst>
            <pc:docMk/>
            <pc:sldMk cId="1077043524" sldId="271"/>
            <ac:spMk id="9" creationId="{72A0E504-E00F-67D4-650B-9D6A9C3BD5D2}"/>
          </ac:spMkLst>
        </pc:spChg>
        <pc:picChg chg="add del mod">
          <ac:chgData name="Serina Allison" userId="6005f913-2119-43ba-a5d4-3db0a1d134d9" providerId="ADAL" clId="{8FFF7FE6-9519-465E-A01C-79A8D68EFF57}" dt="2024-05-24T20:56:40.786" v="1009" actId="478"/>
          <ac:picMkLst>
            <pc:docMk/>
            <pc:sldMk cId="1077043524" sldId="271"/>
            <ac:picMk id="6146" creationId="{6CBD7FCB-195C-89B7-F784-377464C89971}"/>
          </ac:picMkLst>
        </pc:picChg>
      </pc:sldChg>
      <pc:sldChg chg="addSp delSp modSp new mod setBg">
        <pc:chgData name="Serina Allison" userId="6005f913-2119-43ba-a5d4-3db0a1d134d9" providerId="ADAL" clId="{8FFF7FE6-9519-465E-A01C-79A8D68EFF57}" dt="2024-05-24T20:55:32.545" v="1003" actId="1076"/>
        <pc:sldMkLst>
          <pc:docMk/>
          <pc:sldMk cId="2702295893" sldId="272"/>
        </pc:sldMkLst>
        <pc:spChg chg="del mod">
          <ac:chgData name="Serina Allison" userId="6005f913-2119-43ba-a5d4-3db0a1d134d9" providerId="ADAL" clId="{8FFF7FE6-9519-465E-A01C-79A8D68EFF57}" dt="2024-05-24T20:54:53.197" v="977" actId="478"/>
          <ac:spMkLst>
            <pc:docMk/>
            <pc:sldMk cId="2702295893" sldId="272"/>
            <ac:spMk id="2" creationId="{1181E5AE-D8FC-A223-9523-219EB7B8195E}"/>
          </ac:spMkLst>
        </pc:spChg>
        <pc:spChg chg="mod">
          <ac:chgData name="Serina Allison" userId="6005f913-2119-43ba-a5d4-3db0a1d134d9" providerId="ADAL" clId="{8FFF7FE6-9519-465E-A01C-79A8D68EFF57}" dt="2024-05-24T20:55:32.545" v="1003" actId="1076"/>
          <ac:spMkLst>
            <pc:docMk/>
            <pc:sldMk cId="2702295893" sldId="272"/>
            <ac:spMk id="3" creationId="{1319F277-D1E2-4B3F-4350-977EDF8AAF43}"/>
          </ac:spMkLst>
        </pc:spChg>
        <pc:spChg chg="add">
          <ac:chgData name="Serina Allison" userId="6005f913-2119-43ba-a5d4-3db0a1d134d9" providerId="ADAL" clId="{8FFF7FE6-9519-465E-A01C-79A8D68EFF57}" dt="2024-05-24T20:54:10.626" v="970" actId="26606"/>
          <ac:spMkLst>
            <pc:docMk/>
            <pc:sldMk cId="2702295893" sldId="272"/>
            <ac:spMk id="5127" creationId="{DC22E14B-4FF3-5229-CA86-75E25F3725E7}"/>
          </ac:spMkLst>
        </pc:spChg>
        <pc:spChg chg="add">
          <ac:chgData name="Serina Allison" userId="6005f913-2119-43ba-a5d4-3db0a1d134d9" providerId="ADAL" clId="{8FFF7FE6-9519-465E-A01C-79A8D68EFF57}" dt="2024-05-24T20:54:10.626" v="970" actId="26606"/>
          <ac:spMkLst>
            <pc:docMk/>
            <pc:sldMk cId="2702295893" sldId="272"/>
            <ac:spMk id="5129" creationId="{FA6B968A-A417-B33C-613C-7B1B45542CF1}"/>
          </ac:spMkLst>
        </pc:spChg>
        <pc:picChg chg="add del mod ord">
          <ac:chgData name="Serina Allison" userId="6005f913-2119-43ba-a5d4-3db0a1d134d9" providerId="ADAL" clId="{8FFF7FE6-9519-465E-A01C-79A8D68EFF57}" dt="2024-05-24T20:54:34.420" v="971" actId="478"/>
          <ac:picMkLst>
            <pc:docMk/>
            <pc:sldMk cId="2702295893" sldId="272"/>
            <ac:picMk id="5122" creationId="{F4007EBE-BBFF-2E20-2E58-776C26A7B5C9}"/>
          </ac:picMkLst>
        </pc:picChg>
        <pc:picChg chg="add mod">
          <ac:chgData name="Serina Allison" userId="6005f913-2119-43ba-a5d4-3db0a1d134d9" providerId="ADAL" clId="{8FFF7FE6-9519-465E-A01C-79A8D68EFF57}" dt="2024-05-24T20:54:50.108" v="976" actId="14100"/>
          <ac:picMkLst>
            <pc:docMk/>
            <pc:sldMk cId="2702295893" sldId="272"/>
            <ac:picMk id="5124" creationId="{57605E7E-39DD-A3CE-7CB0-402BC533FCE1}"/>
          </ac:picMkLst>
        </pc:picChg>
      </pc:sldChg>
      <pc:sldChg chg="addSp modSp new mod">
        <pc:chgData name="Serina Allison" userId="6005f913-2119-43ba-a5d4-3db0a1d134d9" providerId="ADAL" clId="{8FFF7FE6-9519-465E-A01C-79A8D68EFF57}" dt="2024-05-24T20:59:31.704" v="1040" actId="255"/>
        <pc:sldMkLst>
          <pc:docMk/>
          <pc:sldMk cId="3757545084" sldId="273"/>
        </pc:sldMkLst>
        <pc:spChg chg="add mod">
          <ac:chgData name="Serina Allison" userId="6005f913-2119-43ba-a5d4-3db0a1d134d9" providerId="ADAL" clId="{8FFF7FE6-9519-465E-A01C-79A8D68EFF57}" dt="2024-05-24T20:59:31.704" v="1040" actId="255"/>
          <ac:spMkLst>
            <pc:docMk/>
            <pc:sldMk cId="3757545084" sldId="273"/>
            <ac:spMk id="6" creationId="{3C9F073A-1045-E402-5D4C-3DAD2177FD96}"/>
          </ac:spMkLst>
        </pc:spChg>
        <pc:picChg chg="add mod modCrop">
          <ac:chgData name="Serina Allison" userId="6005f913-2119-43ba-a5d4-3db0a1d134d9" providerId="ADAL" clId="{8FFF7FE6-9519-465E-A01C-79A8D68EFF57}" dt="2024-05-24T20:58:42.991" v="1016" actId="14100"/>
          <ac:picMkLst>
            <pc:docMk/>
            <pc:sldMk cId="3757545084" sldId="273"/>
            <ac:picMk id="4" creationId="{C1740E6A-57F4-48D3-87DF-4CE48B2DA183}"/>
          </ac:picMkLst>
        </pc:picChg>
      </pc:sldChg>
      <pc:sldChg chg="addSp delSp modSp new mod">
        <pc:chgData name="Serina Allison" userId="6005f913-2119-43ba-a5d4-3db0a1d134d9" providerId="ADAL" clId="{8FFF7FE6-9519-465E-A01C-79A8D68EFF57}" dt="2024-05-27T16:01:19.883" v="1429" actId="1076"/>
        <pc:sldMkLst>
          <pc:docMk/>
          <pc:sldMk cId="160122778" sldId="274"/>
        </pc:sldMkLst>
        <pc:spChg chg="mod">
          <ac:chgData name="Serina Allison" userId="6005f913-2119-43ba-a5d4-3db0a1d134d9" providerId="ADAL" clId="{8FFF7FE6-9519-465E-A01C-79A8D68EFF57}" dt="2024-05-24T21:09:31.768" v="1257" actId="255"/>
          <ac:spMkLst>
            <pc:docMk/>
            <pc:sldMk cId="160122778" sldId="274"/>
            <ac:spMk id="2" creationId="{2644A8CB-1AFA-058C-4A08-851BF9996A4A}"/>
          </ac:spMkLst>
        </pc:spChg>
        <pc:spChg chg="del">
          <ac:chgData name="Serina Allison" userId="6005f913-2119-43ba-a5d4-3db0a1d134d9" providerId="ADAL" clId="{8FFF7FE6-9519-465E-A01C-79A8D68EFF57}" dt="2024-05-24T21:10:52.271" v="1260" actId="478"/>
          <ac:spMkLst>
            <pc:docMk/>
            <pc:sldMk cId="160122778" sldId="274"/>
            <ac:spMk id="3" creationId="{7438C5CF-F843-9F2A-2A2D-73496A6E1D8F}"/>
          </ac:spMkLst>
        </pc:spChg>
        <pc:spChg chg="add mod">
          <ac:chgData name="Serina Allison" userId="6005f913-2119-43ba-a5d4-3db0a1d134d9" providerId="ADAL" clId="{8FFF7FE6-9519-465E-A01C-79A8D68EFF57}" dt="2024-05-27T16:01:02.805" v="1425" actId="14100"/>
          <ac:spMkLst>
            <pc:docMk/>
            <pc:sldMk cId="160122778" sldId="274"/>
            <ac:spMk id="5" creationId="{8621C118-B34B-ACB1-D925-E1B296C35138}"/>
          </ac:spMkLst>
        </pc:spChg>
        <pc:spChg chg="add mod">
          <ac:chgData name="Serina Allison" userId="6005f913-2119-43ba-a5d4-3db0a1d134d9" providerId="ADAL" clId="{8FFF7FE6-9519-465E-A01C-79A8D68EFF57}" dt="2024-05-24T21:22:36.960" v="1294" actId="20577"/>
          <ac:spMkLst>
            <pc:docMk/>
            <pc:sldMk cId="160122778" sldId="274"/>
            <ac:spMk id="7" creationId="{F6C39D85-690E-CCA7-12D2-8D5BA2654370}"/>
          </ac:spMkLst>
        </pc:spChg>
        <pc:spChg chg="add mod">
          <ac:chgData name="Serina Allison" userId="6005f913-2119-43ba-a5d4-3db0a1d134d9" providerId="ADAL" clId="{8FFF7FE6-9519-465E-A01C-79A8D68EFF57}" dt="2024-05-24T21:22:46.938" v="1297" actId="14100"/>
          <ac:spMkLst>
            <pc:docMk/>
            <pc:sldMk cId="160122778" sldId="274"/>
            <ac:spMk id="9" creationId="{EDC89F6F-2735-305C-B52B-CDE8831B19CE}"/>
          </ac:spMkLst>
        </pc:spChg>
        <pc:spChg chg="add mod ord">
          <ac:chgData name="Serina Allison" userId="6005f913-2119-43ba-a5d4-3db0a1d134d9" providerId="ADAL" clId="{8FFF7FE6-9519-465E-A01C-79A8D68EFF57}" dt="2024-05-24T21:24:36.235" v="1316" actId="167"/>
          <ac:spMkLst>
            <pc:docMk/>
            <pc:sldMk cId="160122778" sldId="274"/>
            <ac:spMk id="10" creationId="{A8CF6394-2636-C949-9B58-6505ED6A56C1}"/>
          </ac:spMkLst>
        </pc:spChg>
        <pc:spChg chg="add mod ord">
          <ac:chgData name="Serina Allison" userId="6005f913-2119-43ba-a5d4-3db0a1d134d9" providerId="ADAL" clId="{8FFF7FE6-9519-465E-A01C-79A8D68EFF57}" dt="2024-05-24T21:24:38.956" v="1317" actId="167"/>
          <ac:spMkLst>
            <pc:docMk/>
            <pc:sldMk cId="160122778" sldId="274"/>
            <ac:spMk id="11" creationId="{D3C08858-DF3D-7D60-4923-1D2D1B32CC93}"/>
          </ac:spMkLst>
        </pc:spChg>
        <pc:spChg chg="add mod ord">
          <ac:chgData name="Serina Allison" userId="6005f913-2119-43ba-a5d4-3db0a1d134d9" providerId="ADAL" clId="{8FFF7FE6-9519-465E-A01C-79A8D68EFF57}" dt="2024-05-24T21:24:41.582" v="1318" actId="167"/>
          <ac:spMkLst>
            <pc:docMk/>
            <pc:sldMk cId="160122778" sldId="274"/>
            <ac:spMk id="12" creationId="{ABC13890-A9E7-84CB-E393-6B5F200776F7}"/>
          </ac:spMkLst>
        </pc:spChg>
        <pc:picChg chg="add del mod">
          <ac:chgData name="Serina Allison" userId="6005f913-2119-43ba-a5d4-3db0a1d134d9" providerId="ADAL" clId="{8FFF7FE6-9519-465E-A01C-79A8D68EFF57}" dt="2024-05-24T21:21:15.992" v="1279" actId="478"/>
          <ac:picMkLst>
            <pc:docMk/>
            <pc:sldMk cId="160122778" sldId="274"/>
            <ac:picMk id="7170" creationId="{BBC5D89A-A503-B1F1-51D9-EA1A8A44BD63}"/>
          </ac:picMkLst>
        </pc:picChg>
        <pc:picChg chg="add mod">
          <ac:chgData name="Serina Allison" userId="6005f913-2119-43ba-a5d4-3db0a1d134d9" providerId="ADAL" clId="{8FFF7FE6-9519-465E-A01C-79A8D68EFF57}" dt="2024-05-24T21:24:50.984" v="1319" actId="1076"/>
          <ac:picMkLst>
            <pc:docMk/>
            <pc:sldMk cId="160122778" sldId="274"/>
            <ac:picMk id="7172" creationId="{EE81A4E7-BA8E-06E6-8796-49422809A4AC}"/>
          </ac:picMkLst>
        </pc:picChg>
        <pc:picChg chg="add mod">
          <ac:chgData name="Serina Allison" userId="6005f913-2119-43ba-a5d4-3db0a1d134d9" providerId="ADAL" clId="{8FFF7FE6-9519-465E-A01C-79A8D68EFF57}" dt="2024-05-27T16:01:19.883" v="1429" actId="1076"/>
          <ac:picMkLst>
            <pc:docMk/>
            <pc:sldMk cId="160122778" sldId="274"/>
            <ac:picMk id="7174" creationId="{08702BF3-EB43-3351-F1EC-60522D90CE51}"/>
          </ac:picMkLst>
        </pc:picChg>
      </pc:sldChg>
      <pc:sldChg chg="modSp add mod">
        <pc:chgData name="Serina Allison" userId="6005f913-2119-43ba-a5d4-3db0a1d134d9" providerId="ADAL" clId="{8FFF7FE6-9519-465E-A01C-79A8D68EFF57}" dt="2024-05-27T16:18:53.176" v="1816" actId="2711"/>
        <pc:sldMkLst>
          <pc:docMk/>
          <pc:sldMk cId="0" sldId="279"/>
        </pc:sldMkLst>
        <pc:spChg chg="mod">
          <ac:chgData name="Serina Allison" userId="6005f913-2119-43ba-a5d4-3db0a1d134d9" providerId="ADAL" clId="{8FFF7FE6-9519-465E-A01C-79A8D68EFF57}" dt="2024-05-27T16:18:53.176" v="1816" actId="2711"/>
          <ac:spMkLst>
            <pc:docMk/>
            <pc:sldMk cId="0" sldId="279"/>
            <ac:spMk id="215" creationId="{00000000-0000-0000-0000-000000000000}"/>
          </ac:spMkLst>
        </pc:spChg>
        <pc:spChg chg="mod">
          <ac:chgData name="Serina Allison" userId="6005f913-2119-43ba-a5d4-3db0a1d134d9" providerId="ADAL" clId="{8FFF7FE6-9519-465E-A01C-79A8D68EFF57}" dt="2024-05-27T16:18:45.301" v="1813" actId="2711"/>
          <ac:spMkLst>
            <pc:docMk/>
            <pc:sldMk cId="0" sldId="279"/>
            <ac:spMk id="216" creationId="{00000000-0000-0000-0000-000000000000}"/>
          </ac:spMkLst>
        </pc:spChg>
      </pc:sldChg>
      <pc:sldChg chg="addSp delSp modSp new del mod setBg">
        <pc:chgData name="Serina Allison" userId="6005f913-2119-43ba-a5d4-3db0a1d134d9" providerId="ADAL" clId="{8FFF7FE6-9519-465E-A01C-79A8D68EFF57}" dt="2024-05-27T16:20:34.355" v="1829" actId="47"/>
        <pc:sldMkLst>
          <pc:docMk/>
          <pc:sldMk cId="542378186" sldId="280"/>
        </pc:sldMkLst>
        <pc:spChg chg="del">
          <ac:chgData name="Serina Allison" userId="6005f913-2119-43ba-a5d4-3db0a1d134d9" providerId="ADAL" clId="{8FFF7FE6-9519-465E-A01C-79A8D68EFF57}" dt="2024-05-24T21:26:03.613" v="1342" actId="26606"/>
          <ac:spMkLst>
            <pc:docMk/>
            <pc:sldMk cId="542378186" sldId="280"/>
            <ac:spMk id="2" creationId="{CBDAA03B-76C9-0263-5A87-7AB6BAF424D7}"/>
          </ac:spMkLst>
        </pc:spChg>
        <pc:spChg chg="del">
          <ac:chgData name="Serina Allison" userId="6005f913-2119-43ba-a5d4-3db0a1d134d9" providerId="ADAL" clId="{8FFF7FE6-9519-465E-A01C-79A8D68EFF57}" dt="2024-05-24T21:26:03.613" v="1342" actId="26606"/>
          <ac:spMkLst>
            <pc:docMk/>
            <pc:sldMk cId="542378186" sldId="280"/>
            <ac:spMk id="3" creationId="{7861144C-32D8-E1CC-49D5-F2461BE749A7}"/>
          </ac:spMkLst>
        </pc:spChg>
        <pc:spChg chg="add">
          <ac:chgData name="Serina Allison" userId="6005f913-2119-43ba-a5d4-3db0a1d134d9" providerId="ADAL" clId="{8FFF7FE6-9519-465E-A01C-79A8D68EFF57}" dt="2024-05-24T21:26:03.613" v="1342" actId="26606"/>
          <ac:spMkLst>
            <pc:docMk/>
            <pc:sldMk cId="542378186" sldId="280"/>
            <ac:spMk id="8199" creationId="{818D3569-35F6-9F66-D447-1EB0960080CA}"/>
          </ac:spMkLst>
        </pc:spChg>
        <pc:picChg chg="add mod">
          <ac:chgData name="Serina Allison" userId="6005f913-2119-43ba-a5d4-3db0a1d134d9" providerId="ADAL" clId="{8FFF7FE6-9519-465E-A01C-79A8D68EFF57}" dt="2024-05-24T21:26:03.613" v="1342" actId="26606"/>
          <ac:picMkLst>
            <pc:docMk/>
            <pc:sldMk cId="542378186" sldId="280"/>
            <ac:picMk id="8194" creationId="{D4FAFD42-3BFA-8358-7910-DFF840341089}"/>
          </ac:picMkLst>
        </pc:picChg>
      </pc:sldChg>
      <pc:sldChg chg="addSp modSp new mod ord setBg addAnim">
        <pc:chgData name="Serina Allison" userId="6005f913-2119-43ba-a5d4-3db0a1d134d9" providerId="ADAL" clId="{8FFF7FE6-9519-465E-A01C-79A8D68EFF57}" dt="2024-05-27T16:18:34.397" v="1812" actId="2711"/>
        <pc:sldMkLst>
          <pc:docMk/>
          <pc:sldMk cId="1050517215" sldId="281"/>
        </pc:sldMkLst>
        <pc:spChg chg="mod">
          <ac:chgData name="Serina Allison" userId="6005f913-2119-43ba-a5d4-3db0a1d134d9" providerId="ADAL" clId="{8FFF7FE6-9519-465E-A01C-79A8D68EFF57}" dt="2024-05-27T16:02:50.156" v="1441" actId="1076"/>
          <ac:spMkLst>
            <pc:docMk/>
            <pc:sldMk cId="1050517215" sldId="281"/>
            <ac:spMk id="2" creationId="{3ADF6DC1-B492-EC6F-AC60-BA1BCFCD0B51}"/>
          </ac:spMkLst>
        </pc:spChg>
        <pc:spChg chg="mod">
          <ac:chgData name="Serina Allison" userId="6005f913-2119-43ba-a5d4-3db0a1d134d9" providerId="ADAL" clId="{8FFF7FE6-9519-465E-A01C-79A8D68EFF57}" dt="2024-05-27T16:18:34.397" v="1812" actId="2711"/>
          <ac:spMkLst>
            <pc:docMk/>
            <pc:sldMk cId="1050517215" sldId="281"/>
            <ac:spMk id="3" creationId="{47FF7DED-2334-B68F-47A2-02A47E21A418}"/>
          </ac:spMkLst>
        </pc:spChg>
        <pc:spChg chg="add">
          <ac:chgData name="Serina Allison" userId="6005f913-2119-43ba-a5d4-3db0a1d134d9" providerId="ADAL" clId="{8FFF7FE6-9519-465E-A01C-79A8D68EFF57}" dt="2024-05-27T16:02:10.457" v="1431" actId="26606"/>
          <ac:spMkLst>
            <pc:docMk/>
            <pc:sldMk cId="1050517215" sldId="281"/>
            <ac:spMk id="9223" creationId="{5BE2A49E-0BD9-321C-F602-AFA2FCF9B27B}"/>
          </ac:spMkLst>
        </pc:spChg>
        <pc:spChg chg="add">
          <ac:chgData name="Serina Allison" userId="6005f913-2119-43ba-a5d4-3db0a1d134d9" providerId="ADAL" clId="{8FFF7FE6-9519-465E-A01C-79A8D68EFF57}" dt="2024-05-27T16:02:10.457" v="1431" actId="26606"/>
          <ac:spMkLst>
            <pc:docMk/>
            <pc:sldMk cId="1050517215" sldId="281"/>
            <ac:spMk id="9225" creationId="{0623FB3B-24E7-5304-70D8-3CA402902220}"/>
          </ac:spMkLst>
        </pc:spChg>
        <pc:spChg chg="add">
          <ac:chgData name="Serina Allison" userId="6005f913-2119-43ba-a5d4-3db0a1d134d9" providerId="ADAL" clId="{8FFF7FE6-9519-465E-A01C-79A8D68EFF57}" dt="2024-05-27T16:02:10.457" v="1431" actId="26606"/>
          <ac:spMkLst>
            <pc:docMk/>
            <pc:sldMk cId="1050517215" sldId="281"/>
            <ac:spMk id="9227" creationId="{197ACFF5-6294-AC6E-267D-4EA83CD288B6}"/>
          </ac:spMkLst>
        </pc:spChg>
        <pc:spChg chg="add">
          <ac:chgData name="Serina Allison" userId="6005f913-2119-43ba-a5d4-3db0a1d134d9" providerId="ADAL" clId="{8FFF7FE6-9519-465E-A01C-79A8D68EFF57}" dt="2024-05-27T16:02:10.457" v="1431" actId="26606"/>
          <ac:spMkLst>
            <pc:docMk/>
            <pc:sldMk cId="1050517215" sldId="281"/>
            <ac:spMk id="9229" creationId="{4711BF64-C99B-2F90-ADA1-0C08F9BE8392}"/>
          </ac:spMkLst>
        </pc:spChg>
        <pc:picChg chg="add mod ord">
          <ac:chgData name="Serina Allison" userId="6005f913-2119-43ba-a5d4-3db0a1d134d9" providerId="ADAL" clId="{8FFF7FE6-9519-465E-A01C-79A8D68EFF57}" dt="2024-05-27T16:02:54.094" v="1443" actId="1076"/>
          <ac:picMkLst>
            <pc:docMk/>
            <pc:sldMk cId="1050517215" sldId="281"/>
            <ac:picMk id="9218" creationId="{C3B288D1-0898-0D48-B045-9C7FD084C520}"/>
          </ac:picMkLst>
        </pc:picChg>
      </pc:sldChg>
      <pc:sldChg chg="new del">
        <pc:chgData name="Serina Allison" userId="6005f913-2119-43ba-a5d4-3db0a1d134d9" providerId="ADAL" clId="{8FFF7FE6-9519-465E-A01C-79A8D68EFF57}" dt="2024-05-27T15:59:26.555" v="1346" actId="47"/>
        <pc:sldMkLst>
          <pc:docMk/>
          <pc:sldMk cId="3867076682" sldId="281"/>
        </pc:sldMkLst>
      </pc:sldChg>
      <pc:sldChg chg="addSp delSp modSp new mod ord">
        <pc:chgData name="Serina Allison" userId="6005f913-2119-43ba-a5d4-3db0a1d134d9" providerId="ADAL" clId="{8FFF7FE6-9519-465E-A01C-79A8D68EFF57}" dt="2024-05-29T22:01:38.163" v="4689" actId="1440"/>
        <pc:sldMkLst>
          <pc:docMk/>
          <pc:sldMk cId="3431158749" sldId="282"/>
        </pc:sldMkLst>
        <pc:spChg chg="mod">
          <ac:chgData name="Serina Allison" userId="6005f913-2119-43ba-a5d4-3db0a1d134d9" providerId="ADAL" clId="{8FFF7FE6-9519-465E-A01C-79A8D68EFF57}" dt="2024-05-27T16:06:42.940" v="1731" actId="1076"/>
          <ac:spMkLst>
            <pc:docMk/>
            <pc:sldMk cId="3431158749" sldId="282"/>
            <ac:spMk id="2" creationId="{DB49787C-34A5-2841-A7F7-2659F2275725}"/>
          </ac:spMkLst>
        </pc:spChg>
        <pc:spChg chg="mod">
          <ac:chgData name="Serina Allison" userId="6005f913-2119-43ba-a5d4-3db0a1d134d9" providerId="ADAL" clId="{8FFF7FE6-9519-465E-A01C-79A8D68EFF57}" dt="2024-05-29T22:01:29.850" v="4688" actId="20577"/>
          <ac:spMkLst>
            <pc:docMk/>
            <pc:sldMk cId="3431158749" sldId="282"/>
            <ac:spMk id="3" creationId="{2D3EADB2-B979-E699-ADDE-2ADFF09A607A}"/>
          </ac:spMkLst>
        </pc:spChg>
        <pc:picChg chg="add del mod">
          <ac:chgData name="Serina Allison" userId="6005f913-2119-43ba-a5d4-3db0a1d134d9" providerId="ADAL" clId="{8FFF7FE6-9519-465E-A01C-79A8D68EFF57}" dt="2024-05-27T16:07:40.182" v="1738" actId="478"/>
          <ac:picMkLst>
            <pc:docMk/>
            <pc:sldMk cId="3431158749" sldId="282"/>
            <ac:picMk id="10242" creationId="{53D12821-3A8F-2884-243C-1369A1575F7F}"/>
          </ac:picMkLst>
        </pc:picChg>
        <pc:picChg chg="add mod">
          <ac:chgData name="Serina Allison" userId="6005f913-2119-43ba-a5d4-3db0a1d134d9" providerId="ADAL" clId="{8FFF7FE6-9519-465E-A01C-79A8D68EFF57}" dt="2024-05-29T22:01:38.163" v="4689" actId="1440"/>
          <ac:picMkLst>
            <pc:docMk/>
            <pc:sldMk cId="3431158749" sldId="282"/>
            <ac:picMk id="10244" creationId="{4F9B8D61-4767-E061-CBC9-0322154CCF43}"/>
          </ac:picMkLst>
        </pc:picChg>
      </pc:sldChg>
      <pc:sldChg chg="addSp delSp modSp new mod ord setBg">
        <pc:chgData name="Serina Allison" userId="6005f913-2119-43ba-a5d4-3db0a1d134d9" providerId="ADAL" clId="{8FFF7FE6-9519-465E-A01C-79A8D68EFF57}" dt="2024-05-27T16:46:56.139" v="3667" actId="1076"/>
        <pc:sldMkLst>
          <pc:docMk/>
          <pc:sldMk cId="797258961" sldId="283"/>
        </pc:sldMkLst>
        <pc:spChg chg="del">
          <ac:chgData name="Serina Allison" userId="6005f913-2119-43ba-a5d4-3db0a1d134d9" providerId="ADAL" clId="{8FFF7FE6-9519-465E-A01C-79A8D68EFF57}" dt="2024-05-27T16:10:54.589" v="1768" actId="26606"/>
          <ac:spMkLst>
            <pc:docMk/>
            <pc:sldMk cId="797258961" sldId="283"/>
            <ac:spMk id="2" creationId="{2D26B50B-BB97-C9F6-F82B-9FF159C161D4}"/>
          </ac:spMkLst>
        </pc:spChg>
        <pc:spChg chg="del">
          <ac:chgData name="Serina Allison" userId="6005f913-2119-43ba-a5d4-3db0a1d134d9" providerId="ADAL" clId="{8FFF7FE6-9519-465E-A01C-79A8D68EFF57}" dt="2024-05-27T16:10:54.589" v="1768" actId="26606"/>
          <ac:spMkLst>
            <pc:docMk/>
            <pc:sldMk cId="797258961" sldId="283"/>
            <ac:spMk id="3" creationId="{9BDC0BAB-B0DE-414B-B15F-5F9BD1847950}"/>
          </ac:spMkLst>
        </pc:spChg>
        <pc:spChg chg="add mod">
          <ac:chgData name="Serina Allison" userId="6005f913-2119-43ba-a5d4-3db0a1d134d9" providerId="ADAL" clId="{8FFF7FE6-9519-465E-A01C-79A8D68EFF57}" dt="2024-05-27T16:46:50.294" v="3665" actId="1076"/>
          <ac:spMkLst>
            <pc:docMk/>
            <pc:sldMk cId="797258961" sldId="283"/>
            <ac:spMk id="6" creationId="{95C3823F-1296-5C13-91F5-9F50A1572590}"/>
          </ac:spMkLst>
        </pc:spChg>
        <pc:spChg chg="add mod">
          <ac:chgData name="Serina Allison" userId="6005f913-2119-43ba-a5d4-3db0a1d134d9" providerId="ADAL" clId="{8FFF7FE6-9519-465E-A01C-79A8D68EFF57}" dt="2024-05-27T16:46:56.139" v="3667" actId="1076"/>
          <ac:spMkLst>
            <pc:docMk/>
            <pc:sldMk cId="797258961" sldId="283"/>
            <ac:spMk id="7" creationId="{0E7A18F2-3B3B-A916-243D-B77910D96347}"/>
          </ac:spMkLst>
        </pc:spChg>
        <pc:spChg chg="add">
          <ac:chgData name="Serina Allison" userId="6005f913-2119-43ba-a5d4-3db0a1d134d9" providerId="ADAL" clId="{8FFF7FE6-9519-465E-A01C-79A8D68EFF57}" dt="2024-05-27T16:10:54.589" v="1768" actId="26606"/>
          <ac:spMkLst>
            <pc:docMk/>
            <pc:sldMk cId="797258961" sldId="283"/>
            <ac:spMk id="10" creationId="{818D3569-35F6-9F66-D447-1EB0960080CA}"/>
          </ac:spMkLst>
        </pc:spChg>
        <pc:picChg chg="add mod">
          <ac:chgData name="Serina Allison" userId="6005f913-2119-43ba-a5d4-3db0a1d134d9" providerId="ADAL" clId="{8FFF7FE6-9519-465E-A01C-79A8D68EFF57}" dt="2024-05-27T16:45:14.865" v="3575" actId="1076"/>
          <ac:picMkLst>
            <pc:docMk/>
            <pc:sldMk cId="797258961" sldId="283"/>
            <ac:picMk id="5" creationId="{05738E5A-5702-4C6F-14B7-F4E8687F9542}"/>
          </ac:picMkLst>
        </pc:picChg>
      </pc:sldChg>
      <pc:sldChg chg="addSp delSp modSp new del mod setBg">
        <pc:chgData name="Serina Allison" userId="6005f913-2119-43ba-a5d4-3db0a1d134d9" providerId="ADAL" clId="{8FFF7FE6-9519-465E-A01C-79A8D68EFF57}" dt="2024-05-27T16:09:29.674" v="1765" actId="47"/>
        <pc:sldMkLst>
          <pc:docMk/>
          <pc:sldMk cId="3018035890" sldId="283"/>
        </pc:sldMkLst>
        <pc:spChg chg="del mod ord">
          <ac:chgData name="Serina Allison" userId="6005f913-2119-43ba-a5d4-3db0a1d134d9" providerId="ADAL" clId="{8FFF7FE6-9519-465E-A01C-79A8D68EFF57}" dt="2024-05-27T16:08:31.093" v="1748" actId="478"/>
          <ac:spMkLst>
            <pc:docMk/>
            <pc:sldMk cId="3018035890" sldId="283"/>
            <ac:spMk id="2" creationId="{381FC609-81FA-1F6A-E565-929999213BE9}"/>
          </ac:spMkLst>
        </pc:spChg>
        <pc:spChg chg="del">
          <ac:chgData name="Serina Allison" userId="6005f913-2119-43ba-a5d4-3db0a1d134d9" providerId="ADAL" clId="{8FFF7FE6-9519-465E-A01C-79A8D68EFF57}" dt="2024-05-27T16:08:24.215" v="1747" actId="26606"/>
          <ac:spMkLst>
            <pc:docMk/>
            <pc:sldMk cId="3018035890" sldId="283"/>
            <ac:spMk id="3" creationId="{D9E9C5F8-6CCF-00B3-AC4C-AEBF15669FAE}"/>
          </ac:spMkLst>
        </pc:spChg>
        <pc:spChg chg="add mod">
          <ac:chgData name="Serina Allison" userId="6005f913-2119-43ba-a5d4-3db0a1d134d9" providerId="ADAL" clId="{8FFF7FE6-9519-465E-A01C-79A8D68EFF57}" dt="2024-05-27T16:09:27.720" v="1764" actId="1076"/>
          <ac:spMkLst>
            <pc:docMk/>
            <pc:sldMk cId="3018035890" sldId="283"/>
            <ac:spMk id="5" creationId="{19BBD284-30ED-5860-9F3E-9A0AA7F464DB}"/>
          </ac:spMkLst>
        </pc:spChg>
        <pc:spChg chg="add">
          <ac:chgData name="Serina Allison" userId="6005f913-2119-43ba-a5d4-3db0a1d134d9" providerId="ADAL" clId="{8FFF7FE6-9519-465E-A01C-79A8D68EFF57}" dt="2024-05-27T16:08:24.215" v="1747" actId="26606"/>
          <ac:spMkLst>
            <pc:docMk/>
            <pc:sldMk cId="3018035890" sldId="283"/>
            <ac:spMk id="9" creationId="{5BE2A49E-0BD9-321C-F602-AFA2FCF9B27B}"/>
          </ac:spMkLst>
        </pc:spChg>
        <pc:spChg chg="add">
          <ac:chgData name="Serina Allison" userId="6005f913-2119-43ba-a5d4-3db0a1d134d9" providerId="ADAL" clId="{8FFF7FE6-9519-465E-A01C-79A8D68EFF57}" dt="2024-05-27T16:08:24.215" v="1747" actId="26606"/>
          <ac:spMkLst>
            <pc:docMk/>
            <pc:sldMk cId="3018035890" sldId="283"/>
            <ac:spMk id="11" creationId="{812CB9FF-7D0E-C6EE-FD1E-5414C1C2FEB3}"/>
          </ac:spMkLst>
        </pc:spChg>
        <pc:spChg chg="add">
          <ac:chgData name="Serina Allison" userId="6005f913-2119-43ba-a5d4-3db0a1d134d9" providerId="ADAL" clId="{8FFF7FE6-9519-465E-A01C-79A8D68EFF57}" dt="2024-05-27T16:08:24.215" v="1747" actId="26606"/>
          <ac:spMkLst>
            <pc:docMk/>
            <pc:sldMk cId="3018035890" sldId="283"/>
            <ac:spMk id="13" creationId="{9D116A30-2A9E-3B9D-13D5-D633F21058AB}"/>
          </ac:spMkLst>
        </pc:spChg>
        <pc:spChg chg="add">
          <ac:chgData name="Serina Allison" userId="6005f913-2119-43ba-a5d4-3db0a1d134d9" providerId="ADAL" clId="{8FFF7FE6-9519-465E-A01C-79A8D68EFF57}" dt="2024-05-27T16:08:24.215" v="1747" actId="26606"/>
          <ac:spMkLst>
            <pc:docMk/>
            <pc:sldMk cId="3018035890" sldId="283"/>
            <ac:spMk id="15" creationId="{AA139E6A-94CB-3729-1976-2DCA57C2BEF0}"/>
          </ac:spMkLst>
        </pc:spChg>
        <pc:spChg chg="add">
          <ac:chgData name="Serina Allison" userId="6005f913-2119-43ba-a5d4-3db0a1d134d9" providerId="ADAL" clId="{8FFF7FE6-9519-465E-A01C-79A8D68EFF57}" dt="2024-05-27T16:08:24.215" v="1747" actId="26606"/>
          <ac:spMkLst>
            <pc:docMk/>
            <pc:sldMk cId="3018035890" sldId="283"/>
            <ac:spMk id="17" creationId="{7F70A2C4-3347-EF31-F002-FB70BCCF4497}"/>
          </ac:spMkLst>
        </pc:spChg>
        <pc:picChg chg="add mod modCrop">
          <ac:chgData name="Serina Allison" userId="6005f913-2119-43ba-a5d4-3db0a1d134d9" providerId="ADAL" clId="{8FFF7FE6-9519-465E-A01C-79A8D68EFF57}" dt="2024-05-27T16:09:24.784" v="1763" actId="1076"/>
          <ac:picMkLst>
            <pc:docMk/>
            <pc:sldMk cId="3018035890" sldId="283"/>
            <ac:picMk id="4" creationId="{274ACBF6-7BDC-BF60-A07B-EAD7B7097151}"/>
          </ac:picMkLst>
        </pc:picChg>
      </pc:sldChg>
      <pc:sldChg chg="addSp delSp modSp new mod">
        <pc:chgData name="Serina Allison" userId="6005f913-2119-43ba-a5d4-3db0a1d134d9" providerId="ADAL" clId="{8FFF7FE6-9519-465E-A01C-79A8D68EFF57}" dt="2024-05-27T16:20:11.342" v="1828" actId="1076"/>
        <pc:sldMkLst>
          <pc:docMk/>
          <pc:sldMk cId="1966993847" sldId="284"/>
        </pc:sldMkLst>
        <pc:spChg chg="del">
          <ac:chgData name="Serina Allison" userId="6005f913-2119-43ba-a5d4-3db0a1d134d9" providerId="ADAL" clId="{8FFF7FE6-9519-465E-A01C-79A8D68EFF57}" dt="2024-05-27T16:13:14.438" v="1772" actId="478"/>
          <ac:spMkLst>
            <pc:docMk/>
            <pc:sldMk cId="1966993847" sldId="284"/>
            <ac:spMk id="2" creationId="{7C3DEE7F-F55D-AF17-2977-899A7CA1ECF0}"/>
          </ac:spMkLst>
        </pc:spChg>
        <pc:spChg chg="del mod">
          <ac:chgData name="Serina Allison" userId="6005f913-2119-43ba-a5d4-3db0a1d134d9" providerId="ADAL" clId="{8FFF7FE6-9519-465E-A01C-79A8D68EFF57}" dt="2024-05-27T16:14:17.096" v="1780" actId="478"/>
          <ac:spMkLst>
            <pc:docMk/>
            <pc:sldMk cId="1966993847" sldId="284"/>
            <ac:spMk id="3" creationId="{09ABCB0B-A7C6-F6E4-F91E-A51BEFD8A093}"/>
          </ac:spMkLst>
        </pc:spChg>
        <pc:spChg chg="add del mod">
          <ac:chgData name="Serina Allison" userId="6005f913-2119-43ba-a5d4-3db0a1d134d9" providerId="ADAL" clId="{8FFF7FE6-9519-465E-A01C-79A8D68EFF57}" dt="2024-05-27T16:14:35.012" v="1782" actId="478"/>
          <ac:spMkLst>
            <pc:docMk/>
            <pc:sldMk cId="1966993847" sldId="284"/>
            <ac:spMk id="5" creationId="{E515466C-09CD-4128-FC37-B02710F90760}"/>
          </ac:spMkLst>
        </pc:spChg>
        <pc:picChg chg="add del mod">
          <ac:chgData name="Serina Allison" userId="6005f913-2119-43ba-a5d4-3db0a1d134d9" providerId="ADAL" clId="{8FFF7FE6-9519-465E-A01C-79A8D68EFF57}" dt="2024-05-27T16:14:03.287" v="1776"/>
          <ac:picMkLst>
            <pc:docMk/>
            <pc:sldMk cId="1966993847" sldId="284"/>
            <ac:picMk id="11266" creationId="{95BE7308-AA4E-5AEA-D5C2-F42EE2CA510B}"/>
          </ac:picMkLst>
        </pc:picChg>
        <pc:picChg chg="add mod">
          <ac:chgData name="Serina Allison" userId="6005f913-2119-43ba-a5d4-3db0a1d134d9" providerId="ADAL" clId="{8FFF7FE6-9519-465E-A01C-79A8D68EFF57}" dt="2024-05-27T16:20:11.342" v="1828" actId="1076"/>
          <ac:picMkLst>
            <pc:docMk/>
            <pc:sldMk cId="1966993847" sldId="284"/>
            <ac:picMk id="11268" creationId="{F53CB056-76EC-9CF4-9468-922CC6AAA48E}"/>
          </ac:picMkLst>
        </pc:picChg>
      </pc:sldChg>
      <pc:sldChg chg="addSp modSp new mod">
        <pc:chgData name="Serina Allison" userId="6005f913-2119-43ba-a5d4-3db0a1d134d9" providerId="ADAL" clId="{8FFF7FE6-9519-465E-A01C-79A8D68EFF57}" dt="2024-05-27T16:21:10.044" v="1831" actId="27636"/>
        <pc:sldMkLst>
          <pc:docMk/>
          <pc:sldMk cId="3428510739" sldId="285"/>
        </pc:sldMkLst>
        <pc:spChg chg="mod">
          <ac:chgData name="Serina Allison" userId="6005f913-2119-43ba-a5d4-3db0a1d134d9" providerId="ADAL" clId="{8FFF7FE6-9519-465E-A01C-79A8D68EFF57}" dt="2024-05-27T16:19:15.801" v="1819" actId="1076"/>
          <ac:spMkLst>
            <pc:docMk/>
            <pc:sldMk cId="3428510739" sldId="285"/>
            <ac:spMk id="2" creationId="{AFFAD9AA-D2E7-E930-006C-C56321618ACB}"/>
          </ac:spMkLst>
        </pc:spChg>
        <pc:spChg chg="mod">
          <ac:chgData name="Serina Allison" userId="6005f913-2119-43ba-a5d4-3db0a1d134d9" providerId="ADAL" clId="{8FFF7FE6-9519-465E-A01C-79A8D68EFF57}" dt="2024-05-27T16:21:10.044" v="1831" actId="27636"/>
          <ac:spMkLst>
            <pc:docMk/>
            <pc:sldMk cId="3428510739" sldId="285"/>
            <ac:spMk id="3" creationId="{BC18975F-75D4-A776-69EA-780CE4C3A155}"/>
          </ac:spMkLst>
        </pc:spChg>
        <pc:picChg chg="add mod">
          <ac:chgData name="Serina Allison" userId="6005f913-2119-43ba-a5d4-3db0a1d134d9" providerId="ADAL" clId="{8FFF7FE6-9519-465E-A01C-79A8D68EFF57}" dt="2024-05-27T16:17:54.093" v="1796"/>
          <ac:picMkLst>
            <pc:docMk/>
            <pc:sldMk cId="3428510739" sldId="285"/>
            <ac:picMk id="12290" creationId="{CFEF01DB-F86C-9529-E0E8-7E483E255694}"/>
          </ac:picMkLst>
        </pc:picChg>
      </pc:sldChg>
      <pc:sldChg chg="addSp modSp new del mod">
        <pc:chgData name="Serina Allison" userId="6005f913-2119-43ba-a5d4-3db0a1d134d9" providerId="ADAL" clId="{8FFF7FE6-9519-465E-A01C-79A8D68EFF57}" dt="2024-05-27T19:14:26.244" v="3881" actId="47"/>
        <pc:sldMkLst>
          <pc:docMk/>
          <pc:sldMk cId="3546866249" sldId="286"/>
        </pc:sldMkLst>
        <pc:spChg chg="mod">
          <ac:chgData name="Serina Allison" userId="6005f913-2119-43ba-a5d4-3db0a1d134d9" providerId="ADAL" clId="{8FFF7FE6-9519-465E-A01C-79A8D68EFF57}" dt="2024-05-27T16:36:29.347" v="2768" actId="1076"/>
          <ac:spMkLst>
            <pc:docMk/>
            <pc:sldMk cId="3546866249" sldId="286"/>
            <ac:spMk id="2" creationId="{33F50778-D924-B60A-1013-0AD22CDF5BF0}"/>
          </ac:spMkLst>
        </pc:spChg>
        <pc:spChg chg="mod">
          <ac:chgData name="Serina Allison" userId="6005f913-2119-43ba-a5d4-3db0a1d134d9" providerId="ADAL" clId="{8FFF7FE6-9519-465E-A01C-79A8D68EFF57}" dt="2024-05-27T19:12:56.985" v="3860" actId="27636"/>
          <ac:spMkLst>
            <pc:docMk/>
            <pc:sldMk cId="3546866249" sldId="286"/>
            <ac:spMk id="3" creationId="{5B93F1AD-40C8-5293-81B1-245E1814210F}"/>
          </ac:spMkLst>
        </pc:spChg>
        <pc:spChg chg="add mod">
          <ac:chgData name="Serina Allison" userId="6005f913-2119-43ba-a5d4-3db0a1d134d9" providerId="ADAL" clId="{8FFF7FE6-9519-465E-A01C-79A8D68EFF57}" dt="2024-05-27T16:28:05.865" v="2317" actId="1076"/>
          <ac:spMkLst>
            <pc:docMk/>
            <pc:sldMk cId="3546866249" sldId="286"/>
            <ac:spMk id="4" creationId="{B35385E0-0B0D-3205-6E78-F42D078AB957}"/>
          </ac:spMkLst>
        </pc:spChg>
      </pc:sldChg>
      <pc:sldChg chg="addSp delSp modSp new mod">
        <pc:chgData name="Serina Allison" userId="6005f913-2119-43ba-a5d4-3db0a1d134d9" providerId="ADAL" clId="{8FFF7FE6-9519-465E-A01C-79A8D68EFF57}" dt="2024-05-27T17:00:52.788" v="3818" actId="1076"/>
        <pc:sldMkLst>
          <pc:docMk/>
          <pc:sldMk cId="1452358442" sldId="287"/>
        </pc:sldMkLst>
        <pc:spChg chg="del">
          <ac:chgData name="Serina Allison" userId="6005f913-2119-43ba-a5d4-3db0a1d134d9" providerId="ADAL" clId="{8FFF7FE6-9519-465E-A01C-79A8D68EFF57}" dt="2024-05-27T16:50:33.280" v="3750" actId="478"/>
          <ac:spMkLst>
            <pc:docMk/>
            <pc:sldMk cId="1452358442" sldId="287"/>
            <ac:spMk id="2" creationId="{7C518EB8-E1C8-312D-C5F9-3AC3B75B3077}"/>
          </ac:spMkLst>
        </pc:spChg>
        <pc:spChg chg="del">
          <ac:chgData name="Serina Allison" userId="6005f913-2119-43ba-a5d4-3db0a1d134d9" providerId="ADAL" clId="{8FFF7FE6-9519-465E-A01C-79A8D68EFF57}" dt="2024-05-27T16:50:35.085" v="3751" actId="478"/>
          <ac:spMkLst>
            <pc:docMk/>
            <pc:sldMk cId="1452358442" sldId="287"/>
            <ac:spMk id="3" creationId="{A357EE4E-6B85-E1A9-A086-A503155D6476}"/>
          </ac:spMkLst>
        </pc:spChg>
        <pc:picChg chg="add mod">
          <ac:chgData name="Serina Allison" userId="6005f913-2119-43ba-a5d4-3db0a1d134d9" providerId="ADAL" clId="{8FFF7FE6-9519-465E-A01C-79A8D68EFF57}" dt="2024-05-27T17:00:50.554" v="3817" actId="1076"/>
          <ac:picMkLst>
            <pc:docMk/>
            <pc:sldMk cId="1452358442" sldId="287"/>
            <ac:picMk id="5" creationId="{EF7BEEAF-D4AC-C8BB-212E-0D16EA0D7B7B}"/>
          </ac:picMkLst>
        </pc:picChg>
        <pc:picChg chg="add mod">
          <ac:chgData name="Serina Allison" userId="6005f913-2119-43ba-a5d4-3db0a1d134d9" providerId="ADAL" clId="{8FFF7FE6-9519-465E-A01C-79A8D68EFF57}" dt="2024-05-27T17:00:41.268" v="3815" actId="1076"/>
          <ac:picMkLst>
            <pc:docMk/>
            <pc:sldMk cId="1452358442" sldId="287"/>
            <ac:picMk id="7" creationId="{04425591-51A5-6560-62CE-6CFD3063886C}"/>
          </ac:picMkLst>
        </pc:picChg>
        <pc:picChg chg="add mod">
          <ac:chgData name="Serina Allison" userId="6005f913-2119-43ba-a5d4-3db0a1d134d9" providerId="ADAL" clId="{8FFF7FE6-9519-465E-A01C-79A8D68EFF57}" dt="2024-05-27T17:00:38.121" v="3814" actId="1076"/>
          <ac:picMkLst>
            <pc:docMk/>
            <pc:sldMk cId="1452358442" sldId="287"/>
            <ac:picMk id="9" creationId="{2277DFF7-D85B-C1C2-B163-93E9C1C40BDD}"/>
          </ac:picMkLst>
        </pc:picChg>
        <pc:picChg chg="add mod">
          <ac:chgData name="Serina Allison" userId="6005f913-2119-43ba-a5d4-3db0a1d134d9" providerId="ADAL" clId="{8FFF7FE6-9519-465E-A01C-79A8D68EFF57}" dt="2024-05-27T17:00:36.513" v="3813" actId="1076"/>
          <ac:picMkLst>
            <pc:docMk/>
            <pc:sldMk cId="1452358442" sldId="287"/>
            <ac:picMk id="11" creationId="{3296CB15-7A69-95E5-5427-2F1BBF56621E}"/>
          </ac:picMkLst>
        </pc:picChg>
        <pc:picChg chg="add mod">
          <ac:chgData name="Serina Allison" userId="6005f913-2119-43ba-a5d4-3db0a1d134d9" providerId="ADAL" clId="{8FFF7FE6-9519-465E-A01C-79A8D68EFF57}" dt="2024-05-27T17:00:47.417" v="3816" actId="1076"/>
          <ac:picMkLst>
            <pc:docMk/>
            <pc:sldMk cId="1452358442" sldId="287"/>
            <ac:picMk id="13" creationId="{5778EDC1-DF9F-43C5-A01F-657251444ECF}"/>
          </ac:picMkLst>
        </pc:picChg>
        <pc:picChg chg="add mod">
          <ac:chgData name="Serina Allison" userId="6005f913-2119-43ba-a5d4-3db0a1d134d9" providerId="ADAL" clId="{8FFF7FE6-9519-465E-A01C-79A8D68EFF57}" dt="2024-05-27T17:00:52.788" v="3818" actId="1076"/>
          <ac:picMkLst>
            <pc:docMk/>
            <pc:sldMk cId="1452358442" sldId="287"/>
            <ac:picMk id="15" creationId="{DA7D8C64-1FDE-0DCE-189B-001A54F8E402}"/>
          </ac:picMkLst>
        </pc:picChg>
        <pc:picChg chg="add mod">
          <ac:chgData name="Serina Allison" userId="6005f913-2119-43ba-a5d4-3db0a1d134d9" providerId="ADAL" clId="{8FFF7FE6-9519-465E-A01C-79A8D68EFF57}" dt="2024-05-27T17:00:26.366" v="3809" actId="1076"/>
          <ac:picMkLst>
            <pc:docMk/>
            <pc:sldMk cId="1452358442" sldId="287"/>
            <ac:picMk id="17" creationId="{AB138084-27AD-B47C-B24B-5DE7BED75A98}"/>
          </ac:picMkLst>
        </pc:picChg>
        <pc:picChg chg="add mod">
          <ac:chgData name="Serina Allison" userId="6005f913-2119-43ba-a5d4-3db0a1d134d9" providerId="ADAL" clId="{8FFF7FE6-9519-465E-A01C-79A8D68EFF57}" dt="2024-05-27T17:00:22.538" v="3808" actId="1076"/>
          <ac:picMkLst>
            <pc:docMk/>
            <pc:sldMk cId="1452358442" sldId="287"/>
            <ac:picMk id="19" creationId="{7CD88104-63BB-0C6B-01A5-E58EC120097D}"/>
          </ac:picMkLst>
        </pc:picChg>
        <pc:picChg chg="add mod">
          <ac:chgData name="Serina Allison" userId="6005f913-2119-43ba-a5d4-3db0a1d134d9" providerId="ADAL" clId="{8FFF7FE6-9519-465E-A01C-79A8D68EFF57}" dt="2024-05-27T17:00:20.657" v="3807" actId="1076"/>
          <ac:picMkLst>
            <pc:docMk/>
            <pc:sldMk cId="1452358442" sldId="287"/>
            <ac:picMk id="21" creationId="{D30468FC-51A6-3F63-B3F9-DDA4D932BFE1}"/>
          </ac:picMkLst>
        </pc:picChg>
      </pc:sldChg>
      <pc:sldChg chg="addSp delSp modSp new mod setBg">
        <pc:chgData name="Serina Allison" userId="6005f913-2119-43ba-a5d4-3db0a1d134d9" providerId="ADAL" clId="{8FFF7FE6-9519-465E-A01C-79A8D68EFF57}" dt="2024-05-27T19:12:18.015" v="3858" actId="1076"/>
        <pc:sldMkLst>
          <pc:docMk/>
          <pc:sldMk cId="2159093695" sldId="288"/>
        </pc:sldMkLst>
        <pc:spChg chg="del">
          <ac:chgData name="Serina Allison" userId="6005f913-2119-43ba-a5d4-3db0a1d134d9" providerId="ADAL" clId="{8FFF7FE6-9519-465E-A01C-79A8D68EFF57}" dt="2024-05-27T19:00:14.224" v="3822" actId="478"/>
          <ac:spMkLst>
            <pc:docMk/>
            <pc:sldMk cId="2159093695" sldId="288"/>
            <ac:spMk id="2" creationId="{46E2B834-9215-A87B-EEF4-B16807FACC5D}"/>
          </ac:spMkLst>
        </pc:spChg>
        <pc:spChg chg="del">
          <ac:chgData name="Serina Allison" userId="6005f913-2119-43ba-a5d4-3db0a1d134d9" providerId="ADAL" clId="{8FFF7FE6-9519-465E-A01C-79A8D68EFF57}" dt="2024-05-27T19:00:15.800" v="3823" actId="478"/>
          <ac:spMkLst>
            <pc:docMk/>
            <pc:sldMk cId="2159093695" sldId="288"/>
            <ac:spMk id="3" creationId="{22A807E6-48DE-4E25-1166-443650A275C1}"/>
          </ac:spMkLst>
        </pc:spChg>
        <pc:spChg chg="add">
          <ac:chgData name="Serina Allison" userId="6005f913-2119-43ba-a5d4-3db0a1d134d9" providerId="ADAL" clId="{8FFF7FE6-9519-465E-A01C-79A8D68EFF57}" dt="2024-05-27T19:00:36.147" v="3829" actId="26606"/>
          <ac:spMkLst>
            <pc:docMk/>
            <pc:sldMk cId="2159093695" sldId="288"/>
            <ac:spMk id="7" creationId="{818D3569-35F6-9F66-D447-1EB0960080CA}"/>
          </ac:spMkLst>
        </pc:spChg>
        <pc:spChg chg="add del">
          <ac:chgData name="Serina Allison" userId="6005f913-2119-43ba-a5d4-3db0a1d134d9" providerId="ADAL" clId="{8FFF7FE6-9519-465E-A01C-79A8D68EFF57}" dt="2024-05-27T19:00:25.006" v="3827" actId="26606"/>
          <ac:spMkLst>
            <pc:docMk/>
            <pc:sldMk cId="2159093695" sldId="288"/>
            <ac:spMk id="10" creationId="{818D3569-35F6-9F66-D447-1EB0960080CA}"/>
          </ac:spMkLst>
        </pc:spChg>
        <pc:picChg chg="add del mod modCrop">
          <ac:chgData name="Serina Allison" userId="6005f913-2119-43ba-a5d4-3db0a1d134d9" providerId="ADAL" clId="{8FFF7FE6-9519-465E-A01C-79A8D68EFF57}" dt="2024-05-27T19:11:20.847" v="3846" actId="478"/>
          <ac:picMkLst>
            <pc:docMk/>
            <pc:sldMk cId="2159093695" sldId="288"/>
            <ac:picMk id="5" creationId="{5099C237-1D86-FBAD-4AC4-8A2633794833}"/>
          </ac:picMkLst>
        </pc:picChg>
        <pc:picChg chg="add del mod">
          <ac:chgData name="Serina Allison" userId="6005f913-2119-43ba-a5d4-3db0a1d134d9" providerId="ADAL" clId="{8FFF7FE6-9519-465E-A01C-79A8D68EFF57}" dt="2024-05-27T19:11:24.681" v="3848" actId="21"/>
          <ac:picMkLst>
            <pc:docMk/>
            <pc:sldMk cId="2159093695" sldId="288"/>
            <ac:picMk id="8" creationId="{90FA5D8F-ADD8-F8E0-15B6-70EB02C1EBA0}"/>
          </ac:picMkLst>
        </pc:picChg>
        <pc:picChg chg="add mod modCrop">
          <ac:chgData name="Serina Allison" userId="6005f913-2119-43ba-a5d4-3db0a1d134d9" providerId="ADAL" clId="{8FFF7FE6-9519-465E-A01C-79A8D68EFF57}" dt="2024-05-27T19:12:02.703" v="3854" actId="14100"/>
          <ac:picMkLst>
            <pc:docMk/>
            <pc:sldMk cId="2159093695" sldId="288"/>
            <ac:picMk id="11" creationId="{8648CE2A-3A06-1F6D-7C6A-C2337AD3CABB}"/>
          </ac:picMkLst>
        </pc:picChg>
        <pc:picChg chg="add mod">
          <ac:chgData name="Serina Allison" userId="6005f913-2119-43ba-a5d4-3db0a1d134d9" providerId="ADAL" clId="{8FFF7FE6-9519-465E-A01C-79A8D68EFF57}" dt="2024-05-27T19:12:18.015" v="3858" actId="1076"/>
          <ac:picMkLst>
            <pc:docMk/>
            <pc:sldMk cId="2159093695" sldId="288"/>
            <ac:picMk id="12" creationId="{1E6C1468-9D95-E3C8-EC50-856A5F008E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CAD4D-0AB0-4A27-8179-4C378D4B3BD8}" type="datetimeFigureOut">
              <a:rPr lang="en-CA" smtClean="0"/>
              <a:t>2024-05-24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5345F-590A-4100-A96D-BC5F48A630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675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3:30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1c18d9cc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71c18d9cc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406" y="4512376"/>
            <a:ext cx="8639776" cy="9001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406" y="1720884"/>
            <a:ext cx="8639775" cy="2734693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733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38" y="1255172"/>
            <a:ext cx="9297346" cy="1050707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24338" y="2419468"/>
            <a:ext cx="9297346" cy="32543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0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26961" y="1414196"/>
            <a:ext cx="1817441" cy="410060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46042" y="1414196"/>
            <a:ext cx="7780919" cy="410060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9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240800" y="1252933"/>
            <a:ext cx="9710400" cy="435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75719" rtl="0">
              <a:spcBef>
                <a:spcPts val="800"/>
              </a:spcBef>
              <a:spcAft>
                <a:spcPts val="0"/>
              </a:spcAft>
              <a:buSzPts val="3200"/>
              <a:buChar char="▪"/>
              <a:defRPr sz="4267"/>
            </a:lvl1pPr>
            <a:lvl2pPr marL="1219170" lvl="1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2pPr>
            <a:lvl3pPr marL="1828754" lvl="2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3pPr>
            <a:lvl4pPr marL="2438339" lvl="3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4pPr>
            <a:lvl5pPr marL="3047924" lvl="4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5pPr>
            <a:lvl6pPr marL="3657509" lvl="5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6pPr>
            <a:lvl7pPr marL="4267093" lvl="6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7pPr>
            <a:lvl8pPr marL="4876678" lvl="7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8pPr>
            <a:lvl9pPr marL="5486263" lvl="8" indent="-575719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 sz="4267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951201" y="5664781"/>
            <a:ext cx="620400" cy="63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4"/>
          <p:cNvSpPr/>
          <p:nvPr/>
        </p:nvSpPr>
        <p:spPr>
          <a:xfrm>
            <a:off x="620400" y="620534"/>
            <a:ext cx="620400" cy="4887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1" i="0">
                <a:ln>
                  <a:noFill/>
                </a:ln>
                <a:solidFill>
                  <a:schemeClr val="lt1"/>
                </a:solidFill>
                <a:latin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252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474" y="2413788"/>
            <a:ext cx="8085116" cy="27375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2474" y="1351721"/>
            <a:ext cx="8085118" cy="99391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17" y="1272209"/>
            <a:ext cx="9164725" cy="103367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5817" y="2425148"/>
            <a:ext cx="4188635" cy="31606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1355" y="2425148"/>
            <a:ext cx="4188635" cy="3160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2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442" y="600817"/>
            <a:ext cx="10079497" cy="1168706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7442" y="1798488"/>
            <a:ext cx="4599587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442" y="2777279"/>
            <a:ext cx="4599587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7352" y="1798488"/>
            <a:ext cx="4599588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7352" y="2777279"/>
            <a:ext cx="4599588" cy="32769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571185" y="2593591"/>
            <a:ext cx="452575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07503" y="2593591"/>
            <a:ext cx="450952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11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7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3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1" y="1391478"/>
            <a:ext cx="3288432" cy="1951414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235" y="920080"/>
            <a:ext cx="5312467" cy="502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1" y="3566727"/>
            <a:ext cx="3288432" cy="1766325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120" y="1391478"/>
            <a:ext cx="3322510" cy="203752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7143" y="931857"/>
            <a:ext cx="5351659" cy="49963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120" y="3742792"/>
            <a:ext cx="3322510" cy="1590261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42" y="1233199"/>
            <a:ext cx="8977511" cy="1073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444" y="2419639"/>
            <a:ext cx="8977509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657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cubed.org/week-inspirational-math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beforteachers.com/post/1gnNr3v66hMaVABpOBMigBhbFlNm5dq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35658-270A-8D75-091E-AFB444A3D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81EE3-B6BE-9584-F5AF-E5F6484DA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osaic of colorful geometric shapes">
            <a:extLst>
              <a:ext uri="{FF2B5EF4-FFF2-40B4-BE49-F238E27FC236}">
                <a16:creationId xmlns:a16="http://schemas.microsoft.com/office/drawing/2014/main" id="{7DB50798-D3B3-41A7-1082-931427824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023" b="33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934286" y="934038"/>
            <a:ext cx="4316884" cy="4991433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  <a:gd name="connsiteX0" fmla="*/ 0 w 10019371"/>
              <a:gd name="connsiteY0" fmla="*/ 1655069 h 4920343"/>
              <a:gd name="connsiteX1" fmla="*/ 33577 w 10019371"/>
              <a:gd name="connsiteY1" fmla="*/ 0 h 4920343"/>
              <a:gd name="connsiteX2" fmla="*/ 10019371 w 10019371"/>
              <a:gd name="connsiteY2" fmla="*/ 0 h 4920343"/>
              <a:gd name="connsiteX3" fmla="*/ 10019371 w 10019371"/>
              <a:gd name="connsiteY3" fmla="*/ 4920343 h 4920343"/>
              <a:gd name="connsiteX4" fmla="*/ 33577 w 10019371"/>
              <a:gd name="connsiteY4" fmla="*/ 4920343 h 4920343"/>
              <a:gd name="connsiteX5" fmla="*/ 33577 w 10019371"/>
              <a:gd name="connsiteY5" fmla="*/ 4119525 h 4920343"/>
              <a:gd name="connsiteX0" fmla="*/ 0 w 9991028"/>
              <a:gd name="connsiteY0" fmla="*/ 1645173 h 4920343"/>
              <a:gd name="connsiteX1" fmla="*/ 5234 w 9991028"/>
              <a:gd name="connsiteY1" fmla="*/ 0 h 4920343"/>
              <a:gd name="connsiteX2" fmla="*/ 9991028 w 9991028"/>
              <a:gd name="connsiteY2" fmla="*/ 0 h 4920343"/>
              <a:gd name="connsiteX3" fmla="*/ 9991028 w 9991028"/>
              <a:gd name="connsiteY3" fmla="*/ 4920343 h 4920343"/>
              <a:gd name="connsiteX4" fmla="*/ 5234 w 9991028"/>
              <a:gd name="connsiteY4" fmla="*/ 4920343 h 4920343"/>
              <a:gd name="connsiteX5" fmla="*/ 5234 w 9991028"/>
              <a:gd name="connsiteY5" fmla="*/ 4119525 h 4920343"/>
              <a:gd name="connsiteX0" fmla="*/ 59 w 9986364"/>
              <a:gd name="connsiteY0" fmla="*/ 1639236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60 w 9986364"/>
              <a:gd name="connsiteY0" fmla="*/ 1847740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11626 w 9985937"/>
              <a:gd name="connsiteY0" fmla="*/ 1797498 h 4920343"/>
              <a:gd name="connsiteX1" fmla="*/ 143 w 9985937"/>
              <a:gd name="connsiteY1" fmla="*/ 0 h 4920343"/>
              <a:gd name="connsiteX2" fmla="*/ 9985937 w 9985937"/>
              <a:gd name="connsiteY2" fmla="*/ 0 h 4920343"/>
              <a:gd name="connsiteX3" fmla="*/ 9985937 w 9985937"/>
              <a:gd name="connsiteY3" fmla="*/ 4920343 h 4920343"/>
              <a:gd name="connsiteX4" fmla="*/ 143 w 9985937"/>
              <a:gd name="connsiteY4" fmla="*/ 4920343 h 4920343"/>
              <a:gd name="connsiteX5" fmla="*/ 143 w 9985937"/>
              <a:gd name="connsiteY5" fmla="*/ 4119525 h 4920343"/>
              <a:gd name="connsiteX0" fmla="*/ 62 w 9986364"/>
              <a:gd name="connsiteY0" fmla="*/ 1779914 h 4920343"/>
              <a:gd name="connsiteX1" fmla="*/ 570 w 9986364"/>
              <a:gd name="connsiteY1" fmla="*/ 0 h 4920343"/>
              <a:gd name="connsiteX2" fmla="*/ 9986364 w 9986364"/>
              <a:gd name="connsiteY2" fmla="*/ 0 h 4920343"/>
              <a:gd name="connsiteX3" fmla="*/ 9986364 w 9986364"/>
              <a:gd name="connsiteY3" fmla="*/ 4920343 h 4920343"/>
              <a:gd name="connsiteX4" fmla="*/ 570 w 9986364"/>
              <a:gd name="connsiteY4" fmla="*/ 4920343 h 4920343"/>
              <a:gd name="connsiteX5" fmla="*/ 570 w 9986364"/>
              <a:gd name="connsiteY5" fmla="*/ 4119525 h 4920343"/>
              <a:gd name="connsiteX0" fmla="*/ 17584 w 9985899"/>
              <a:gd name="connsiteY0" fmla="*/ 1779914 h 4920343"/>
              <a:gd name="connsiteX1" fmla="*/ 105 w 9985899"/>
              <a:gd name="connsiteY1" fmla="*/ 0 h 4920343"/>
              <a:gd name="connsiteX2" fmla="*/ 9985899 w 9985899"/>
              <a:gd name="connsiteY2" fmla="*/ 0 h 4920343"/>
              <a:gd name="connsiteX3" fmla="*/ 9985899 w 9985899"/>
              <a:gd name="connsiteY3" fmla="*/ 4920343 h 4920343"/>
              <a:gd name="connsiteX4" fmla="*/ 105 w 9985899"/>
              <a:gd name="connsiteY4" fmla="*/ 4920343 h 4920343"/>
              <a:gd name="connsiteX5" fmla="*/ 105 w 9985899"/>
              <a:gd name="connsiteY5" fmla="*/ 4119525 h 4920343"/>
              <a:gd name="connsiteX0" fmla="*/ 17584 w 9985899"/>
              <a:gd name="connsiteY0" fmla="*/ 1779914 h 4920343"/>
              <a:gd name="connsiteX1" fmla="*/ 105 w 9985899"/>
              <a:gd name="connsiteY1" fmla="*/ 0 h 4920343"/>
              <a:gd name="connsiteX2" fmla="*/ 9985899 w 9985899"/>
              <a:gd name="connsiteY2" fmla="*/ 0 h 4920343"/>
              <a:gd name="connsiteX3" fmla="*/ 9985899 w 9985899"/>
              <a:gd name="connsiteY3" fmla="*/ 4920343 h 4920343"/>
              <a:gd name="connsiteX4" fmla="*/ 105 w 9985899"/>
              <a:gd name="connsiteY4" fmla="*/ 4920343 h 4920343"/>
              <a:gd name="connsiteX5" fmla="*/ 3331 w 9985899"/>
              <a:gd name="connsiteY5" fmla="*/ 4251727 h 4920343"/>
              <a:gd name="connsiteX0" fmla="*/ 23936 w 9992251"/>
              <a:gd name="connsiteY0" fmla="*/ 1779914 h 4920343"/>
              <a:gd name="connsiteX1" fmla="*/ 6457 w 9992251"/>
              <a:gd name="connsiteY1" fmla="*/ 0 h 4920343"/>
              <a:gd name="connsiteX2" fmla="*/ 9992251 w 9992251"/>
              <a:gd name="connsiteY2" fmla="*/ 0 h 4920343"/>
              <a:gd name="connsiteX3" fmla="*/ 9992251 w 9992251"/>
              <a:gd name="connsiteY3" fmla="*/ 4920343 h 4920343"/>
              <a:gd name="connsiteX4" fmla="*/ 6457 w 9992251"/>
              <a:gd name="connsiteY4" fmla="*/ 4920343 h 4920343"/>
              <a:gd name="connsiteX5" fmla="*/ 0 w 9992251"/>
              <a:gd name="connsiteY5" fmla="*/ 4250393 h 4920343"/>
              <a:gd name="connsiteX0" fmla="*/ 20707 w 9989022"/>
              <a:gd name="connsiteY0" fmla="*/ 1779914 h 4920343"/>
              <a:gd name="connsiteX1" fmla="*/ 3228 w 9989022"/>
              <a:gd name="connsiteY1" fmla="*/ 0 h 4920343"/>
              <a:gd name="connsiteX2" fmla="*/ 9989022 w 9989022"/>
              <a:gd name="connsiteY2" fmla="*/ 0 h 4920343"/>
              <a:gd name="connsiteX3" fmla="*/ 9989022 w 9989022"/>
              <a:gd name="connsiteY3" fmla="*/ 4920343 h 4920343"/>
              <a:gd name="connsiteX4" fmla="*/ 3228 w 9989022"/>
              <a:gd name="connsiteY4" fmla="*/ 4920343 h 4920343"/>
              <a:gd name="connsiteX5" fmla="*/ 0 w 9989022"/>
              <a:gd name="connsiteY5" fmla="*/ 4250394 h 4920343"/>
              <a:gd name="connsiteX0" fmla="*/ 17583 w 9985898"/>
              <a:gd name="connsiteY0" fmla="*/ 1779914 h 4920343"/>
              <a:gd name="connsiteX1" fmla="*/ 104 w 9985898"/>
              <a:gd name="connsiteY1" fmla="*/ 0 h 4920343"/>
              <a:gd name="connsiteX2" fmla="*/ 9985898 w 9985898"/>
              <a:gd name="connsiteY2" fmla="*/ 0 h 4920343"/>
              <a:gd name="connsiteX3" fmla="*/ 9985898 w 9985898"/>
              <a:gd name="connsiteY3" fmla="*/ 4920343 h 4920343"/>
              <a:gd name="connsiteX4" fmla="*/ 104 w 9985898"/>
              <a:gd name="connsiteY4" fmla="*/ 4920343 h 4920343"/>
              <a:gd name="connsiteX5" fmla="*/ 6559 w 9985898"/>
              <a:gd name="connsiteY5" fmla="*/ 4251729 h 4920343"/>
              <a:gd name="connsiteX0" fmla="*/ 23935 w 9992250"/>
              <a:gd name="connsiteY0" fmla="*/ 1779914 h 4920343"/>
              <a:gd name="connsiteX1" fmla="*/ 6456 w 9992250"/>
              <a:gd name="connsiteY1" fmla="*/ 0 h 4920343"/>
              <a:gd name="connsiteX2" fmla="*/ 9992250 w 9992250"/>
              <a:gd name="connsiteY2" fmla="*/ 0 h 4920343"/>
              <a:gd name="connsiteX3" fmla="*/ 9992250 w 9992250"/>
              <a:gd name="connsiteY3" fmla="*/ 4920343 h 4920343"/>
              <a:gd name="connsiteX4" fmla="*/ 6456 w 9992250"/>
              <a:gd name="connsiteY4" fmla="*/ 4920343 h 4920343"/>
              <a:gd name="connsiteX5" fmla="*/ 0 w 9992250"/>
              <a:gd name="connsiteY5" fmla="*/ 4255735 h 4920343"/>
              <a:gd name="connsiteX0" fmla="*/ 20706 w 9989021"/>
              <a:gd name="connsiteY0" fmla="*/ 1779914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1339 w 9989021"/>
              <a:gd name="connsiteY0" fmla="*/ 2408875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11022 w 9989021"/>
              <a:gd name="connsiteY0" fmla="*/ 2454278 h 4920343"/>
              <a:gd name="connsiteX1" fmla="*/ 3227 w 9989021"/>
              <a:gd name="connsiteY1" fmla="*/ 0 h 4920343"/>
              <a:gd name="connsiteX2" fmla="*/ 9989021 w 9989021"/>
              <a:gd name="connsiteY2" fmla="*/ 0 h 4920343"/>
              <a:gd name="connsiteX3" fmla="*/ 9989021 w 9989021"/>
              <a:gd name="connsiteY3" fmla="*/ 4920343 h 4920343"/>
              <a:gd name="connsiteX4" fmla="*/ 3227 w 9989021"/>
              <a:gd name="connsiteY4" fmla="*/ 4920343 h 4920343"/>
              <a:gd name="connsiteX5" fmla="*/ 0 w 9989021"/>
              <a:gd name="connsiteY5" fmla="*/ 4255735 h 4920343"/>
              <a:gd name="connsiteX0" fmla="*/ 0 w 9990908"/>
              <a:gd name="connsiteY0" fmla="*/ 2455614 h 4920343"/>
              <a:gd name="connsiteX1" fmla="*/ 5114 w 9990908"/>
              <a:gd name="connsiteY1" fmla="*/ 0 h 4920343"/>
              <a:gd name="connsiteX2" fmla="*/ 9990908 w 9990908"/>
              <a:gd name="connsiteY2" fmla="*/ 0 h 4920343"/>
              <a:gd name="connsiteX3" fmla="*/ 9990908 w 9990908"/>
              <a:gd name="connsiteY3" fmla="*/ 4920343 h 4920343"/>
              <a:gd name="connsiteX4" fmla="*/ 5114 w 9990908"/>
              <a:gd name="connsiteY4" fmla="*/ 4920343 h 4920343"/>
              <a:gd name="connsiteX5" fmla="*/ 1887 w 9990908"/>
              <a:gd name="connsiteY5" fmla="*/ 425573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0908" h="4920343">
                <a:moveTo>
                  <a:pt x="0" y="2455614"/>
                </a:moveTo>
                <a:cubicBezTo>
                  <a:pt x="1745" y="1907223"/>
                  <a:pt x="3369" y="548391"/>
                  <a:pt x="5114" y="0"/>
                </a:cubicBezTo>
                <a:lnTo>
                  <a:pt x="9990908" y="0"/>
                </a:lnTo>
                <a:lnTo>
                  <a:pt x="9990908" y="4920343"/>
                </a:lnTo>
                <a:lnTo>
                  <a:pt x="5114" y="4920343"/>
                </a:lnTo>
                <a:cubicBezTo>
                  <a:pt x="5114" y="4653404"/>
                  <a:pt x="1887" y="4522674"/>
                  <a:pt x="1887" y="4255735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28BFE-5B26-AAC6-4381-B4A1F8546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107" y="1597224"/>
            <a:ext cx="4727063" cy="1841435"/>
          </a:xfrm>
          <a:noFill/>
        </p:spPr>
        <p:txBody>
          <a:bodyPr anchor="ctr">
            <a:noAutofit/>
          </a:bodyPr>
          <a:lstStyle/>
          <a:p>
            <a:r>
              <a:rPr lang="en-CA" sz="4800" dirty="0">
                <a:solidFill>
                  <a:schemeClr val="accent1"/>
                </a:solidFill>
              </a:rPr>
              <a:t>Numeracy for Next Year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757A7-252D-D4C7-7640-2793DFE4C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286" y="4101844"/>
            <a:ext cx="4316883" cy="1319184"/>
          </a:xfrm>
          <a:noFill/>
        </p:spPr>
        <p:txBody>
          <a:bodyPr anchor="b">
            <a:noAutofit/>
          </a:bodyPr>
          <a:lstStyle/>
          <a:p>
            <a:r>
              <a:rPr lang="en-CA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C Sans" pitchFamily="2" charset="0"/>
                <a:ea typeface="BC Sans" pitchFamily="2" charset="0"/>
              </a:rPr>
              <a:t>Pen-to-Paper Planning with reflections &amp; curiosities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C535B6-9F6F-1A5A-DA90-3CD07841F0DE}"/>
              </a:ext>
            </a:extLst>
          </p:cNvPr>
          <p:cNvSpPr txBox="1"/>
          <p:nvPr/>
        </p:nvSpPr>
        <p:spPr>
          <a:xfrm>
            <a:off x="934286" y="5976237"/>
            <a:ext cx="3211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BC Sans" pitchFamily="2" charset="0"/>
                <a:ea typeface="BC Sans" pitchFamily="2" charset="0"/>
              </a:rPr>
              <a:t>May 29, 2024</a:t>
            </a:r>
          </a:p>
          <a:p>
            <a:r>
              <a:rPr lang="en-CA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BC Sans" pitchFamily="2" charset="0"/>
                <a:ea typeface="BC Sans" pitchFamily="2" charset="0"/>
              </a:rPr>
              <a:t>Serina Allison</a:t>
            </a:r>
          </a:p>
        </p:txBody>
      </p:sp>
      <p:pic>
        <p:nvPicPr>
          <p:cNvPr id="1026" name="Picture 2" descr="Comox Valley Schools">
            <a:extLst>
              <a:ext uri="{FF2B5EF4-FFF2-40B4-BE49-F238E27FC236}">
                <a16:creationId xmlns:a16="http://schemas.microsoft.com/office/drawing/2014/main" id="{312923B4-FD0A-78E8-D438-D37DD3E8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61" y="4479559"/>
            <a:ext cx="2631019" cy="23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7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AFDCCA3-5CE7-058C-1962-A071B764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1BF24CF1-EE7F-86B3-94A8-3CD26A1A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2436" y="936887"/>
            <a:ext cx="3733630" cy="433716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73467-4DB5-DE72-265C-7A2A6F06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6" y="965110"/>
            <a:ext cx="5672105" cy="1771535"/>
          </a:xfrm>
          <a:noFill/>
        </p:spPr>
        <p:txBody>
          <a:bodyPr>
            <a:noAutofit/>
          </a:bodyPr>
          <a:lstStyle/>
          <a:p>
            <a:r>
              <a:rPr lang="en" sz="3600" dirty="0">
                <a:solidFill>
                  <a:schemeClr val="accent1"/>
                </a:solidFill>
              </a:rPr>
              <a:t>The framework as a mirror and a window…</a:t>
            </a:r>
            <a:endParaRPr lang="en-CA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EA169-AB29-B3FD-62FE-97355B4CE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90881"/>
            <a:ext cx="5672101" cy="3052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400" dirty="0">
                <a:latin typeface="BC Sans" pitchFamily="2" charset="0"/>
                <a:ea typeface="BC Sans" pitchFamily="2" charset="0"/>
                <a:cs typeface="Ubuntu"/>
                <a:sym typeface="Ubuntu"/>
              </a:rPr>
              <a:t>Using the large paper, create a Venn diagram of the three main pillars of the Framework: </a:t>
            </a:r>
          </a:p>
          <a:p>
            <a:pPr marL="0" indent="0">
              <a:buNone/>
            </a:pPr>
            <a:endParaRPr lang="en-CA" sz="2400" dirty="0">
              <a:latin typeface="Ubuntu"/>
              <a:ea typeface="Ubuntu"/>
              <a:cs typeface="Ubuntu"/>
              <a:sym typeface="Ubuntu"/>
            </a:endParaRPr>
          </a:p>
          <a:p>
            <a:pPr marL="361950" indent="-285750">
              <a:spcBef>
                <a:spcPts val="0"/>
              </a:spcBef>
              <a:buSzPts val="2400"/>
            </a:pPr>
            <a:r>
              <a:rPr lang="en-CA" sz="2400" dirty="0"/>
              <a:t>Play/Experiential learning</a:t>
            </a:r>
          </a:p>
          <a:p>
            <a:pPr marL="361950" indent="-285750">
              <a:spcBef>
                <a:spcPts val="0"/>
              </a:spcBef>
              <a:buSzPts val="2400"/>
            </a:pPr>
            <a:r>
              <a:rPr lang="en-CA" sz="2400" dirty="0"/>
              <a:t>Relationship/Community</a:t>
            </a:r>
          </a:p>
          <a:p>
            <a:pPr marL="361950" indent="-285750">
              <a:spcBef>
                <a:spcPts val="0"/>
              </a:spcBef>
              <a:buSzPts val="2400"/>
            </a:pPr>
            <a:r>
              <a:rPr lang="en-CA" sz="2400" dirty="0"/>
              <a:t>Numeracy Foundations</a:t>
            </a:r>
            <a:endParaRPr lang="en-CA" sz="2400" dirty="0">
              <a:latin typeface="Ubuntu"/>
              <a:ea typeface="Ubuntu"/>
              <a:cs typeface="Ubuntu"/>
              <a:sym typeface="Ubuntu"/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074" name="Picture 2" descr="All about the Venn Diagram — Vizzlo">
            <a:extLst>
              <a:ext uri="{FF2B5EF4-FFF2-40B4-BE49-F238E27FC236}">
                <a16:creationId xmlns:a16="http://schemas.microsoft.com/office/drawing/2014/main" id="{452A1D8E-8476-7D21-00CB-C594E4649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r="18626" b="1"/>
          <a:stretch/>
        </p:blipFill>
        <p:spPr bwMode="auto">
          <a:xfrm>
            <a:off x="6817011" y="1606437"/>
            <a:ext cx="3779022" cy="433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68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79B0-1F5B-1D87-95A2-0FE4E3F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41" y="973556"/>
            <a:ext cx="8977511" cy="843956"/>
          </a:xfrm>
        </p:spPr>
        <p:txBody>
          <a:bodyPr>
            <a:normAutofit fontScale="90000"/>
          </a:bodyPr>
          <a:lstStyle/>
          <a:p>
            <a:pPr algn="ctr"/>
            <a:r>
              <a:rPr lang="en" sz="40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3. Routines and Structures</a:t>
            </a:r>
            <a:endParaRPr lang="en-CA" sz="4000" dirty="0">
              <a:solidFill>
                <a:schemeClr val="accent1"/>
              </a:solidFill>
              <a:latin typeface="BC Sans" pitchFamily="2" charset="0"/>
              <a:ea typeface="BC Sans" pitchFamily="2" charset="0"/>
            </a:endParaRPr>
          </a:p>
        </p:txBody>
      </p:sp>
      <p:pic>
        <p:nvPicPr>
          <p:cNvPr id="4098" name="Picture 2" descr="mathMovement ideas with well known Math Routines - Sara VanDerWerf">
            <a:extLst>
              <a:ext uri="{FF2B5EF4-FFF2-40B4-BE49-F238E27FC236}">
                <a16:creationId xmlns:a16="http://schemas.microsoft.com/office/drawing/2014/main" id="{11A5E945-E40C-02A8-C820-385596980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78" y="2047380"/>
            <a:ext cx="8904035" cy="370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9C7D5A-77AC-5345-1BB5-AFEDA2BA66D7}"/>
              </a:ext>
            </a:extLst>
          </p:cNvPr>
          <p:cNvSpPr txBox="1"/>
          <p:nvPr/>
        </p:nvSpPr>
        <p:spPr>
          <a:xfrm>
            <a:off x="3048000" y="609195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dirty="0"/>
              <a:t>“Harvesting the wisdom in the room”</a:t>
            </a:r>
          </a:p>
        </p:txBody>
      </p:sp>
    </p:spTree>
    <p:extLst>
      <p:ext uri="{BB962C8B-B14F-4D97-AF65-F5344CB8AC3E}">
        <p14:creationId xmlns:p14="http://schemas.microsoft.com/office/powerpoint/2010/main" val="89337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FDCCA3-5CE7-058C-1962-A071B764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91391-A94A-23EB-2D06-6AE32F6A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99" y="266191"/>
            <a:ext cx="5602696" cy="1479770"/>
          </a:xfrm>
          <a:noFill/>
        </p:spPr>
        <p:txBody>
          <a:bodyPr>
            <a:noAutofit/>
          </a:bodyPr>
          <a:lstStyle/>
          <a:p>
            <a:r>
              <a:rPr lang="en-CA" sz="3600" dirty="0">
                <a:solidFill>
                  <a:schemeClr val="accent1"/>
                </a:solidFill>
              </a:rPr>
              <a:t>1 hour of Numeracy </a:t>
            </a:r>
            <a:br>
              <a:rPr lang="en-CA" sz="3600" dirty="0">
                <a:solidFill>
                  <a:schemeClr val="accent1"/>
                </a:solidFill>
              </a:rPr>
            </a:br>
            <a:r>
              <a:rPr lang="en-CA" sz="3600" dirty="0">
                <a:solidFill>
                  <a:schemeClr val="accent1"/>
                </a:solidFill>
              </a:rPr>
              <a:t>a 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24CF1-EE7F-86B3-94A8-3CD26A1A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5243" y="936887"/>
            <a:ext cx="4490823" cy="433716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79;p16">
            <a:extLst>
              <a:ext uri="{FF2B5EF4-FFF2-40B4-BE49-F238E27FC236}">
                <a16:creationId xmlns:a16="http://schemas.microsoft.com/office/drawing/2014/main" id="{7B141C4E-514A-F3D0-F136-ECCD7AEECCF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3422"/>
          <a:stretch/>
        </p:blipFill>
        <p:spPr>
          <a:xfrm>
            <a:off x="6105211" y="1250577"/>
            <a:ext cx="4827248" cy="469302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E528D1-F2AF-4F6F-DF7B-CF5B8534E556}"/>
              </a:ext>
            </a:extLst>
          </p:cNvPr>
          <p:cNvSpPr txBox="1"/>
          <p:nvPr/>
        </p:nvSpPr>
        <p:spPr>
          <a:xfrm>
            <a:off x="178908" y="2012152"/>
            <a:ext cx="59078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Where else do we see numeracy throughout the day?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>
              <a:latin typeface="BC Sans" pitchFamily="2" charset="0"/>
              <a:ea typeface="B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New and foundational concepts for the grade are introduced in the first part of the school year. Revisiting multiple times throughout the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>
              <a:latin typeface="BC Sans" pitchFamily="2" charset="0"/>
              <a:ea typeface="B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Continue development of number sense and computational fluency over the entire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>
              <a:latin typeface="BC Sans" pitchFamily="2" charset="0"/>
              <a:ea typeface="B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During “reporting periods” have a balance of number focused content and other areas of math learning so students can show their strengths through different concepts. </a:t>
            </a:r>
          </a:p>
        </p:txBody>
      </p:sp>
    </p:spTree>
    <p:extLst>
      <p:ext uri="{BB962C8B-B14F-4D97-AF65-F5344CB8AC3E}">
        <p14:creationId xmlns:p14="http://schemas.microsoft.com/office/powerpoint/2010/main" val="309082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F2BE9E-434E-BB64-ED60-AFEBC0EF4EF3}"/>
              </a:ext>
            </a:extLst>
          </p:cNvPr>
          <p:cNvSpPr/>
          <p:nvPr/>
        </p:nvSpPr>
        <p:spPr>
          <a:xfrm>
            <a:off x="1261775" y="2579508"/>
            <a:ext cx="4244623" cy="3285067"/>
          </a:xfrm>
          <a:prstGeom prst="roundRect">
            <a:avLst/>
          </a:prstGeom>
          <a:solidFill>
            <a:srgbClr val="94E5F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92D64B-BAE7-F870-B232-5E953DF20D08}"/>
              </a:ext>
            </a:extLst>
          </p:cNvPr>
          <p:cNvSpPr/>
          <p:nvPr/>
        </p:nvSpPr>
        <p:spPr>
          <a:xfrm>
            <a:off x="6479821" y="2579509"/>
            <a:ext cx="4244623" cy="32850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AADA1-E4FD-BD17-2D67-434F2D9B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sz="2800" b="0" i="1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Before I can teach a routine, I need a structure to teach it within</a:t>
            </a:r>
            <a:endParaRPr lang="en-CA" b="0" dirty="0">
              <a:solidFill>
                <a:schemeClr val="accent1"/>
              </a:solidFill>
              <a:latin typeface="BC Sans" pitchFamily="2" charset="0"/>
              <a:ea typeface="BC Sans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B770-6DF8-1B9A-C425-9E3C3B36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604" y="2722418"/>
            <a:ext cx="3527291" cy="328506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CA" sz="2400" b="1" dirty="0">
                <a:latin typeface="BC Sans" pitchFamily="2" charset="0"/>
                <a:ea typeface="BC Sans" pitchFamily="2" charset="0"/>
              </a:rPr>
              <a:t>Routine</a:t>
            </a:r>
          </a:p>
          <a:p>
            <a:pPr marL="0" indent="0">
              <a:spcBef>
                <a:spcPts val="600"/>
              </a:spcBef>
              <a:buNone/>
            </a:pPr>
            <a:endParaRPr lang="en-CA" sz="1200" dirty="0">
              <a:latin typeface="BC Sans" pitchFamily="2" charset="0"/>
              <a:ea typeface="BC Sans" pitchFamily="2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pattern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repeated,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predictable,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but flexible content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1CAAA-2072-C1D3-AB67-54E5CE3298F1}"/>
              </a:ext>
            </a:extLst>
          </p:cNvPr>
          <p:cNvSpPr txBox="1"/>
          <p:nvPr/>
        </p:nvSpPr>
        <p:spPr>
          <a:xfrm>
            <a:off x="1467556" y="2736128"/>
            <a:ext cx="368017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sz="2400" b="1" dirty="0">
                <a:latin typeface="BC Sans" pitchFamily="2" charset="0"/>
                <a:ea typeface="BC Sans" pitchFamily="2" charset="0"/>
              </a:rPr>
              <a:t>Structure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CA" sz="2400" dirty="0">
              <a:latin typeface="BC Sans" pitchFamily="2" charset="0"/>
              <a:ea typeface="BC Sans" pitchFamily="2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skeleton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not flexible, “part of the furniture” of the day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provides boundaries and constraints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8946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C22E14B-4FF3-5229-CA86-75E25F37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FA6B968A-A417-B33C-613C-7B1B45542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F277-D1E2-4B3F-4350-977EDF8AA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56" y="1575300"/>
            <a:ext cx="4446968" cy="4594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Routines provide feelings of belonging, ownership, and predictability, which make the classroom a place to take risks, try new things, and be successful.</a:t>
            </a:r>
          </a:p>
          <a:p>
            <a:pPr marL="0" indent="0">
              <a:buNone/>
            </a:pPr>
            <a:r>
              <a:rPr lang="en-CA" sz="2400" dirty="0">
                <a:latin typeface="BC Sans" pitchFamily="2" charset="0"/>
                <a:ea typeface="BC Sans" pitchFamily="2" charset="0"/>
              </a:rPr>
              <a:t>~ Jessica F. Shumway</a:t>
            </a:r>
          </a:p>
        </p:txBody>
      </p:sp>
      <p:pic>
        <p:nvPicPr>
          <p:cNvPr id="5124" name="Picture 4" descr="What is disciplinary literacy and numeracy? – kane's blog">
            <a:extLst>
              <a:ext uri="{FF2B5EF4-FFF2-40B4-BE49-F238E27FC236}">
                <a16:creationId xmlns:a16="http://schemas.microsoft.com/office/drawing/2014/main" id="{57605E7E-39DD-A3CE-7CB0-402BC533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07" y="0"/>
            <a:ext cx="7559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95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928AB-16EA-8120-9340-B16886F3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13" y="-114267"/>
            <a:ext cx="8977511" cy="1073825"/>
          </a:xfrm>
        </p:spPr>
        <p:txBody>
          <a:bodyPr>
            <a:normAutofit/>
          </a:bodyPr>
          <a:lstStyle/>
          <a:p>
            <a:r>
              <a:rPr lang="en-CA" sz="44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Examples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555932-86EE-DE4E-6899-3CB1223EE95D}"/>
              </a:ext>
            </a:extLst>
          </p:cNvPr>
          <p:cNvSpPr/>
          <p:nvPr/>
        </p:nvSpPr>
        <p:spPr>
          <a:xfrm>
            <a:off x="1309513" y="1207912"/>
            <a:ext cx="4244623" cy="46848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E0FA84-416B-8B84-6711-12849AEF181A}"/>
              </a:ext>
            </a:extLst>
          </p:cNvPr>
          <p:cNvSpPr/>
          <p:nvPr/>
        </p:nvSpPr>
        <p:spPr>
          <a:xfrm>
            <a:off x="6637865" y="1207912"/>
            <a:ext cx="4244623" cy="4684887"/>
          </a:xfrm>
          <a:prstGeom prst="roundRect">
            <a:avLst/>
          </a:prstGeom>
          <a:solidFill>
            <a:srgbClr val="94E5F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B000E-C82A-42D5-3338-A56FC54843EC}"/>
              </a:ext>
            </a:extLst>
          </p:cNvPr>
          <p:cNvSpPr txBox="1"/>
          <p:nvPr/>
        </p:nvSpPr>
        <p:spPr>
          <a:xfrm>
            <a:off x="6821310" y="1297080"/>
            <a:ext cx="387773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BC Sans" pitchFamily="2" charset="0"/>
                <a:ea typeface="BC Sans" pitchFamily="2" charset="0"/>
              </a:rPr>
              <a:t>Routines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b="1" dirty="0">
              <a:latin typeface="BC Sans" pitchFamily="2" charset="0"/>
              <a:ea typeface="BC San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Number Talks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Image talks/dot talks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Choral 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Clothesline/Number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Vertical non-permanent surfaces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Problem Solving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Manipulatives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White boards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Numeracy Games/</a:t>
            </a:r>
            <a:r>
              <a:rPr lang="en-CA" sz="2000" dirty="0" err="1">
                <a:latin typeface="BC Sans" pitchFamily="2" charset="0"/>
                <a:ea typeface="BC Sans" pitchFamily="2" charset="0"/>
              </a:rPr>
              <a:t>Puzzels</a:t>
            </a:r>
            <a:endParaRPr lang="en-CA" sz="2000" dirty="0">
              <a:latin typeface="BC Sans" pitchFamily="2" charset="0"/>
              <a:ea typeface="BC San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3 act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b="1" dirty="0">
              <a:latin typeface="BC Sans" pitchFamily="2" charset="0"/>
              <a:ea typeface="BC Sans" pitchFamily="2" charset="0"/>
            </a:endParaRPr>
          </a:p>
          <a:p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B545B-CD93-8963-6CB7-B7AAC38CB325}"/>
              </a:ext>
            </a:extLst>
          </p:cNvPr>
          <p:cNvSpPr txBox="1"/>
          <p:nvPr/>
        </p:nvSpPr>
        <p:spPr>
          <a:xfrm>
            <a:off x="1492958" y="1297080"/>
            <a:ext cx="40611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BC Sans" pitchFamily="2" charset="0"/>
                <a:ea typeface="BC Sans" pitchFamily="2" charset="0"/>
              </a:rPr>
              <a:t>Structures</a:t>
            </a:r>
          </a:p>
          <a:p>
            <a:endParaRPr lang="en-CA" sz="2400" b="1" dirty="0">
              <a:latin typeface="BC Sans" pitchFamily="2" charset="0"/>
              <a:ea typeface="BC San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Morning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Book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Daily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Math Workshop/Numeracy Centres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Planners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Morning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Settle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BC Sans" pitchFamily="2" charset="0"/>
                <a:ea typeface="BC Sans" pitchFamily="2" charset="0"/>
              </a:rPr>
              <a:t>Snack/Lunch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BC Sans" pitchFamily="2" charset="0"/>
              <a:ea typeface="BC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0E504-E00F-67D4-650B-9D6A9C3BD5D2}"/>
              </a:ext>
            </a:extLst>
          </p:cNvPr>
          <p:cNvSpPr txBox="1"/>
          <p:nvPr/>
        </p:nvSpPr>
        <p:spPr>
          <a:xfrm>
            <a:off x="846666" y="5892799"/>
            <a:ext cx="6773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What are some other structures and routines?</a:t>
            </a:r>
          </a:p>
          <a:p>
            <a:r>
              <a:rPr lang="en-CA" sz="20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What do you do?</a:t>
            </a:r>
          </a:p>
          <a:p>
            <a:r>
              <a:rPr lang="en-CA" sz="20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What sparks your interest to learn more about?</a:t>
            </a:r>
          </a:p>
        </p:txBody>
      </p:sp>
    </p:spTree>
    <p:extLst>
      <p:ext uri="{BB962C8B-B14F-4D97-AF65-F5344CB8AC3E}">
        <p14:creationId xmlns:p14="http://schemas.microsoft.com/office/powerpoint/2010/main" val="107704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787C-34A5-2841-A7F7-2659F227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17" y="-214898"/>
            <a:ext cx="8977511" cy="1073825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accent1"/>
                </a:solidFill>
              </a:rPr>
              <a:t>Backwards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EADB2-B979-E699-ADDE-2ADFF09A6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17" y="1044247"/>
            <a:ext cx="9366335" cy="482010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CA" sz="2900" dirty="0">
                <a:latin typeface="BC Sans" pitchFamily="2" charset="0"/>
                <a:ea typeface="BC Sans" pitchFamily="2" charset="0"/>
              </a:rPr>
              <a:t>What do we want students to leave the year with? What story will they                                                        leave with?   How will they feel about math?</a:t>
            </a:r>
          </a:p>
          <a:p>
            <a:pPr marL="0" indent="0">
              <a:buNone/>
            </a:pPr>
            <a:endParaRPr lang="en-CA" sz="2900" dirty="0">
              <a:latin typeface="BC Sans" pitchFamily="2" charset="0"/>
              <a:ea typeface="BC Sans" pitchFamily="2" charset="0"/>
            </a:endParaRPr>
          </a:p>
          <a:p>
            <a:pPr marL="0" indent="0">
              <a:buNone/>
            </a:pPr>
            <a:r>
              <a:rPr lang="en-CA" sz="2900" dirty="0">
                <a:latin typeface="BC Sans" pitchFamily="2" charset="0"/>
                <a:ea typeface="BC Sans" pitchFamily="2" charset="0"/>
              </a:rPr>
              <a:t>What assessments will we use?  </a:t>
            </a:r>
            <a:r>
              <a:rPr lang="en-CA" sz="2900" i="1" dirty="0">
                <a:latin typeface="BC Sans" pitchFamily="2" charset="0"/>
                <a:ea typeface="BC Sans" pitchFamily="2" charset="0"/>
              </a:rPr>
              <a:t>How will I set up for success?</a:t>
            </a:r>
          </a:p>
          <a:p>
            <a:pPr marL="0" indent="0">
              <a:buNone/>
            </a:pPr>
            <a:endParaRPr lang="en-CA" sz="2900" dirty="0">
              <a:latin typeface="BC Sans" pitchFamily="2" charset="0"/>
              <a:ea typeface="BC Sans" pitchFamily="2" charset="0"/>
            </a:endParaRPr>
          </a:p>
          <a:p>
            <a:pPr marL="0" indent="0">
              <a:buNone/>
            </a:pPr>
            <a:r>
              <a:rPr lang="en-CA" sz="2900" dirty="0">
                <a:latin typeface="BC Sans" pitchFamily="2" charset="0"/>
                <a:ea typeface="BC Sans" pitchFamily="2" charset="0"/>
              </a:rPr>
              <a:t>What routines can we build over time?</a:t>
            </a:r>
          </a:p>
          <a:p>
            <a:pPr marL="0" indent="0">
              <a:buNone/>
            </a:pPr>
            <a:endParaRPr lang="en-CA" sz="2900" dirty="0">
              <a:latin typeface="BC Sans" pitchFamily="2" charset="0"/>
              <a:ea typeface="BC Sans" pitchFamily="2" charset="0"/>
            </a:endParaRPr>
          </a:p>
          <a:p>
            <a:pPr marL="0" indent="0">
              <a:buNone/>
            </a:pPr>
            <a:r>
              <a:rPr lang="en-CA" sz="2900" dirty="0">
                <a:latin typeface="BC Sans" pitchFamily="2" charset="0"/>
                <a:ea typeface="BC Sans" pitchFamily="2" charset="0"/>
              </a:rPr>
              <a:t>What structures  and routines do we need to start in September?        </a:t>
            </a:r>
            <a:r>
              <a:rPr lang="en-CA" sz="2900" i="1" dirty="0">
                <a:latin typeface="BC Sans" pitchFamily="2" charset="0"/>
                <a:ea typeface="BC Sans" pitchFamily="2" charset="0"/>
              </a:rPr>
              <a:t>Start as you mean to go.</a:t>
            </a:r>
          </a:p>
          <a:p>
            <a:pPr marL="0" indent="0">
              <a:buNone/>
            </a:pPr>
            <a:endParaRPr lang="en-CA" sz="2900" dirty="0">
              <a:latin typeface="BC Sans" pitchFamily="2" charset="0"/>
              <a:ea typeface="BC Sans" pitchFamily="2" charset="0"/>
            </a:endParaRPr>
          </a:p>
          <a:p>
            <a:pPr marL="0" indent="0">
              <a:buNone/>
            </a:pPr>
            <a:r>
              <a:rPr lang="en-CA" sz="2900" dirty="0">
                <a:latin typeface="BC Sans" pitchFamily="2" charset="0"/>
                <a:ea typeface="BC Sans" pitchFamily="2" charset="0"/>
              </a:rPr>
              <a:t>What opportunities might students have to apply mathematics to other areas of learning or contexts?                (</a:t>
            </a:r>
            <a:r>
              <a:rPr lang="en-CA" sz="2900" i="1" dirty="0">
                <a:latin typeface="BC Sans" pitchFamily="2" charset="0"/>
                <a:ea typeface="BC Sans" pitchFamily="2" charset="0"/>
              </a:rPr>
              <a:t>Outdoor learning, cross curricular, PE, School garden, Seasonal Rounds, Events</a:t>
            </a:r>
            <a:r>
              <a:rPr lang="en-CA" sz="2900" dirty="0">
                <a:latin typeface="BC Sans" pitchFamily="2" charset="0"/>
                <a:ea typeface="BC Sans" pitchFamily="2" charset="0"/>
              </a:rPr>
              <a:t>)</a:t>
            </a:r>
          </a:p>
          <a:p>
            <a:pPr marL="0" indent="0">
              <a:buNone/>
            </a:pPr>
            <a:endParaRPr lang="en-CA" sz="2900" dirty="0">
              <a:latin typeface="BC Sans" pitchFamily="2" charset="0"/>
              <a:ea typeface="BC Sans" pitchFamily="2" charset="0"/>
            </a:endParaRPr>
          </a:p>
          <a:p>
            <a:pPr marL="0" indent="0">
              <a:buNone/>
            </a:pPr>
            <a:r>
              <a:rPr lang="en-CA" sz="2900" dirty="0">
                <a:latin typeface="BC Sans" pitchFamily="2" charset="0"/>
                <a:ea typeface="BC Sans" pitchFamily="2" charset="0"/>
              </a:rPr>
              <a:t>What materials will support student thinking?    (</a:t>
            </a:r>
            <a:r>
              <a:rPr lang="en-CA" sz="2900" i="1" dirty="0">
                <a:latin typeface="BC Sans" pitchFamily="2" charset="0"/>
                <a:ea typeface="BC Sans" pitchFamily="2" charset="0"/>
              </a:rPr>
              <a:t>Manipulatives, Number lines, white-bords, carpet)</a:t>
            </a:r>
          </a:p>
          <a:p>
            <a:pPr marL="0" indent="0">
              <a:buNone/>
            </a:pPr>
            <a:endParaRPr lang="en-CA" sz="2000" i="1" dirty="0">
              <a:latin typeface="BC Sans" pitchFamily="2" charset="0"/>
              <a:ea typeface="BC Sans" pitchFamily="2" charset="0"/>
            </a:endParaRPr>
          </a:p>
        </p:txBody>
      </p:sp>
      <p:pic>
        <p:nvPicPr>
          <p:cNvPr id="10244" name="Picture 4" descr="Backward Design in Competency-Based Medical Education : SLU">
            <a:extLst>
              <a:ext uri="{FF2B5EF4-FFF2-40B4-BE49-F238E27FC236}">
                <a16:creationId xmlns:a16="http://schemas.microsoft.com/office/drawing/2014/main" id="{4F9B8D61-4767-E061-CBC9-0322154C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87" y="0"/>
            <a:ext cx="4254882" cy="283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5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D3569-35F6-9F66-D447-1EB096008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38E5A-5702-4C6F-14B7-F4E8687F9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14"/>
          <a:stretch/>
        </p:blipFill>
        <p:spPr>
          <a:xfrm>
            <a:off x="795528" y="0"/>
            <a:ext cx="10994136" cy="6184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3823F-1296-5C13-91F5-9F50A1572590}"/>
              </a:ext>
            </a:extLst>
          </p:cNvPr>
          <p:cNvSpPr txBox="1"/>
          <p:nvPr/>
        </p:nvSpPr>
        <p:spPr>
          <a:xfrm>
            <a:off x="402336" y="6411283"/>
            <a:ext cx="477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BC Sans" pitchFamily="2" charset="0"/>
                <a:ea typeface="BC Sans" pitchFamily="2" charset="0"/>
                <a:hlinkClick r:id="rId3"/>
              </a:rPr>
              <a:t>Jo </a:t>
            </a:r>
            <a:r>
              <a:rPr lang="en-CA" b="1" dirty="0" err="1">
                <a:latin typeface="BC Sans" pitchFamily="2" charset="0"/>
                <a:ea typeface="BC Sans" pitchFamily="2" charset="0"/>
                <a:hlinkClick r:id="rId3"/>
              </a:rPr>
              <a:t>Boalers</a:t>
            </a:r>
            <a:r>
              <a:rPr lang="en-CA" b="1" dirty="0">
                <a:latin typeface="BC Sans" pitchFamily="2" charset="0"/>
                <a:ea typeface="BC Sans" pitchFamily="2" charset="0"/>
                <a:hlinkClick r:id="rId3"/>
              </a:rPr>
              <a:t> Week of Inspirational Math</a:t>
            </a:r>
            <a:endParaRPr lang="en-CA" b="1" dirty="0">
              <a:latin typeface="BC Sans" pitchFamily="2" charset="0"/>
              <a:ea typeface="BC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A18F2-3B3B-A916-243D-B77910D96347}"/>
              </a:ext>
            </a:extLst>
          </p:cNvPr>
          <p:cNvSpPr txBox="1"/>
          <p:nvPr/>
        </p:nvSpPr>
        <p:spPr>
          <a:xfrm>
            <a:off x="6309360" y="6411283"/>
            <a:ext cx="548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BC Sans" pitchFamily="2" charset="0"/>
                <a:ea typeface="BC Sans" pitchFamily="2" charset="0"/>
                <a:hlinkClick r:id="rId4"/>
              </a:rPr>
              <a:t>First 20 Days of Math- Simcoe County, ON</a:t>
            </a:r>
            <a:endParaRPr lang="en-CA" b="1" dirty="0">
              <a:latin typeface="BC Sans" pitchFamily="2" charset="0"/>
              <a:ea typeface="B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58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18D3569-35F6-9F66-D447-1EB096008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48CE2A-3A06-1F6D-7C6A-C2337AD3C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" r="6165"/>
          <a:stretch/>
        </p:blipFill>
        <p:spPr>
          <a:xfrm>
            <a:off x="14362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6C1468-9D95-E3C8-EC50-856A5F008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37" y="2414229"/>
            <a:ext cx="6462125" cy="44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93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7BEEAF-D4AC-C8BB-212E-0D16EA0D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79" y="111229"/>
            <a:ext cx="3814119" cy="2147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25591-51A5-6560-62CE-6CFD30638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351" y="4592135"/>
            <a:ext cx="3815622" cy="2147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7DFF7-D85B-C1C2-B163-93E9C1C40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656" y="2382873"/>
            <a:ext cx="3780317" cy="2092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6CB15-7A69-95E5-5427-2F1BBF566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657" y="111229"/>
            <a:ext cx="3780317" cy="2147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78EDC1-DF9F-43C5-A01F-657251444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279" y="2355121"/>
            <a:ext cx="3836265" cy="2147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7D8C64-1FDE-0DCE-189B-001A54F8E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133" y="4585255"/>
            <a:ext cx="3836265" cy="2161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38084-27AD-B47C-B24B-5DE7BED75A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35" y="4592135"/>
            <a:ext cx="3830233" cy="2161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88104-63BB-0C6B-01A5-E58EC1200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26" y="2355121"/>
            <a:ext cx="3823142" cy="21477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68FC-51A6-3F63-B3F9-DDA4D932B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26" y="111229"/>
            <a:ext cx="3868157" cy="21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5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C7EF91A-AEA4-5F56-0661-A62DE8490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mox Glacier - Wikipedia">
            <a:extLst>
              <a:ext uri="{FF2B5EF4-FFF2-40B4-BE49-F238E27FC236}">
                <a16:creationId xmlns:a16="http://schemas.microsoft.com/office/drawing/2014/main" id="{4F2799BF-A243-CA2C-AE67-135EC355E3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B12B501-806A-E961-4C73-E0D1677A8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2446808"/>
            <a:ext cx="12192000" cy="441749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6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 descr="Home - K'ómoks First Nation">
            <a:extLst>
              <a:ext uri="{FF2B5EF4-FFF2-40B4-BE49-F238E27FC236}">
                <a16:creationId xmlns:a16="http://schemas.microsoft.com/office/drawing/2014/main" id="{20AC3740-EFF5-A32F-DD21-05B1C888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441390"/>
            <a:ext cx="66960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8FB3E3-DD6F-FA1A-CF12-33E432B9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99B4-9D4C-1732-53ED-FB07A6EE4942}"/>
              </a:ext>
            </a:extLst>
          </p:cNvPr>
          <p:cNvSpPr txBox="1"/>
          <p:nvPr/>
        </p:nvSpPr>
        <p:spPr>
          <a:xfrm>
            <a:off x="1064465" y="5102608"/>
            <a:ext cx="100894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>
                <a:solidFill>
                  <a:schemeClr val="lt1"/>
                </a:solidFill>
                <a:latin typeface="BC Sans" pitchFamily="2" charset="0"/>
                <a:ea typeface="BC Sans" pitchFamily="2" charset="0"/>
                <a:cs typeface="Playfair Display Medium"/>
                <a:sym typeface="Playfair Display Medium"/>
              </a:rPr>
              <a:t>We respectfully acknowledge that we are meeting today on the traditional, unceded territory of the Pentlatch, </a:t>
            </a:r>
            <a:r>
              <a:rPr lang="en-CA" sz="2400" i="1" dirty="0" err="1">
                <a:solidFill>
                  <a:schemeClr val="lt1"/>
                </a:solidFill>
                <a:latin typeface="BC Sans" pitchFamily="2" charset="0"/>
                <a:ea typeface="BC Sans" pitchFamily="2" charset="0"/>
                <a:cs typeface="Playfair Display Medium"/>
                <a:sym typeface="Playfair Display Medium"/>
              </a:rPr>
              <a:t>Ieeksun</a:t>
            </a:r>
            <a:r>
              <a:rPr lang="en-CA" sz="2400" i="1" dirty="0">
                <a:solidFill>
                  <a:schemeClr val="lt1"/>
                </a:solidFill>
                <a:latin typeface="BC Sans" pitchFamily="2" charset="0"/>
                <a:ea typeface="BC Sans" pitchFamily="2" charset="0"/>
                <a:cs typeface="Playfair Display Medium"/>
                <a:sym typeface="Playfair Display Medium"/>
              </a:rPr>
              <a:t> and </a:t>
            </a:r>
            <a:r>
              <a:rPr lang="en-CA" sz="2400" i="1" dirty="0" err="1">
                <a:solidFill>
                  <a:schemeClr val="lt1"/>
                </a:solidFill>
                <a:latin typeface="BC Sans" pitchFamily="2" charset="0"/>
                <a:ea typeface="BC Sans" pitchFamily="2" charset="0"/>
                <a:cs typeface="Playfair Display Medium"/>
                <a:sym typeface="Playfair Display Medium"/>
              </a:rPr>
              <a:t>K’omoks</a:t>
            </a:r>
            <a:r>
              <a:rPr lang="en-CA" sz="2400" i="1" dirty="0">
                <a:solidFill>
                  <a:schemeClr val="lt1"/>
                </a:solidFill>
                <a:latin typeface="BC Sans" pitchFamily="2" charset="0"/>
                <a:ea typeface="BC Sans" pitchFamily="2" charset="0"/>
                <a:cs typeface="Playfair Display Medium"/>
                <a:sym typeface="Playfair Display Medium"/>
              </a:rPr>
              <a:t> people who have been stewards of this land since time immemorial. We thank them for the privilege of working with their children. </a:t>
            </a:r>
            <a:r>
              <a:rPr lang="en-CA" sz="2400" i="1" dirty="0">
                <a:solidFill>
                  <a:srgbClr val="783F04"/>
                </a:solidFill>
                <a:latin typeface="BC Sans" pitchFamily="2" charset="0"/>
                <a:ea typeface="BC Sans" pitchFamily="2" charset="0"/>
                <a:cs typeface="Playfair Display Medium"/>
                <a:sym typeface="Playfair Display Medium"/>
              </a:rPr>
              <a:t> </a:t>
            </a:r>
            <a:endParaRPr lang="en-CA" sz="2400" i="1" dirty="0">
              <a:solidFill>
                <a:schemeClr val="lt1"/>
              </a:solidFill>
              <a:latin typeface="BC Sans" pitchFamily="2" charset="0"/>
              <a:ea typeface="BC Sans" pitchFamily="2" charset="0"/>
              <a:cs typeface="Playfair Display Medium"/>
              <a:sym typeface="Playfair Display Medium"/>
            </a:endParaRPr>
          </a:p>
          <a:p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183995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32275-C36F-CF3A-8962-69F5427C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D1BF-D580-7C6E-8F39-E9DC8CD1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Google Shape;200;p33">
            <a:extLst>
              <a:ext uri="{FF2B5EF4-FFF2-40B4-BE49-F238E27FC236}">
                <a16:creationId xmlns:a16="http://schemas.microsoft.com/office/drawing/2014/main" id="{C1740E6A-57F4-48D3-87DF-4CE48B2DA18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19"/>
          <a:stretch/>
        </p:blipFill>
        <p:spPr>
          <a:xfrm>
            <a:off x="979575" y="968188"/>
            <a:ext cx="10248719" cy="49216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F073A-1045-E402-5D4C-3DAD2177FD96}"/>
              </a:ext>
            </a:extLst>
          </p:cNvPr>
          <p:cNvSpPr txBox="1"/>
          <p:nvPr/>
        </p:nvSpPr>
        <p:spPr>
          <a:xfrm>
            <a:off x="813921" y="6154822"/>
            <a:ext cx="6098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i="1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Consider numeracy across subjects….</a:t>
            </a:r>
          </a:p>
        </p:txBody>
      </p:sp>
    </p:spTree>
    <p:extLst>
      <p:ext uri="{BB962C8B-B14F-4D97-AF65-F5344CB8AC3E}">
        <p14:creationId xmlns:p14="http://schemas.microsoft.com/office/powerpoint/2010/main" val="3757545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C13890-A9E7-84CB-E393-6B5F200776F7}"/>
              </a:ext>
            </a:extLst>
          </p:cNvPr>
          <p:cNvSpPr/>
          <p:nvPr/>
        </p:nvSpPr>
        <p:spPr>
          <a:xfrm>
            <a:off x="7766757" y="2562578"/>
            <a:ext cx="3002844" cy="29125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C08858-DF3D-7D60-4923-1D2D1B32CC93}"/>
              </a:ext>
            </a:extLst>
          </p:cNvPr>
          <p:cNvSpPr/>
          <p:nvPr/>
        </p:nvSpPr>
        <p:spPr>
          <a:xfrm>
            <a:off x="4549238" y="2562578"/>
            <a:ext cx="3002844" cy="2912533"/>
          </a:xfrm>
          <a:prstGeom prst="roundRect">
            <a:avLst/>
          </a:prstGeom>
          <a:solidFill>
            <a:srgbClr val="E8994A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F6394-2636-C949-9B58-6505ED6A56C1}"/>
              </a:ext>
            </a:extLst>
          </p:cNvPr>
          <p:cNvSpPr/>
          <p:nvPr/>
        </p:nvSpPr>
        <p:spPr>
          <a:xfrm>
            <a:off x="1343378" y="2562578"/>
            <a:ext cx="3002844" cy="2912533"/>
          </a:xfrm>
          <a:prstGeom prst="roundRect">
            <a:avLst/>
          </a:prstGeom>
          <a:solidFill>
            <a:srgbClr val="F3F58F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4A8CB-1AFA-058C-4A08-851BF999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4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5. Assessments</a:t>
            </a:r>
            <a:endParaRPr lang="en-CA" sz="4400" dirty="0">
              <a:solidFill>
                <a:schemeClr val="accent1"/>
              </a:solidFill>
              <a:latin typeface="BC Sans" pitchFamily="2" charset="0"/>
              <a:ea typeface="BC San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1C118-B34B-ACB1-D925-E1B296C35138}"/>
              </a:ext>
            </a:extLst>
          </p:cNvPr>
          <p:cNvSpPr txBox="1"/>
          <p:nvPr/>
        </p:nvSpPr>
        <p:spPr>
          <a:xfrm>
            <a:off x="1620442" y="3107282"/>
            <a:ext cx="25851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b="1" dirty="0">
                <a:latin typeface="BC Sans" pitchFamily="2" charset="0"/>
                <a:ea typeface="BC Sans" pitchFamily="2" charset="0"/>
              </a:rPr>
              <a:t>Formal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CA" dirty="0">
              <a:latin typeface="BC Sans" pitchFamily="2" charset="0"/>
              <a:ea typeface="BC Sans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Summative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Formative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b="1" dirty="0"/>
              <a:t> 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39D85-690E-CCA7-12D2-8D5BA2654370}"/>
              </a:ext>
            </a:extLst>
          </p:cNvPr>
          <p:cNvSpPr txBox="1"/>
          <p:nvPr/>
        </p:nvSpPr>
        <p:spPr>
          <a:xfrm>
            <a:off x="5181601" y="3107282"/>
            <a:ext cx="25851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b="1" dirty="0">
                <a:latin typeface="BC Sans" pitchFamily="2" charset="0"/>
                <a:ea typeface="BC Sans" pitchFamily="2" charset="0"/>
              </a:rPr>
              <a:t>Informal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CA" b="1" dirty="0">
              <a:latin typeface="BC Sans" pitchFamily="2" charset="0"/>
              <a:ea typeface="BC Sans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Work samples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Conversation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Observations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C89F6F-2735-305C-B52B-CDE8831B19CE}"/>
              </a:ext>
            </a:extLst>
          </p:cNvPr>
          <p:cNvSpPr txBox="1"/>
          <p:nvPr/>
        </p:nvSpPr>
        <p:spPr>
          <a:xfrm>
            <a:off x="8173157" y="3081344"/>
            <a:ext cx="25851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b="1" dirty="0">
                <a:latin typeface="BC Sans" pitchFamily="2" charset="0"/>
                <a:ea typeface="BC Sans" pitchFamily="2" charset="0"/>
              </a:rPr>
              <a:t>Student voice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CA" dirty="0">
              <a:latin typeface="BC Sans" pitchFamily="2" charset="0"/>
              <a:ea typeface="BC Sans" pitchFamily="2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Core competencies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Conferring 1-1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dirty="0">
                <a:latin typeface="BC Sans" pitchFamily="2" charset="0"/>
                <a:ea typeface="BC Sans" pitchFamily="2" charset="0"/>
              </a:rPr>
              <a:t>Formal conferences </a:t>
            </a:r>
          </a:p>
        </p:txBody>
      </p:sp>
      <p:pic>
        <p:nvPicPr>
          <p:cNvPr id="7172" name="Picture 4" descr="Assessment Tools: Types, Examples &amp; Importance">
            <a:extLst>
              <a:ext uri="{FF2B5EF4-FFF2-40B4-BE49-F238E27FC236}">
                <a16:creationId xmlns:a16="http://schemas.microsoft.com/office/drawing/2014/main" id="{EE81A4E7-BA8E-06E6-8796-49422809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91" y="0"/>
            <a:ext cx="3149599" cy="27456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NAP | Snap">
            <a:extLst>
              <a:ext uri="{FF2B5EF4-FFF2-40B4-BE49-F238E27FC236}">
                <a16:creationId xmlns:a16="http://schemas.microsoft.com/office/drawing/2014/main" id="{08702BF3-EB43-3351-F1EC-60522D90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44" y="4666770"/>
            <a:ext cx="1562968" cy="6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2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body" idx="1"/>
          </p:nvPr>
        </p:nvSpPr>
        <p:spPr>
          <a:xfrm>
            <a:off x="1240800" y="1252933"/>
            <a:ext cx="9710400" cy="43520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ldNum" idx="12"/>
          </p:nvPr>
        </p:nvSpPr>
        <p:spPr>
          <a:xfrm>
            <a:off x="10951201" y="5664781"/>
            <a:ext cx="620400" cy="6324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 rotWithShape="1">
          <a:blip r:embed="rId3">
            <a:alphaModFix/>
          </a:blip>
          <a:srcRect t="6277" b="4420"/>
          <a:stretch/>
        </p:blipFill>
        <p:spPr>
          <a:xfrm>
            <a:off x="1" y="-66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/>
        </p:nvSpPr>
        <p:spPr>
          <a:xfrm>
            <a:off x="1240800" y="356200"/>
            <a:ext cx="10020800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i="1" dirty="0">
                <a:solidFill>
                  <a:schemeClr val="dk1"/>
                </a:solidFill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We value what we measure. </a:t>
            </a:r>
            <a:endParaRPr sz="3200" i="1" dirty="0">
              <a:solidFill>
                <a:schemeClr val="dk1"/>
              </a:solidFill>
              <a:latin typeface="BC Sans" pitchFamily="2" charset="0"/>
              <a:ea typeface="BC Sans" pitchFamily="2" charset="0"/>
              <a:cs typeface="Ubuntu Light"/>
              <a:sym typeface="Ubuntu Light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4297900" y="4436910"/>
            <a:ext cx="7074400" cy="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 i="1" dirty="0">
                <a:solidFill>
                  <a:schemeClr val="dk1"/>
                </a:solidFill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Do we measure what we value?</a:t>
            </a:r>
            <a:r>
              <a:rPr lang="en" sz="3200" dirty="0">
                <a:solidFill>
                  <a:schemeClr val="dk1"/>
                </a:solidFill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 </a:t>
            </a:r>
            <a:endParaRPr sz="3200" dirty="0">
              <a:solidFill>
                <a:schemeClr val="dk1"/>
              </a:solidFill>
              <a:latin typeface="BC Sans" pitchFamily="2" charset="0"/>
              <a:ea typeface="BC Sans" pitchFamily="2" charset="0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623FB3B-24E7-5304-70D8-3CA40290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t started with a pen and paper... - Staples®">
            <a:extLst>
              <a:ext uri="{FF2B5EF4-FFF2-40B4-BE49-F238E27FC236}">
                <a16:creationId xmlns:a16="http://schemas.microsoft.com/office/drawing/2014/main" id="{C3B288D1-0898-0D48-B045-9C7FD084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0"/>
          <a:stretch/>
        </p:blipFill>
        <p:spPr bwMode="auto">
          <a:xfrm>
            <a:off x="-148" y="-5291"/>
            <a:ext cx="12192000" cy="68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9226">
            <a:extLst>
              <a:ext uri="{FF2B5EF4-FFF2-40B4-BE49-F238E27FC236}">
                <a16:creationId xmlns:a16="http://schemas.microsoft.com/office/drawing/2014/main" id="{197ACFF5-6294-AC6E-267D-4EA83CD28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554937" y="-1560223"/>
            <a:ext cx="6858000" cy="996786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6000"/>
                </a:srgbClr>
              </a:gs>
              <a:gs pos="100000">
                <a:srgbClr val="000000">
                  <a:alpha val="0"/>
                </a:srgbClr>
              </a:gs>
              <a:gs pos="57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229" name="Freeform: Shape 9228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0038" y="934541"/>
            <a:ext cx="10331449" cy="4992275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  <a:gd name="connsiteX0" fmla="*/ 0 w 9989309"/>
              <a:gd name="connsiteY0" fmla="*/ 1723425 h 4920343"/>
              <a:gd name="connsiteX1" fmla="*/ 3515 w 9989309"/>
              <a:gd name="connsiteY1" fmla="*/ 0 h 4920343"/>
              <a:gd name="connsiteX2" fmla="*/ 9989309 w 9989309"/>
              <a:gd name="connsiteY2" fmla="*/ 0 h 4920343"/>
              <a:gd name="connsiteX3" fmla="*/ 9989309 w 9989309"/>
              <a:gd name="connsiteY3" fmla="*/ 4920343 h 4920343"/>
              <a:gd name="connsiteX4" fmla="*/ 3515 w 9989309"/>
              <a:gd name="connsiteY4" fmla="*/ 4920343 h 4920343"/>
              <a:gd name="connsiteX5" fmla="*/ 3515 w 9989309"/>
              <a:gd name="connsiteY5" fmla="*/ 4119525 h 4920343"/>
              <a:gd name="connsiteX0" fmla="*/ 10620 w 9985870"/>
              <a:gd name="connsiteY0" fmla="*/ 1768218 h 4920343"/>
              <a:gd name="connsiteX1" fmla="*/ 76 w 9985870"/>
              <a:gd name="connsiteY1" fmla="*/ 0 h 4920343"/>
              <a:gd name="connsiteX2" fmla="*/ 9985870 w 9985870"/>
              <a:gd name="connsiteY2" fmla="*/ 0 h 4920343"/>
              <a:gd name="connsiteX3" fmla="*/ 9985870 w 9985870"/>
              <a:gd name="connsiteY3" fmla="*/ 4920343 h 4920343"/>
              <a:gd name="connsiteX4" fmla="*/ 76 w 9985870"/>
              <a:gd name="connsiteY4" fmla="*/ 4920343 h 4920343"/>
              <a:gd name="connsiteX5" fmla="*/ 76 w 9985870"/>
              <a:gd name="connsiteY5" fmla="*/ 4119525 h 4920343"/>
              <a:gd name="connsiteX0" fmla="*/ 0 w 9987551"/>
              <a:gd name="connsiteY0" fmla="*/ 1884678 h 4920343"/>
              <a:gd name="connsiteX1" fmla="*/ 1757 w 9987551"/>
              <a:gd name="connsiteY1" fmla="*/ 0 h 4920343"/>
              <a:gd name="connsiteX2" fmla="*/ 9987551 w 9987551"/>
              <a:gd name="connsiteY2" fmla="*/ 0 h 4920343"/>
              <a:gd name="connsiteX3" fmla="*/ 9987551 w 9987551"/>
              <a:gd name="connsiteY3" fmla="*/ 4920343 h 4920343"/>
              <a:gd name="connsiteX4" fmla="*/ 1757 w 9987551"/>
              <a:gd name="connsiteY4" fmla="*/ 4920343 h 4920343"/>
              <a:gd name="connsiteX5" fmla="*/ 1757 w 9987551"/>
              <a:gd name="connsiteY5" fmla="*/ 4119525 h 4920343"/>
              <a:gd name="connsiteX0" fmla="*/ 0 w 9987551"/>
              <a:gd name="connsiteY0" fmla="*/ 1916929 h 4920343"/>
              <a:gd name="connsiteX1" fmla="*/ 1757 w 9987551"/>
              <a:gd name="connsiteY1" fmla="*/ 0 h 4920343"/>
              <a:gd name="connsiteX2" fmla="*/ 9987551 w 9987551"/>
              <a:gd name="connsiteY2" fmla="*/ 0 h 4920343"/>
              <a:gd name="connsiteX3" fmla="*/ 9987551 w 9987551"/>
              <a:gd name="connsiteY3" fmla="*/ 4920343 h 4920343"/>
              <a:gd name="connsiteX4" fmla="*/ 1757 w 9987551"/>
              <a:gd name="connsiteY4" fmla="*/ 4920343 h 4920343"/>
              <a:gd name="connsiteX5" fmla="*/ 1757 w 9987551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7551" h="4920343">
                <a:moveTo>
                  <a:pt x="0" y="1916929"/>
                </a:moveTo>
                <a:cubicBezTo>
                  <a:pt x="1172" y="1342454"/>
                  <a:pt x="585" y="574475"/>
                  <a:pt x="1757" y="0"/>
                </a:cubicBezTo>
                <a:lnTo>
                  <a:pt x="9987551" y="0"/>
                </a:lnTo>
                <a:lnTo>
                  <a:pt x="9987551" y="4920343"/>
                </a:lnTo>
                <a:lnTo>
                  <a:pt x="1757" y="4920343"/>
                </a:lnTo>
                <a:lnTo>
                  <a:pt x="1757" y="4119525"/>
                </a:lnTo>
              </a:path>
            </a:pathLst>
          </a:cu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F6DC1-B492-EC6F-AC60-BA1BCFCD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626" y="244332"/>
            <a:ext cx="5185005" cy="16602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530" dirty="0">
                <a:solidFill>
                  <a:schemeClr val="accent1"/>
                </a:solidFill>
              </a:rPr>
              <a:t>4. “Filling it in”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F7DED-2334-B68F-47A2-02A47E21A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955" y="2057315"/>
            <a:ext cx="4261401" cy="61914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C Sans" pitchFamily="2" charset="0"/>
                <a:ea typeface="BC Sans" pitchFamily="2" charset="0"/>
              </a:rPr>
              <a:t>Start as you mean to go …..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BC Sans" pitchFamily="2" charset="0"/>
                <a:ea typeface="BC Sans" pitchFamily="2" charset="0"/>
              </a:rPr>
              <a:t>and Backwards Design</a:t>
            </a:r>
          </a:p>
        </p:txBody>
      </p:sp>
    </p:spTree>
    <p:extLst>
      <p:ext uri="{BB962C8B-B14F-4D97-AF65-F5344CB8AC3E}">
        <p14:creationId xmlns:p14="http://schemas.microsoft.com/office/powerpoint/2010/main" val="10505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at;s all right, you are feeling your way into the thing.&quot; What a  fantastic quote, describing perfectly that stre… | Fantastic quotes,  Quotes, Lifetime movies">
            <a:extLst>
              <a:ext uri="{FF2B5EF4-FFF2-40B4-BE49-F238E27FC236}">
                <a16:creationId xmlns:a16="http://schemas.microsoft.com/office/drawing/2014/main" id="{F53CB056-76EC-9CF4-9468-922CC6AAA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3" b="8762"/>
          <a:stretch/>
        </p:blipFill>
        <p:spPr bwMode="auto">
          <a:xfrm>
            <a:off x="1367883" y="0"/>
            <a:ext cx="9456234" cy="68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993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in your life by harnessing The Power Of Reflection | by Rybo Chen | ICF  Certified Professional Coach | Thrive Global | Medium">
            <a:extLst>
              <a:ext uri="{FF2B5EF4-FFF2-40B4-BE49-F238E27FC236}">
                <a16:creationId xmlns:a16="http://schemas.microsoft.com/office/drawing/2014/main" id="{CFEF01DB-F86C-9529-E0E8-7E483E255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58657"/>
            <a:ext cx="12192000" cy="801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AD9AA-D2E7-E930-006C-C5632161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18" y="-961361"/>
            <a:ext cx="8977511" cy="1073825"/>
          </a:xfrm>
        </p:spPr>
        <p:txBody>
          <a:bodyPr>
            <a:normAutofit/>
          </a:bodyPr>
          <a:lstStyle/>
          <a:p>
            <a:r>
              <a:rPr lang="en" sz="4000" dirty="0">
                <a:solidFill>
                  <a:schemeClr val="accent1"/>
                </a:solidFill>
              </a:rPr>
              <a:t>6. Reflection</a:t>
            </a:r>
            <a:endParaRPr lang="en-CA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8975F-75D4-A776-69EA-780CE4C3A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02" y="546689"/>
            <a:ext cx="4981526" cy="2534839"/>
          </a:xfrm>
        </p:spPr>
        <p:txBody>
          <a:bodyPr>
            <a:normAutofit fontScale="92500" lnSpcReduction="10000"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CA" sz="2400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Did you notice any gaps?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CA" sz="2400" dirty="0">
              <a:solidFill>
                <a:schemeClr val="bg1"/>
              </a:solidFill>
              <a:latin typeface="BC Sans" pitchFamily="2" charset="0"/>
              <a:ea typeface="BC Sans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What learning might you need to do?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2400" dirty="0">
              <a:solidFill>
                <a:schemeClr val="bg1"/>
              </a:solidFill>
              <a:latin typeface="BC Sans" pitchFamily="2" charset="0"/>
              <a:ea typeface="BC Sans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What excites you about next year?  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851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C22E14B-4FF3-5229-CA86-75E25F37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/>
          <a:srcRect l="19103" r="25342"/>
          <a:stretch/>
        </p:blipFill>
        <p:spPr>
          <a:xfrm>
            <a:off x="6096000" y="-2"/>
            <a:ext cx="6096000" cy="6857999"/>
          </a:xfrm>
          <a:prstGeom prst="rect">
            <a:avLst/>
          </a:prstGeom>
          <a:noFill/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FA6B968A-A417-B33C-613C-7B1B45542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Google Shape;64;p14"/>
          <p:cNvSpPr txBox="1">
            <a:spLocks noGrp="1"/>
          </p:cNvSpPr>
          <p:nvPr>
            <p:ph type="ctrTitle" idx="4294967295"/>
          </p:nvPr>
        </p:nvSpPr>
        <p:spPr>
          <a:xfrm>
            <a:off x="1141006" y="1231893"/>
            <a:ext cx="4596406" cy="115214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r>
              <a:rPr lang="en-US" sz="4400" b="1" kern="1200" cap="all" spc="50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Welcome!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4294967295"/>
          </p:nvPr>
        </p:nvSpPr>
        <p:spPr>
          <a:xfrm>
            <a:off x="931856" y="2541258"/>
            <a:ext cx="5708202" cy="2633866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723885" indent="-342900">
              <a:spcBef>
                <a:spcPts val="800"/>
              </a:spcBef>
              <a:buSzPts val="2400"/>
            </a:pPr>
            <a:r>
              <a:rPr lang="en-US" sz="2400" dirty="0">
                <a:latin typeface="BC Sans" pitchFamily="2" charset="0"/>
                <a:ea typeface="BC Sans" pitchFamily="2" charset="0"/>
                <a:sym typeface="Ubuntu"/>
              </a:rPr>
              <a:t>Reflect</a:t>
            </a:r>
          </a:p>
          <a:p>
            <a:pPr marL="723885" indent="-342900">
              <a:spcBef>
                <a:spcPts val="0"/>
              </a:spcBef>
              <a:buSzPts val="2400"/>
            </a:pPr>
            <a:r>
              <a:rPr lang="en-US" sz="2400" dirty="0">
                <a:latin typeface="BC Sans" pitchFamily="2" charset="0"/>
                <a:ea typeface="BC Sans" pitchFamily="2" charset="0"/>
                <a:sym typeface="Ubuntu"/>
              </a:rPr>
              <a:t>Framework connections</a:t>
            </a:r>
          </a:p>
          <a:p>
            <a:pPr marL="723885" indent="-342900">
              <a:spcBef>
                <a:spcPts val="0"/>
              </a:spcBef>
              <a:buSzPts val="2400"/>
            </a:pPr>
            <a:r>
              <a:rPr lang="en-US" sz="2400" dirty="0">
                <a:latin typeface="BC Sans" pitchFamily="2" charset="0"/>
                <a:ea typeface="BC Sans" pitchFamily="2" charset="0"/>
                <a:sym typeface="Ubuntu"/>
              </a:rPr>
              <a:t>Routines and structures</a:t>
            </a:r>
          </a:p>
          <a:p>
            <a:pPr marL="723885" indent="-342900">
              <a:spcBef>
                <a:spcPts val="0"/>
              </a:spcBef>
              <a:buSzPts val="2400"/>
            </a:pPr>
            <a:r>
              <a:rPr lang="en-US" sz="2400" b="1" dirty="0">
                <a:latin typeface="BC Sans" pitchFamily="2" charset="0"/>
                <a:ea typeface="BC Sans" pitchFamily="2" charset="0"/>
              </a:rPr>
              <a:t>Assessment</a:t>
            </a:r>
          </a:p>
          <a:p>
            <a:pPr marL="723885" indent="-342900">
              <a:spcBef>
                <a:spcPts val="0"/>
              </a:spcBef>
              <a:buSzPts val="2400"/>
            </a:pPr>
            <a:r>
              <a:rPr lang="en-US" sz="2400" dirty="0">
                <a:latin typeface="BC Sans" pitchFamily="2" charset="0"/>
                <a:ea typeface="BC Sans" pitchFamily="2" charset="0"/>
                <a:sym typeface="Ubuntu"/>
              </a:rPr>
              <a:t>“Filling it in”</a:t>
            </a:r>
            <a:endParaRPr lang="en-US" sz="2400" b="1" dirty="0">
              <a:latin typeface="BC Sans" pitchFamily="2" charset="0"/>
              <a:ea typeface="BC Sans" pitchFamily="2" charset="0"/>
            </a:endParaRPr>
          </a:p>
          <a:p>
            <a:pPr marL="723885" indent="-342900">
              <a:spcBef>
                <a:spcPts val="0"/>
              </a:spcBef>
              <a:buSzPts val="2400"/>
            </a:pPr>
            <a:r>
              <a:rPr lang="en-US" sz="2400" b="1" dirty="0">
                <a:latin typeface="BC Sans" pitchFamily="2" charset="0"/>
                <a:ea typeface="BC Sans" pitchFamily="2" charset="0"/>
              </a:rPr>
              <a:t>Reflection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10696577" y="6199188"/>
            <a:ext cx="619125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E26772-EAFC-10BB-4659-99BF2A8A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03329-B372-AFFC-5774-2DABB57ED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" r="2" b="4244"/>
          <a:stretch/>
        </p:blipFill>
        <p:spPr>
          <a:xfrm>
            <a:off x="6696634" y="929841"/>
            <a:ext cx="5495367" cy="49957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884" y="934542"/>
            <a:ext cx="10321575" cy="499093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AB953-DDC5-413F-459D-3CFB9F5C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423" y="1597225"/>
            <a:ext cx="5782235" cy="40505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>
              <a:lnSpc>
                <a:spcPct val="110000"/>
              </a:lnSpc>
              <a:spcAft>
                <a:spcPts val="0"/>
              </a:spcAft>
            </a:pPr>
            <a:r>
              <a:rPr lang="en-US" sz="2000" spc="530" dirty="0">
                <a:latin typeface="BC Sans" pitchFamily="2" charset="0"/>
                <a:ea typeface="BC Sans" pitchFamily="2" charset="0"/>
              </a:rPr>
              <a:t>“</a:t>
            </a:r>
            <a:r>
              <a:rPr lang="en-US" sz="2000" spc="530" dirty="0">
                <a:latin typeface="BC Sans" pitchFamily="2" charset="0"/>
                <a:ea typeface="BC Sans" pitchFamily="2" charset="0"/>
                <a:sym typeface="Playfair Display"/>
              </a:rPr>
              <a:t>The most productive tool for generating good ideas remains a circle of humans at a table, talking shop.”</a:t>
            </a:r>
            <a:br>
              <a:rPr lang="en-US" sz="2000" spc="530" dirty="0">
                <a:latin typeface="BC Sans" pitchFamily="2" charset="0"/>
                <a:ea typeface="BC Sans" pitchFamily="2" charset="0"/>
                <a:sym typeface="Playfair Display"/>
              </a:rPr>
            </a:br>
            <a:br>
              <a:rPr lang="en-US" sz="2000" spc="530" dirty="0">
                <a:latin typeface="BC Sans" pitchFamily="2" charset="0"/>
                <a:ea typeface="BC Sans" pitchFamily="2" charset="0"/>
                <a:sym typeface="Playfair Display"/>
              </a:rPr>
            </a:br>
            <a:r>
              <a:rPr lang="en-US" sz="1400" spc="530" dirty="0">
                <a:latin typeface="BC Sans" pitchFamily="2" charset="0"/>
                <a:ea typeface="BC Sans" pitchFamily="2" charset="0"/>
                <a:sym typeface="Playfair Display"/>
              </a:rPr>
              <a:t>Steven Johnson, </a:t>
            </a:r>
            <a:r>
              <a:rPr lang="en-US" sz="1400" u="sng" spc="530" dirty="0">
                <a:latin typeface="BC Sans" pitchFamily="2" charset="0"/>
                <a:ea typeface="BC Sans" pitchFamily="2" charset="0"/>
                <a:sym typeface="Playfair Display"/>
              </a:rPr>
              <a:t>Where Good Ideas Come From</a:t>
            </a:r>
            <a:br>
              <a:rPr lang="en-US" sz="1000" i="1" spc="530" dirty="0">
                <a:sym typeface="Playfair Display Medium"/>
              </a:rPr>
            </a:br>
            <a:endParaRPr lang="en-US" sz="1000" spc="530" dirty="0"/>
          </a:p>
        </p:txBody>
      </p:sp>
    </p:spTree>
    <p:extLst>
      <p:ext uri="{BB962C8B-B14F-4D97-AF65-F5344CB8AC3E}">
        <p14:creationId xmlns:p14="http://schemas.microsoft.com/office/powerpoint/2010/main" val="254862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22E14B-4FF3-5229-CA86-75E25F372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dhesive notes on glass wall">
            <a:extLst>
              <a:ext uri="{FF2B5EF4-FFF2-40B4-BE49-F238E27FC236}">
                <a16:creationId xmlns:a16="http://schemas.microsoft.com/office/drawing/2014/main" id="{34916A82-175B-F6AF-A661-54784332D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8" r="20537" b="-2"/>
          <a:stretch/>
        </p:blipFill>
        <p:spPr>
          <a:xfrm>
            <a:off x="6096000" y="-2"/>
            <a:ext cx="609600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6B968A-A417-B33C-613C-7B1B45542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91391-A94A-23EB-2D06-6AE32F6A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396" y="1272809"/>
            <a:ext cx="4596406" cy="1152144"/>
          </a:xfrm>
        </p:spPr>
        <p:txBody>
          <a:bodyPr>
            <a:normAutofit/>
          </a:bodyPr>
          <a:lstStyle/>
          <a:p>
            <a:r>
              <a:rPr lang="en" sz="4400" dirty="0">
                <a:solidFill>
                  <a:schemeClr val="accent1"/>
                </a:solidFill>
              </a:rPr>
              <a:t>1. Reflection</a:t>
            </a:r>
            <a:endParaRPr lang="en-CA" sz="44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B3E54-A2DB-1EC0-39EB-C7569193C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289" y="2890881"/>
            <a:ext cx="4351535" cy="2633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Sticky note favourites!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983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FDCCA3-5CE7-058C-1962-A071B764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0195A-3F80-091E-DE5D-A73CD8F6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2" y="440267"/>
            <a:ext cx="5172393" cy="2533445"/>
          </a:xfrm>
          <a:noFill/>
        </p:spPr>
        <p:txBody>
          <a:bodyPr>
            <a:normAutofit fontScale="90000"/>
          </a:bodyPr>
          <a:lstStyle/>
          <a:p>
            <a:r>
              <a:rPr lang="en-CA" sz="31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  <a:cs typeface="Ubuntu"/>
                <a:sym typeface="Ubuntu"/>
              </a:rPr>
              <a:t>What are your favourite routines and weekly activities?</a:t>
            </a:r>
            <a:br>
              <a:rPr lang="en-CA" sz="2800" dirty="0">
                <a:latin typeface="Ubuntu"/>
                <a:ea typeface="Ubuntu"/>
                <a:cs typeface="Ubuntu"/>
                <a:sym typeface="Ubuntu"/>
              </a:rPr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55EE3-7264-9757-CC56-4CC25C6B1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90881"/>
            <a:ext cx="4673600" cy="3052719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Where are they in your week?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sz="2400" i="1" dirty="0">
              <a:latin typeface="BC Sans" pitchFamily="2" charset="0"/>
              <a:ea typeface="BC Sans" pitchFamily="2" charset="0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What about them makes them so valuable?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sz="2400" i="1" dirty="0">
              <a:latin typeface="BC Sans" pitchFamily="2" charset="0"/>
              <a:ea typeface="BC Sans" pitchFamily="2" charset="0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>
                <a:latin typeface="BC Sans" pitchFamily="2" charset="0"/>
                <a:ea typeface="BC Sans" pitchFamily="2" charset="0"/>
                <a:cs typeface="Ubuntu Light"/>
                <a:sym typeface="Ubuntu Light"/>
              </a:rPr>
              <a:t>Are they non-negotiables?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24CF1-EE7F-86B3-94A8-3CD26A1A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5243" y="936887"/>
            <a:ext cx="4490823" cy="433716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91;p18">
            <a:extLst>
              <a:ext uri="{FF2B5EF4-FFF2-40B4-BE49-F238E27FC236}">
                <a16:creationId xmlns:a16="http://schemas.microsoft.com/office/drawing/2014/main" id="{FA2A8D8C-987A-E4C5-469E-E0F80A443E90}"/>
              </a:ext>
            </a:extLst>
          </p:cNvPr>
          <p:cNvPicPr preferRelativeResize="0"/>
          <p:nvPr/>
        </p:nvPicPr>
        <p:blipFill rotWithShape="1">
          <a:blip r:embed="rId2"/>
          <a:srcRect l="5140" r="1" b="1"/>
          <a:stretch/>
        </p:blipFill>
        <p:spPr>
          <a:xfrm>
            <a:off x="6105211" y="1606437"/>
            <a:ext cx="4490822" cy="4337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89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FDCCA3-5CE7-058C-1962-A071B764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24CF1-EE7F-86B3-94A8-3CD26A1AD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8233" y="936887"/>
            <a:ext cx="5947834" cy="433716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E9916-2228-D3C4-1621-5DA86179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6" y="670362"/>
            <a:ext cx="4809066" cy="1634296"/>
          </a:xfrm>
          <a:noFill/>
        </p:spPr>
        <p:txBody>
          <a:bodyPr>
            <a:noAutofit/>
          </a:bodyPr>
          <a:lstStyle/>
          <a:p>
            <a:r>
              <a:rPr lang="en" sz="360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What are your favourites? </a:t>
            </a:r>
            <a:endParaRPr lang="en-CA" sz="3600" dirty="0">
              <a:solidFill>
                <a:schemeClr val="accent1"/>
              </a:solidFill>
              <a:latin typeface="BC Sans" pitchFamily="2" charset="0"/>
              <a:ea typeface="BC Sans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08D34-FD64-6DB9-AD8B-BDD246D8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53" y="2597769"/>
            <a:ext cx="4809066" cy="3967119"/>
          </a:xfrm>
        </p:spPr>
        <p:txBody>
          <a:bodyPr>
            <a:normAutofit fontScale="92500" lnSpcReduction="10000"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Font typeface="Ubuntu"/>
              <a:buChar char="▪"/>
            </a:pPr>
            <a:r>
              <a:rPr lang="en-CA" sz="2400" b="1" dirty="0">
                <a:latin typeface="BC Sans" pitchFamily="2" charset="0"/>
                <a:ea typeface="BC Sans" pitchFamily="2" charset="0"/>
                <a:cs typeface="Ubuntu"/>
                <a:sym typeface="Ubuntu"/>
              </a:rPr>
              <a:t>Activities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▪"/>
            </a:pPr>
            <a:r>
              <a:rPr lang="en-CA" sz="2400" b="1" dirty="0">
                <a:latin typeface="BC Sans" pitchFamily="2" charset="0"/>
                <a:ea typeface="BC Sans" pitchFamily="2" charset="0"/>
                <a:cs typeface="Ubuntu"/>
                <a:sym typeface="Ubuntu"/>
              </a:rPr>
              <a:t>Projects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Ubuntu"/>
              <a:buChar char="▪"/>
            </a:pPr>
            <a:r>
              <a:rPr lang="en-CA" sz="2400" b="1" dirty="0">
                <a:latin typeface="BC Sans" pitchFamily="2" charset="0"/>
                <a:ea typeface="BC Sans" pitchFamily="2" charset="0"/>
                <a:cs typeface="Ubuntu"/>
                <a:sym typeface="Ubuntu"/>
              </a:rPr>
              <a:t>Rich Tasks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CA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/>
              <a:t>When do you do them?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24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/>
              <a:t>How do they fit into your week?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/>
              <a:t>Your year?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/>
              <a:t>How do you plan for success?</a:t>
            </a:r>
            <a:r>
              <a:rPr lang="en-CA" sz="2400" i="1" dirty="0">
                <a:latin typeface="Ubuntu"/>
                <a:ea typeface="Ubuntu"/>
                <a:cs typeface="Ubuntu"/>
                <a:sym typeface="Ubuntu"/>
              </a:rPr>
              <a:t>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Google Shape;97;p19">
            <a:extLst>
              <a:ext uri="{FF2B5EF4-FFF2-40B4-BE49-F238E27FC236}">
                <a16:creationId xmlns:a16="http://schemas.microsoft.com/office/drawing/2014/main" id="{BFAFD548-9A57-BA84-4131-99DB1F924723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662181" y="1277232"/>
            <a:ext cx="3826124" cy="39286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9C0E3-FAF2-BE46-AC39-F4C9025794E6}"/>
              </a:ext>
            </a:extLst>
          </p:cNvPr>
          <p:cNvSpPr txBox="1"/>
          <p:nvPr/>
        </p:nvSpPr>
        <p:spPr>
          <a:xfrm>
            <a:off x="5308233" y="950441"/>
            <a:ext cx="55291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i="1" dirty="0">
                <a:latin typeface="Ubuntu"/>
                <a:ea typeface="Ubuntu"/>
                <a:cs typeface="Ubuntu"/>
                <a:sym typeface="Ubuntu"/>
              </a:rPr>
              <a:t>“Anticipation creates intention….”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190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23FB3B-24E7-5304-70D8-3CA40290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C5CE105E-3F46-7D57-D780-85A991914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600"/>
          <a:stretch/>
        </p:blipFill>
        <p:spPr>
          <a:xfrm>
            <a:off x="-148" y="-5291"/>
            <a:ext cx="12192000" cy="68685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7ACFF5-6294-AC6E-267D-4EA83CD28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554937" y="-1560223"/>
            <a:ext cx="6858000" cy="996786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6000"/>
                </a:srgbClr>
              </a:gs>
              <a:gs pos="100000">
                <a:srgbClr val="000000">
                  <a:alpha val="0"/>
                </a:srgbClr>
              </a:gs>
              <a:gs pos="57000">
                <a:srgbClr val="000000">
                  <a:alpha val="2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711BF64-C99B-2F90-ADA1-0C08F9BE8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0038" y="934541"/>
            <a:ext cx="10331449" cy="4992275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  <a:gd name="connsiteX0" fmla="*/ 0 w 9989309"/>
              <a:gd name="connsiteY0" fmla="*/ 1723425 h 4920343"/>
              <a:gd name="connsiteX1" fmla="*/ 3515 w 9989309"/>
              <a:gd name="connsiteY1" fmla="*/ 0 h 4920343"/>
              <a:gd name="connsiteX2" fmla="*/ 9989309 w 9989309"/>
              <a:gd name="connsiteY2" fmla="*/ 0 h 4920343"/>
              <a:gd name="connsiteX3" fmla="*/ 9989309 w 9989309"/>
              <a:gd name="connsiteY3" fmla="*/ 4920343 h 4920343"/>
              <a:gd name="connsiteX4" fmla="*/ 3515 w 9989309"/>
              <a:gd name="connsiteY4" fmla="*/ 4920343 h 4920343"/>
              <a:gd name="connsiteX5" fmla="*/ 3515 w 9989309"/>
              <a:gd name="connsiteY5" fmla="*/ 4119525 h 4920343"/>
              <a:gd name="connsiteX0" fmla="*/ 10620 w 9985870"/>
              <a:gd name="connsiteY0" fmla="*/ 1768218 h 4920343"/>
              <a:gd name="connsiteX1" fmla="*/ 76 w 9985870"/>
              <a:gd name="connsiteY1" fmla="*/ 0 h 4920343"/>
              <a:gd name="connsiteX2" fmla="*/ 9985870 w 9985870"/>
              <a:gd name="connsiteY2" fmla="*/ 0 h 4920343"/>
              <a:gd name="connsiteX3" fmla="*/ 9985870 w 9985870"/>
              <a:gd name="connsiteY3" fmla="*/ 4920343 h 4920343"/>
              <a:gd name="connsiteX4" fmla="*/ 76 w 9985870"/>
              <a:gd name="connsiteY4" fmla="*/ 4920343 h 4920343"/>
              <a:gd name="connsiteX5" fmla="*/ 76 w 9985870"/>
              <a:gd name="connsiteY5" fmla="*/ 4119525 h 4920343"/>
              <a:gd name="connsiteX0" fmla="*/ 0 w 9987551"/>
              <a:gd name="connsiteY0" fmla="*/ 1884678 h 4920343"/>
              <a:gd name="connsiteX1" fmla="*/ 1757 w 9987551"/>
              <a:gd name="connsiteY1" fmla="*/ 0 h 4920343"/>
              <a:gd name="connsiteX2" fmla="*/ 9987551 w 9987551"/>
              <a:gd name="connsiteY2" fmla="*/ 0 h 4920343"/>
              <a:gd name="connsiteX3" fmla="*/ 9987551 w 9987551"/>
              <a:gd name="connsiteY3" fmla="*/ 4920343 h 4920343"/>
              <a:gd name="connsiteX4" fmla="*/ 1757 w 9987551"/>
              <a:gd name="connsiteY4" fmla="*/ 4920343 h 4920343"/>
              <a:gd name="connsiteX5" fmla="*/ 1757 w 9987551"/>
              <a:gd name="connsiteY5" fmla="*/ 4119525 h 4920343"/>
              <a:gd name="connsiteX0" fmla="*/ 0 w 9987551"/>
              <a:gd name="connsiteY0" fmla="*/ 1916929 h 4920343"/>
              <a:gd name="connsiteX1" fmla="*/ 1757 w 9987551"/>
              <a:gd name="connsiteY1" fmla="*/ 0 h 4920343"/>
              <a:gd name="connsiteX2" fmla="*/ 9987551 w 9987551"/>
              <a:gd name="connsiteY2" fmla="*/ 0 h 4920343"/>
              <a:gd name="connsiteX3" fmla="*/ 9987551 w 9987551"/>
              <a:gd name="connsiteY3" fmla="*/ 4920343 h 4920343"/>
              <a:gd name="connsiteX4" fmla="*/ 1757 w 9987551"/>
              <a:gd name="connsiteY4" fmla="*/ 4920343 h 4920343"/>
              <a:gd name="connsiteX5" fmla="*/ 1757 w 9987551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7551" h="4920343">
                <a:moveTo>
                  <a:pt x="0" y="1916929"/>
                </a:moveTo>
                <a:cubicBezTo>
                  <a:pt x="1172" y="1342454"/>
                  <a:pt x="585" y="574475"/>
                  <a:pt x="1757" y="0"/>
                </a:cubicBezTo>
                <a:lnTo>
                  <a:pt x="9987551" y="0"/>
                </a:lnTo>
                <a:lnTo>
                  <a:pt x="9987551" y="4920343"/>
                </a:lnTo>
                <a:lnTo>
                  <a:pt x="1757" y="4920343"/>
                </a:lnTo>
                <a:lnTo>
                  <a:pt x="1757" y="4119525"/>
                </a:lnTo>
              </a:path>
            </a:pathLst>
          </a:cu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F678C-7636-4512-C5B0-48E4298A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89" y="2420470"/>
            <a:ext cx="5538643" cy="662209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spc="53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What was New?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52213C-2BFF-B728-9FB9-267E4BAE8A4D}"/>
              </a:ext>
            </a:extLst>
          </p:cNvPr>
          <p:cNvSpPr txBox="1"/>
          <p:nvPr/>
        </p:nvSpPr>
        <p:spPr>
          <a:xfrm>
            <a:off x="928695" y="3137373"/>
            <a:ext cx="57687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 dirty="0">
                <a:solidFill>
                  <a:schemeClr val="bg1"/>
                </a:solidFill>
                <a:latin typeface="BC Sans" pitchFamily="2" charset="0"/>
                <a:ea typeface="BC Sans" pitchFamily="2" charset="0"/>
                <a:cs typeface="Ubuntu"/>
                <a:sym typeface="Ubuntu"/>
              </a:rPr>
              <a:t>Was there a new idea or routine you tried this year?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2400" dirty="0">
              <a:solidFill>
                <a:schemeClr val="bg1"/>
              </a:solidFill>
              <a:latin typeface="BC Sans" pitchFamily="2" charset="0"/>
              <a:ea typeface="BC Sans" pitchFamily="2" charset="0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 </a:t>
            </a:r>
            <a:r>
              <a:rPr lang="en-CA" sz="2400" i="1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How did it go?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2400" i="1" dirty="0">
              <a:solidFill>
                <a:schemeClr val="bg1"/>
              </a:solidFill>
              <a:latin typeface="BC Sans" pitchFamily="2" charset="0"/>
              <a:ea typeface="BC Sans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Do you want to keep it?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i="1" dirty="0">
                <a:solidFill>
                  <a:schemeClr val="bg1"/>
                </a:solidFill>
                <a:latin typeface="BC Sans" pitchFamily="2" charset="0"/>
                <a:ea typeface="BC Sans" pitchFamily="2" charset="0"/>
              </a:rPr>
              <a:t>What might you change?</a:t>
            </a:r>
          </a:p>
        </p:txBody>
      </p:sp>
    </p:spTree>
    <p:extLst>
      <p:ext uri="{BB962C8B-B14F-4D97-AF65-F5344CB8AC3E}">
        <p14:creationId xmlns:p14="http://schemas.microsoft.com/office/powerpoint/2010/main" val="288609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E26772-EAFC-10BB-4659-99BF2A8A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52073-26A6-5133-5D66-5983D3EDD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25"/>
          <a:stretch/>
        </p:blipFill>
        <p:spPr>
          <a:xfrm>
            <a:off x="5026272" y="0"/>
            <a:ext cx="7177344" cy="68446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884" y="934542"/>
            <a:ext cx="10321575" cy="499093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E82DF-5AED-0D74-E0D6-A4CCB456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581" y="929842"/>
            <a:ext cx="4316463" cy="24116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spc="530" dirty="0">
                <a:solidFill>
                  <a:schemeClr val="accent1"/>
                </a:solidFill>
              </a:rPr>
              <a:t>2. </a:t>
            </a:r>
            <a:r>
              <a:rPr lang="en-US" sz="3600" spc="530" dirty="0">
                <a:solidFill>
                  <a:schemeClr val="accent1"/>
                </a:solidFill>
                <a:latin typeface="BC Sans" pitchFamily="2" charset="0"/>
                <a:ea typeface="BC Sans" pitchFamily="2" charset="0"/>
              </a:rPr>
              <a:t>Framework connections</a:t>
            </a:r>
            <a:br>
              <a:rPr lang="en-US" sz="4000" spc="530" dirty="0">
                <a:solidFill>
                  <a:schemeClr val="accent1"/>
                </a:solidFill>
              </a:rPr>
            </a:br>
            <a:endParaRPr lang="en-US" sz="4000" spc="530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35BA8-3043-C3C6-2751-F01D20EF9BAC}"/>
              </a:ext>
            </a:extLst>
          </p:cNvPr>
          <p:cNvSpPr txBox="1"/>
          <p:nvPr/>
        </p:nvSpPr>
        <p:spPr>
          <a:xfrm>
            <a:off x="1026592" y="2978015"/>
            <a:ext cx="38946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i="1" dirty="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What are the main themes?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i="1" dirty="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i="1" dirty="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Where do you see your own practice in here already?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9377435"/>
      </p:ext>
    </p:extLst>
  </p:cSld>
  <p:clrMapOvr>
    <a:masterClrMapping/>
  </p:clrMapOvr>
</p:sld>
</file>

<file path=ppt/theme/theme1.xml><?xml version="1.0" encoding="utf-8"?>
<a:theme xmlns:a="http://schemas.openxmlformats.org/drawingml/2006/main" name="Limelight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7429</TotalTime>
  <Words>736</Words>
  <Application>Microsoft Office PowerPoint</Application>
  <PresentationFormat>Widescreen</PresentationFormat>
  <Paragraphs>147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BC Sans</vt:lpstr>
      <vt:lpstr>Calibri</vt:lpstr>
      <vt:lpstr>Trade Gothic Next Cond</vt:lpstr>
      <vt:lpstr>Trade Gothic Next Light</vt:lpstr>
      <vt:lpstr>Ubuntu</vt:lpstr>
      <vt:lpstr>Ubuntu Light</vt:lpstr>
      <vt:lpstr>Wingdings</vt:lpstr>
      <vt:lpstr>LimelightVTI</vt:lpstr>
      <vt:lpstr>Numeracy for Next Year</vt:lpstr>
      <vt:lpstr>PowerPoint Presentation</vt:lpstr>
      <vt:lpstr>Welcome!</vt:lpstr>
      <vt:lpstr>“The most productive tool for generating good ideas remains a circle of humans at a table, talking shop.”  Steven Johnson, Where Good Ideas Come From </vt:lpstr>
      <vt:lpstr>1. Reflection</vt:lpstr>
      <vt:lpstr>What are your favourite routines and weekly activities? </vt:lpstr>
      <vt:lpstr>What are your favourites? </vt:lpstr>
      <vt:lpstr>What was New?</vt:lpstr>
      <vt:lpstr>2. Framework connections </vt:lpstr>
      <vt:lpstr>The framework as a mirror and a window…</vt:lpstr>
      <vt:lpstr>3. Routines and Structures</vt:lpstr>
      <vt:lpstr>1 hour of Numeracy  a day</vt:lpstr>
      <vt:lpstr>Before I can teach a routine, I need a structure to teach it within</vt:lpstr>
      <vt:lpstr>PowerPoint Presentation</vt:lpstr>
      <vt:lpstr>Examples</vt:lpstr>
      <vt:lpstr>Backwards Design</vt:lpstr>
      <vt:lpstr>PowerPoint Presentation</vt:lpstr>
      <vt:lpstr>PowerPoint Presentation</vt:lpstr>
      <vt:lpstr>PowerPoint Presentation</vt:lpstr>
      <vt:lpstr>PowerPoint Presentation</vt:lpstr>
      <vt:lpstr>5. Assessments</vt:lpstr>
      <vt:lpstr>PowerPoint Presentation</vt:lpstr>
      <vt:lpstr>4. “Filling it in”</vt:lpstr>
      <vt:lpstr>PowerPoint Presentation</vt:lpstr>
      <vt:lpstr>6. Reflection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 for Next Year</dc:title>
  <dc:creator>Serina Allison</dc:creator>
  <cp:lastModifiedBy>Serina Allison</cp:lastModifiedBy>
  <cp:revision>1</cp:revision>
  <dcterms:created xsi:type="dcterms:W3CDTF">2024-05-24T18:11:59Z</dcterms:created>
  <dcterms:modified xsi:type="dcterms:W3CDTF">2024-05-29T22:01:44Z</dcterms:modified>
</cp:coreProperties>
</file>