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23"/>
  </p:notesMasterIdLst>
  <p:sldIdLst>
    <p:sldId id="256" r:id="rId2"/>
    <p:sldId id="264" r:id="rId3"/>
    <p:sldId id="265" r:id="rId4"/>
    <p:sldId id="259" r:id="rId5"/>
    <p:sldId id="258" r:id="rId6"/>
    <p:sldId id="285" r:id="rId7"/>
    <p:sldId id="271" r:id="rId8"/>
    <p:sldId id="279" r:id="rId9"/>
    <p:sldId id="286" r:id="rId10"/>
    <p:sldId id="288" r:id="rId11"/>
    <p:sldId id="287" r:id="rId12"/>
    <p:sldId id="280" r:id="rId13"/>
    <p:sldId id="272" r:id="rId14"/>
    <p:sldId id="270" r:id="rId15"/>
    <p:sldId id="294" r:id="rId16"/>
    <p:sldId id="261" r:id="rId17"/>
    <p:sldId id="260" r:id="rId18"/>
    <p:sldId id="282" r:id="rId19"/>
    <p:sldId id="290" r:id="rId20"/>
    <p:sldId id="257" r:id="rId21"/>
    <p:sldId id="289"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8" d="100"/>
          <a:sy n="108" d="100"/>
        </p:scale>
        <p:origin x="678"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erina Allison" userId="6005f913-2119-43ba-a5d4-3db0a1d134d9" providerId="ADAL" clId="{5D2A15D1-7253-4041-B218-8A9AAC741A15}"/>
    <pc:docChg chg="delSld">
      <pc:chgData name="Serina Allison" userId="6005f913-2119-43ba-a5d4-3db0a1d134d9" providerId="ADAL" clId="{5D2A15D1-7253-4041-B218-8A9AAC741A15}" dt="2024-01-29T19:21:55.440" v="10" actId="47"/>
      <pc:docMkLst>
        <pc:docMk/>
      </pc:docMkLst>
      <pc:sldChg chg="del">
        <pc:chgData name="Serina Allison" userId="6005f913-2119-43ba-a5d4-3db0a1d134d9" providerId="ADAL" clId="{5D2A15D1-7253-4041-B218-8A9AAC741A15}" dt="2024-01-29T19:21:01.054" v="0" actId="47"/>
        <pc:sldMkLst>
          <pc:docMk/>
          <pc:sldMk cId="2751604828" sldId="266"/>
        </pc:sldMkLst>
      </pc:sldChg>
      <pc:sldChg chg="del">
        <pc:chgData name="Serina Allison" userId="6005f913-2119-43ba-a5d4-3db0a1d134d9" providerId="ADAL" clId="{5D2A15D1-7253-4041-B218-8A9AAC741A15}" dt="2024-01-29T19:21:14.439" v="5" actId="47"/>
        <pc:sldMkLst>
          <pc:docMk/>
          <pc:sldMk cId="580684746" sldId="267"/>
        </pc:sldMkLst>
      </pc:sldChg>
      <pc:sldChg chg="del">
        <pc:chgData name="Serina Allison" userId="6005f913-2119-43ba-a5d4-3db0a1d134d9" providerId="ADAL" clId="{5D2A15D1-7253-4041-B218-8A9AAC741A15}" dt="2024-01-29T19:21:23.231" v="6" actId="47"/>
        <pc:sldMkLst>
          <pc:docMk/>
          <pc:sldMk cId="1498670546" sldId="269"/>
        </pc:sldMkLst>
      </pc:sldChg>
      <pc:sldChg chg="del">
        <pc:chgData name="Serina Allison" userId="6005f913-2119-43ba-a5d4-3db0a1d134d9" providerId="ADAL" clId="{5D2A15D1-7253-4041-B218-8A9AAC741A15}" dt="2024-01-29T19:21:55.440" v="10" actId="47"/>
        <pc:sldMkLst>
          <pc:docMk/>
          <pc:sldMk cId="2236930443" sldId="274"/>
        </pc:sldMkLst>
      </pc:sldChg>
      <pc:sldChg chg="del">
        <pc:chgData name="Serina Allison" userId="6005f913-2119-43ba-a5d4-3db0a1d134d9" providerId="ADAL" clId="{5D2A15D1-7253-4041-B218-8A9AAC741A15}" dt="2024-01-29T19:21:02.288" v="1" actId="47"/>
        <pc:sldMkLst>
          <pc:docMk/>
          <pc:sldMk cId="1961242709" sldId="275"/>
        </pc:sldMkLst>
      </pc:sldChg>
      <pc:sldChg chg="del">
        <pc:chgData name="Serina Allison" userId="6005f913-2119-43ba-a5d4-3db0a1d134d9" providerId="ADAL" clId="{5D2A15D1-7253-4041-B218-8A9AAC741A15}" dt="2024-01-29T19:21:09.610" v="4" actId="47"/>
        <pc:sldMkLst>
          <pc:docMk/>
          <pc:sldMk cId="3305511450" sldId="277"/>
        </pc:sldMkLst>
      </pc:sldChg>
      <pc:sldChg chg="del">
        <pc:chgData name="Serina Allison" userId="6005f913-2119-43ba-a5d4-3db0a1d134d9" providerId="ADAL" clId="{5D2A15D1-7253-4041-B218-8A9AAC741A15}" dt="2024-01-29T19:21:25.213" v="7" actId="47"/>
        <pc:sldMkLst>
          <pc:docMk/>
          <pc:sldMk cId="4058740433" sldId="278"/>
        </pc:sldMkLst>
      </pc:sldChg>
      <pc:sldChg chg="del">
        <pc:chgData name="Serina Allison" userId="6005f913-2119-43ba-a5d4-3db0a1d134d9" providerId="ADAL" clId="{5D2A15D1-7253-4041-B218-8A9AAC741A15}" dt="2024-01-29T19:21:05.159" v="2" actId="47"/>
        <pc:sldMkLst>
          <pc:docMk/>
          <pc:sldMk cId="1355517801" sldId="283"/>
        </pc:sldMkLst>
      </pc:sldChg>
      <pc:sldChg chg="del">
        <pc:chgData name="Serina Allison" userId="6005f913-2119-43ba-a5d4-3db0a1d134d9" providerId="ADAL" clId="{5D2A15D1-7253-4041-B218-8A9AAC741A15}" dt="2024-01-29T19:21:07.351" v="3" actId="47"/>
        <pc:sldMkLst>
          <pc:docMk/>
          <pc:sldMk cId="4262461772" sldId="284"/>
        </pc:sldMkLst>
      </pc:sldChg>
      <pc:sldChg chg="del">
        <pc:chgData name="Serina Allison" userId="6005f913-2119-43ba-a5d4-3db0a1d134d9" providerId="ADAL" clId="{5D2A15D1-7253-4041-B218-8A9AAC741A15}" dt="2024-01-29T19:21:41.279" v="8" actId="47"/>
        <pc:sldMkLst>
          <pc:docMk/>
          <pc:sldMk cId="3398122638" sldId="292"/>
        </pc:sldMkLst>
      </pc:sldChg>
      <pc:sldChg chg="del">
        <pc:chgData name="Serina Allison" userId="6005f913-2119-43ba-a5d4-3db0a1d134d9" providerId="ADAL" clId="{5D2A15D1-7253-4041-B218-8A9AAC741A15}" dt="2024-01-29T19:21:43.586" v="9" actId="47"/>
        <pc:sldMkLst>
          <pc:docMk/>
          <pc:sldMk cId="2925794053" sldId="293"/>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03D0028-EF27-4E78-95DF-CE10889DE790}" type="doc">
      <dgm:prSet loTypeId="urn:microsoft.com/office/officeart/2005/8/layout/vProcess5" loCatId="process" qsTypeId="urn:microsoft.com/office/officeart/2005/8/quickstyle/simple1" qsCatId="simple" csTypeId="urn:microsoft.com/office/officeart/2005/8/colors/colorful1" csCatId="colorful" phldr="1"/>
      <dgm:spPr/>
      <dgm:t>
        <a:bodyPr/>
        <a:lstStyle/>
        <a:p>
          <a:endParaRPr lang="en-US"/>
        </a:p>
      </dgm:t>
    </dgm:pt>
    <dgm:pt modelId="{3F94EE6E-1583-4137-86C0-2E1DE4594CD2}">
      <dgm:prSet/>
      <dgm:spPr/>
      <dgm:t>
        <a:bodyPr/>
        <a:lstStyle/>
        <a:p>
          <a:r>
            <a:rPr lang="en-US"/>
            <a:t>Start with </a:t>
          </a:r>
          <a:r>
            <a:rPr lang="en-US" b="1"/>
            <a:t>visuals</a:t>
          </a:r>
          <a:r>
            <a:rPr lang="en-US"/>
            <a:t> (dot cards, ten frames etc.) to get kids comfortable in the routine</a:t>
          </a:r>
        </a:p>
      </dgm:t>
    </dgm:pt>
    <dgm:pt modelId="{19BE13D5-3316-474E-B3EF-54798D101E46}" type="parTrans" cxnId="{74B9FA38-A95E-40C2-AB6F-D93F9BCFDE70}">
      <dgm:prSet/>
      <dgm:spPr/>
      <dgm:t>
        <a:bodyPr/>
        <a:lstStyle/>
        <a:p>
          <a:endParaRPr lang="en-US"/>
        </a:p>
      </dgm:t>
    </dgm:pt>
    <dgm:pt modelId="{8BF936C6-86A7-4819-85E7-DD24AFD450F2}" type="sibTrans" cxnId="{74B9FA38-A95E-40C2-AB6F-D93F9BCFDE70}">
      <dgm:prSet/>
      <dgm:spPr/>
      <dgm:t>
        <a:bodyPr/>
        <a:lstStyle/>
        <a:p>
          <a:endParaRPr lang="en-US"/>
        </a:p>
      </dgm:t>
    </dgm:pt>
    <dgm:pt modelId="{EA2F6283-D921-40E8-B9FB-A62A2DCCCA9E}">
      <dgm:prSet/>
      <dgm:spPr/>
      <dgm:t>
        <a:bodyPr/>
        <a:lstStyle/>
        <a:p>
          <a:r>
            <a:rPr lang="en-US"/>
            <a:t>To be effective it needs to done regularly (every day at first and then move to a few times a week</a:t>
          </a:r>
          <a:r>
            <a:rPr lang="en-US">
              <a:latin typeface="Grandview"/>
            </a:rPr>
            <a:t>)</a:t>
          </a:r>
          <a:endParaRPr lang="en-US"/>
        </a:p>
      </dgm:t>
    </dgm:pt>
    <dgm:pt modelId="{55D6CCC6-5939-4BFB-8F73-DA3A4634B06C}" type="parTrans" cxnId="{D6B0A050-4F0C-4AB7-A8D3-E348A3725C9B}">
      <dgm:prSet/>
      <dgm:spPr/>
      <dgm:t>
        <a:bodyPr/>
        <a:lstStyle/>
        <a:p>
          <a:endParaRPr lang="en-US"/>
        </a:p>
      </dgm:t>
    </dgm:pt>
    <dgm:pt modelId="{6290666E-4B3C-4127-9D7F-1BFDE3021102}" type="sibTrans" cxnId="{D6B0A050-4F0C-4AB7-A8D3-E348A3725C9B}">
      <dgm:prSet/>
      <dgm:spPr/>
      <dgm:t>
        <a:bodyPr/>
        <a:lstStyle/>
        <a:p>
          <a:endParaRPr lang="en-US"/>
        </a:p>
      </dgm:t>
    </dgm:pt>
    <dgm:pt modelId="{101CC59D-1887-4FC9-85AA-FE37C1608E40}">
      <dgm:prSet/>
      <dgm:spPr/>
      <dgm:t>
        <a:bodyPr/>
        <a:lstStyle/>
        <a:p>
          <a:r>
            <a:rPr lang="en-US"/>
            <a:t>There are ways to make it interesting and differentiate (white boards, sharing at groups, whole group, small group etc.) </a:t>
          </a:r>
        </a:p>
      </dgm:t>
    </dgm:pt>
    <dgm:pt modelId="{8D620F70-92BC-488F-8997-5C77EB1BA42D}" type="parTrans" cxnId="{C85F455C-B1EA-4F84-95EE-DD781111337B}">
      <dgm:prSet/>
      <dgm:spPr/>
      <dgm:t>
        <a:bodyPr/>
        <a:lstStyle/>
        <a:p>
          <a:endParaRPr lang="en-US"/>
        </a:p>
      </dgm:t>
    </dgm:pt>
    <dgm:pt modelId="{8EEF7EE3-2FD0-412B-B357-3481D8D24C8E}" type="sibTrans" cxnId="{C85F455C-B1EA-4F84-95EE-DD781111337B}">
      <dgm:prSet/>
      <dgm:spPr/>
      <dgm:t>
        <a:bodyPr/>
        <a:lstStyle/>
        <a:p>
          <a:endParaRPr lang="en-US"/>
        </a:p>
      </dgm:t>
    </dgm:pt>
    <dgm:pt modelId="{B2650B1D-46BB-4014-9DA7-15054081BB62}">
      <dgm:prSet/>
      <dgm:spPr/>
      <dgm:t>
        <a:bodyPr/>
        <a:lstStyle/>
        <a:p>
          <a:r>
            <a:rPr lang="en-US"/>
            <a:t>Don’t try to wing it! </a:t>
          </a:r>
        </a:p>
      </dgm:t>
    </dgm:pt>
    <dgm:pt modelId="{C7260E2C-1801-4B9E-8B9B-7D5FE035626A}" type="parTrans" cxnId="{59F147FA-AD6A-4783-B5D8-9A9B99BB6325}">
      <dgm:prSet/>
      <dgm:spPr/>
      <dgm:t>
        <a:bodyPr/>
        <a:lstStyle/>
        <a:p>
          <a:endParaRPr lang="en-US"/>
        </a:p>
      </dgm:t>
    </dgm:pt>
    <dgm:pt modelId="{33BF5243-3F3A-4E4A-9911-3E6DF41961E7}" type="sibTrans" cxnId="{59F147FA-AD6A-4783-B5D8-9A9B99BB6325}">
      <dgm:prSet/>
      <dgm:spPr/>
      <dgm:t>
        <a:bodyPr/>
        <a:lstStyle/>
        <a:p>
          <a:endParaRPr lang="en-US"/>
        </a:p>
      </dgm:t>
    </dgm:pt>
    <dgm:pt modelId="{14B55847-4BEE-499F-9E3B-0D42F343093B}" type="pres">
      <dgm:prSet presAssocID="{603D0028-EF27-4E78-95DF-CE10889DE790}" presName="outerComposite" presStyleCnt="0">
        <dgm:presLayoutVars>
          <dgm:chMax val="5"/>
          <dgm:dir/>
          <dgm:resizeHandles val="exact"/>
        </dgm:presLayoutVars>
      </dgm:prSet>
      <dgm:spPr/>
    </dgm:pt>
    <dgm:pt modelId="{F4342FA6-577F-4DAE-9183-6F76CF9AFFBC}" type="pres">
      <dgm:prSet presAssocID="{603D0028-EF27-4E78-95DF-CE10889DE790}" presName="dummyMaxCanvas" presStyleCnt="0">
        <dgm:presLayoutVars/>
      </dgm:prSet>
      <dgm:spPr/>
    </dgm:pt>
    <dgm:pt modelId="{426AFD62-C89B-4ED0-B889-821D51CA9AA5}" type="pres">
      <dgm:prSet presAssocID="{603D0028-EF27-4E78-95DF-CE10889DE790}" presName="FourNodes_1" presStyleLbl="node1" presStyleIdx="0" presStyleCnt="4">
        <dgm:presLayoutVars>
          <dgm:bulletEnabled val="1"/>
        </dgm:presLayoutVars>
      </dgm:prSet>
      <dgm:spPr/>
    </dgm:pt>
    <dgm:pt modelId="{CBB6F4C7-6C29-4791-84E9-F277208E684D}" type="pres">
      <dgm:prSet presAssocID="{603D0028-EF27-4E78-95DF-CE10889DE790}" presName="FourNodes_2" presStyleLbl="node1" presStyleIdx="1" presStyleCnt="4">
        <dgm:presLayoutVars>
          <dgm:bulletEnabled val="1"/>
        </dgm:presLayoutVars>
      </dgm:prSet>
      <dgm:spPr/>
    </dgm:pt>
    <dgm:pt modelId="{A872747B-2DB3-488A-B2A8-29264F9179D6}" type="pres">
      <dgm:prSet presAssocID="{603D0028-EF27-4E78-95DF-CE10889DE790}" presName="FourNodes_3" presStyleLbl="node1" presStyleIdx="2" presStyleCnt="4">
        <dgm:presLayoutVars>
          <dgm:bulletEnabled val="1"/>
        </dgm:presLayoutVars>
      </dgm:prSet>
      <dgm:spPr/>
    </dgm:pt>
    <dgm:pt modelId="{41C0C676-8C99-4E8E-8EAB-1F2E92D6B86D}" type="pres">
      <dgm:prSet presAssocID="{603D0028-EF27-4E78-95DF-CE10889DE790}" presName="FourNodes_4" presStyleLbl="node1" presStyleIdx="3" presStyleCnt="4">
        <dgm:presLayoutVars>
          <dgm:bulletEnabled val="1"/>
        </dgm:presLayoutVars>
      </dgm:prSet>
      <dgm:spPr/>
    </dgm:pt>
    <dgm:pt modelId="{F97A7D37-09FA-4B8B-BF57-00DA4714433D}" type="pres">
      <dgm:prSet presAssocID="{603D0028-EF27-4E78-95DF-CE10889DE790}" presName="FourConn_1-2" presStyleLbl="fgAccFollowNode1" presStyleIdx="0" presStyleCnt="3">
        <dgm:presLayoutVars>
          <dgm:bulletEnabled val="1"/>
        </dgm:presLayoutVars>
      </dgm:prSet>
      <dgm:spPr/>
    </dgm:pt>
    <dgm:pt modelId="{CB453A64-94C4-4FF8-926C-BD6D2F827566}" type="pres">
      <dgm:prSet presAssocID="{603D0028-EF27-4E78-95DF-CE10889DE790}" presName="FourConn_2-3" presStyleLbl="fgAccFollowNode1" presStyleIdx="1" presStyleCnt="3">
        <dgm:presLayoutVars>
          <dgm:bulletEnabled val="1"/>
        </dgm:presLayoutVars>
      </dgm:prSet>
      <dgm:spPr/>
    </dgm:pt>
    <dgm:pt modelId="{46E32063-4102-4DF4-9994-9CE2A3398D2F}" type="pres">
      <dgm:prSet presAssocID="{603D0028-EF27-4E78-95DF-CE10889DE790}" presName="FourConn_3-4" presStyleLbl="fgAccFollowNode1" presStyleIdx="2" presStyleCnt="3">
        <dgm:presLayoutVars>
          <dgm:bulletEnabled val="1"/>
        </dgm:presLayoutVars>
      </dgm:prSet>
      <dgm:spPr/>
    </dgm:pt>
    <dgm:pt modelId="{A52D68F3-C024-40B3-AFF4-CCEB2D8CB439}" type="pres">
      <dgm:prSet presAssocID="{603D0028-EF27-4E78-95DF-CE10889DE790}" presName="FourNodes_1_text" presStyleLbl="node1" presStyleIdx="3" presStyleCnt="4">
        <dgm:presLayoutVars>
          <dgm:bulletEnabled val="1"/>
        </dgm:presLayoutVars>
      </dgm:prSet>
      <dgm:spPr/>
    </dgm:pt>
    <dgm:pt modelId="{4E145A87-C5C4-460A-AD3E-B6EF05541DAF}" type="pres">
      <dgm:prSet presAssocID="{603D0028-EF27-4E78-95DF-CE10889DE790}" presName="FourNodes_2_text" presStyleLbl="node1" presStyleIdx="3" presStyleCnt="4">
        <dgm:presLayoutVars>
          <dgm:bulletEnabled val="1"/>
        </dgm:presLayoutVars>
      </dgm:prSet>
      <dgm:spPr/>
    </dgm:pt>
    <dgm:pt modelId="{5C4FA532-E612-4B97-9316-E65AD5E143A9}" type="pres">
      <dgm:prSet presAssocID="{603D0028-EF27-4E78-95DF-CE10889DE790}" presName="FourNodes_3_text" presStyleLbl="node1" presStyleIdx="3" presStyleCnt="4">
        <dgm:presLayoutVars>
          <dgm:bulletEnabled val="1"/>
        </dgm:presLayoutVars>
      </dgm:prSet>
      <dgm:spPr/>
    </dgm:pt>
    <dgm:pt modelId="{C5A291C5-A4E0-4909-A636-06FDDD42CF15}" type="pres">
      <dgm:prSet presAssocID="{603D0028-EF27-4E78-95DF-CE10889DE790}" presName="FourNodes_4_text" presStyleLbl="node1" presStyleIdx="3" presStyleCnt="4">
        <dgm:presLayoutVars>
          <dgm:bulletEnabled val="1"/>
        </dgm:presLayoutVars>
      </dgm:prSet>
      <dgm:spPr/>
    </dgm:pt>
  </dgm:ptLst>
  <dgm:cxnLst>
    <dgm:cxn modelId="{79C65603-B596-4D9B-B3B7-C701F4BE3632}" type="presOf" srcId="{603D0028-EF27-4E78-95DF-CE10889DE790}" destId="{14B55847-4BEE-499F-9E3B-0D42F343093B}" srcOrd="0" destOrd="0" presId="urn:microsoft.com/office/officeart/2005/8/layout/vProcess5"/>
    <dgm:cxn modelId="{E9AE8B14-47C0-4A8F-B972-9E3C66711AE5}" type="presOf" srcId="{101CC59D-1887-4FC9-85AA-FE37C1608E40}" destId="{5C4FA532-E612-4B97-9316-E65AD5E143A9}" srcOrd="1" destOrd="0" presId="urn:microsoft.com/office/officeart/2005/8/layout/vProcess5"/>
    <dgm:cxn modelId="{C5A94215-23E5-41C8-975F-4729BDC01281}" type="presOf" srcId="{B2650B1D-46BB-4014-9DA7-15054081BB62}" destId="{C5A291C5-A4E0-4909-A636-06FDDD42CF15}" srcOrd="1" destOrd="0" presId="urn:microsoft.com/office/officeart/2005/8/layout/vProcess5"/>
    <dgm:cxn modelId="{DFE87317-FBEF-4016-829E-FCC62BD2DACF}" type="presOf" srcId="{EA2F6283-D921-40E8-B9FB-A62A2DCCCA9E}" destId="{CBB6F4C7-6C29-4791-84E9-F277208E684D}" srcOrd="0" destOrd="0" presId="urn:microsoft.com/office/officeart/2005/8/layout/vProcess5"/>
    <dgm:cxn modelId="{33749017-1ABB-4B41-BD9F-2923B3D472E4}" type="presOf" srcId="{B2650B1D-46BB-4014-9DA7-15054081BB62}" destId="{41C0C676-8C99-4E8E-8EAB-1F2E92D6B86D}" srcOrd="0" destOrd="0" presId="urn:microsoft.com/office/officeart/2005/8/layout/vProcess5"/>
    <dgm:cxn modelId="{65493230-9CE1-44E7-98C7-4EE7E8CD8246}" type="presOf" srcId="{101CC59D-1887-4FC9-85AA-FE37C1608E40}" destId="{A872747B-2DB3-488A-B2A8-29264F9179D6}" srcOrd="0" destOrd="0" presId="urn:microsoft.com/office/officeart/2005/8/layout/vProcess5"/>
    <dgm:cxn modelId="{96931332-3B7A-48E6-BE0E-A41AEB90F280}" type="presOf" srcId="{3F94EE6E-1583-4137-86C0-2E1DE4594CD2}" destId="{426AFD62-C89B-4ED0-B889-821D51CA9AA5}" srcOrd="0" destOrd="0" presId="urn:microsoft.com/office/officeart/2005/8/layout/vProcess5"/>
    <dgm:cxn modelId="{74B9FA38-A95E-40C2-AB6F-D93F9BCFDE70}" srcId="{603D0028-EF27-4E78-95DF-CE10889DE790}" destId="{3F94EE6E-1583-4137-86C0-2E1DE4594CD2}" srcOrd="0" destOrd="0" parTransId="{19BE13D5-3316-474E-B3EF-54798D101E46}" sibTransId="{8BF936C6-86A7-4819-85E7-DD24AFD450F2}"/>
    <dgm:cxn modelId="{C85F455C-B1EA-4F84-95EE-DD781111337B}" srcId="{603D0028-EF27-4E78-95DF-CE10889DE790}" destId="{101CC59D-1887-4FC9-85AA-FE37C1608E40}" srcOrd="2" destOrd="0" parTransId="{8D620F70-92BC-488F-8997-5C77EB1BA42D}" sibTransId="{8EEF7EE3-2FD0-412B-B357-3481D8D24C8E}"/>
    <dgm:cxn modelId="{67724666-0026-4752-8CD5-481A7666837B}" type="presOf" srcId="{6290666E-4B3C-4127-9D7F-1BFDE3021102}" destId="{CB453A64-94C4-4FF8-926C-BD6D2F827566}" srcOrd="0" destOrd="0" presId="urn:microsoft.com/office/officeart/2005/8/layout/vProcess5"/>
    <dgm:cxn modelId="{D6B0A050-4F0C-4AB7-A8D3-E348A3725C9B}" srcId="{603D0028-EF27-4E78-95DF-CE10889DE790}" destId="{EA2F6283-D921-40E8-B9FB-A62A2DCCCA9E}" srcOrd="1" destOrd="0" parTransId="{55D6CCC6-5939-4BFB-8F73-DA3A4634B06C}" sibTransId="{6290666E-4B3C-4127-9D7F-1BFDE3021102}"/>
    <dgm:cxn modelId="{02669E7F-86D4-4EC3-9149-28B66799B7A7}" type="presOf" srcId="{EA2F6283-D921-40E8-B9FB-A62A2DCCCA9E}" destId="{4E145A87-C5C4-460A-AD3E-B6EF05541DAF}" srcOrd="1" destOrd="0" presId="urn:microsoft.com/office/officeart/2005/8/layout/vProcess5"/>
    <dgm:cxn modelId="{C67741B7-FE6C-416B-AB14-A6D779EB79EC}" type="presOf" srcId="{8BF936C6-86A7-4819-85E7-DD24AFD450F2}" destId="{F97A7D37-09FA-4B8B-BF57-00DA4714433D}" srcOrd="0" destOrd="0" presId="urn:microsoft.com/office/officeart/2005/8/layout/vProcess5"/>
    <dgm:cxn modelId="{F3E5FABF-FB2D-4926-8481-BC9A8AD234DD}" type="presOf" srcId="{8EEF7EE3-2FD0-412B-B357-3481D8D24C8E}" destId="{46E32063-4102-4DF4-9994-9CE2A3398D2F}" srcOrd="0" destOrd="0" presId="urn:microsoft.com/office/officeart/2005/8/layout/vProcess5"/>
    <dgm:cxn modelId="{59F147FA-AD6A-4783-B5D8-9A9B99BB6325}" srcId="{603D0028-EF27-4E78-95DF-CE10889DE790}" destId="{B2650B1D-46BB-4014-9DA7-15054081BB62}" srcOrd="3" destOrd="0" parTransId="{C7260E2C-1801-4B9E-8B9B-7D5FE035626A}" sibTransId="{33BF5243-3F3A-4E4A-9911-3E6DF41961E7}"/>
    <dgm:cxn modelId="{F70301FC-82E6-48D3-936D-32A948D698B2}" type="presOf" srcId="{3F94EE6E-1583-4137-86C0-2E1DE4594CD2}" destId="{A52D68F3-C024-40B3-AFF4-CCEB2D8CB439}" srcOrd="1" destOrd="0" presId="urn:microsoft.com/office/officeart/2005/8/layout/vProcess5"/>
    <dgm:cxn modelId="{3B34A3FC-F9D2-4157-9622-12594CE1F250}" type="presParOf" srcId="{14B55847-4BEE-499F-9E3B-0D42F343093B}" destId="{F4342FA6-577F-4DAE-9183-6F76CF9AFFBC}" srcOrd="0" destOrd="0" presId="urn:microsoft.com/office/officeart/2005/8/layout/vProcess5"/>
    <dgm:cxn modelId="{FF21CE4A-E7BF-40E0-8C16-20CA7EBFE5DB}" type="presParOf" srcId="{14B55847-4BEE-499F-9E3B-0D42F343093B}" destId="{426AFD62-C89B-4ED0-B889-821D51CA9AA5}" srcOrd="1" destOrd="0" presId="urn:microsoft.com/office/officeart/2005/8/layout/vProcess5"/>
    <dgm:cxn modelId="{D2F987C7-20A7-4F3C-8D8E-1E18BCD6BD79}" type="presParOf" srcId="{14B55847-4BEE-499F-9E3B-0D42F343093B}" destId="{CBB6F4C7-6C29-4791-84E9-F277208E684D}" srcOrd="2" destOrd="0" presId="urn:microsoft.com/office/officeart/2005/8/layout/vProcess5"/>
    <dgm:cxn modelId="{DF871C41-5E90-4539-B14E-6FC9FE67AE81}" type="presParOf" srcId="{14B55847-4BEE-499F-9E3B-0D42F343093B}" destId="{A872747B-2DB3-488A-B2A8-29264F9179D6}" srcOrd="3" destOrd="0" presId="urn:microsoft.com/office/officeart/2005/8/layout/vProcess5"/>
    <dgm:cxn modelId="{BA05AFA1-CC26-4FD8-9B47-6BDEAF10AACC}" type="presParOf" srcId="{14B55847-4BEE-499F-9E3B-0D42F343093B}" destId="{41C0C676-8C99-4E8E-8EAB-1F2E92D6B86D}" srcOrd="4" destOrd="0" presId="urn:microsoft.com/office/officeart/2005/8/layout/vProcess5"/>
    <dgm:cxn modelId="{3E63F4F4-F38B-4206-A503-8DC03F94C188}" type="presParOf" srcId="{14B55847-4BEE-499F-9E3B-0D42F343093B}" destId="{F97A7D37-09FA-4B8B-BF57-00DA4714433D}" srcOrd="5" destOrd="0" presId="urn:microsoft.com/office/officeart/2005/8/layout/vProcess5"/>
    <dgm:cxn modelId="{647556D1-7295-4B9C-A9AF-2CE862B5A6B0}" type="presParOf" srcId="{14B55847-4BEE-499F-9E3B-0D42F343093B}" destId="{CB453A64-94C4-4FF8-926C-BD6D2F827566}" srcOrd="6" destOrd="0" presId="urn:microsoft.com/office/officeart/2005/8/layout/vProcess5"/>
    <dgm:cxn modelId="{ECA072F8-1CE5-4880-B003-A8EEA17963AE}" type="presParOf" srcId="{14B55847-4BEE-499F-9E3B-0D42F343093B}" destId="{46E32063-4102-4DF4-9994-9CE2A3398D2F}" srcOrd="7" destOrd="0" presId="urn:microsoft.com/office/officeart/2005/8/layout/vProcess5"/>
    <dgm:cxn modelId="{4FA87F02-4622-4D7C-8573-5BEEC63CA4B3}" type="presParOf" srcId="{14B55847-4BEE-499F-9E3B-0D42F343093B}" destId="{A52D68F3-C024-40B3-AFF4-CCEB2D8CB439}" srcOrd="8" destOrd="0" presId="urn:microsoft.com/office/officeart/2005/8/layout/vProcess5"/>
    <dgm:cxn modelId="{F3098031-2A2B-4D88-823F-EFA5E9E5CD2B}" type="presParOf" srcId="{14B55847-4BEE-499F-9E3B-0D42F343093B}" destId="{4E145A87-C5C4-460A-AD3E-B6EF05541DAF}" srcOrd="9" destOrd="0" presId="urn:microsoft.com/office/officeart/2005/8/layout/vProcess5"/>
    <dgm:cxn modelId="{13A82ACC-7256-4552-AC38-748882396790}" type="presParOf" srcId="{14B55847-4BEE-499F-9E3B-0D42F343093B}" destId="{5C4FA532-E612-4B97-9316-E65AD5E143A9}" srcOrd="10" destOrd="0" presId="urn:microsoft.com/office/officeart/2005/8/layout/vProcess5"/>
    <dgm:cxn modelId="{27F7171E-8786-4144-8D4A-E6D6F87A0F0A}" type="presParOf" srcId="{14B55847-4BEE-499F-9E3B-0D42F343093B}" destId="{C5A291C5-A4E0-4909-A636-06FDDD42CF15}" srcOrd="11"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6AFD62-C89B-4ED0-B889-821D51CA9AA5}">
      <dsp:nvSpPr>
        <dsp:cNvPr id="0" name=""/>
        <dsp:cNvSpPr/>
      </dsp:nvSpPr>
      <dsp:spPr>
        <a:xfrm>
          <a:off x="0" y="0"/>
          <a:ext cx="8672543" cy="738261"/>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a:t>Start with </a:t>
          </a:r>
          <a:r>
            <a:rPr lang="en-US" sz="1900" b="1" kern="1200"/>
            <a:t>visuals</a:t>
          </a:r>
          <a:r>
            <a:rPr lang="en-US" sz="1900" kern="1200"/>
            <a:t> (dot cards, ten frames etc.) to get kids comfortable in the routine</a:t>
          </a:r>
        </a:p>
      </dsp:txBody>
      <dsp:txXfrm>
        <a:off x="21623" y="21623"/>
        <a:ext cx="7813518" cy="695015"/>
      </dsp:txXfrm>
    </dsp:sp>
    <dsp:sp modelId="{CBB6F4C7-6C29-4791-84E9-F277208E684D}">
      <dsp:nvSpPr>
        <dsp:cNvPr id="0" name=""/>
        <dsp:cNvSpPr/>
      </dsp:nvSpPr>
      <dsp:spPr>
        <a:xfrm>
          <a:off x="726325" y="872490"/>
          <a:ext cx="8672543" cy="738261"/>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a:t>To be effective it needs to done regularly (every day at first and then move to a few times a week</a:t>
          </a:r>
          <a:r>
            <a:rPr lang="en-US" sz="1900" kern="1200">
              <a:latin typeface="Grandview"/>
            </a:rPr>
            <a:t>)</a:t>
          </a:r>
          <a:endParaRPr lang="en-US" sz="1900" kern="1200"/>
        </a:p>
      </dsp:txBody>
      <dsp:txXfrm>
        <a:off x="747948" y="894113"/>
        <a:ext cx="7423101" cy="695015"/>
      </dsp:txXfrm>
    </dsp:sp>
    <dsp:sp modelId="{A872747B-2DB3-488A-B2A8-29264F9179D6}">
      <dsp:nvSpPr>
        <dsp:cNvPr id="0" name=""/>
        <dsp:cNvSpPr/>
      </dsp:nvSpPr>
      <dsp:spPr>
        <a:xfrm>
          <a:off x="1441810" y="1744981"/>
          <a:ext cx="8672543" cy="738261"/>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a:t>There are ways to make it interesting and differentiate (white boards, sharing at groups, whole group, small group etc.) </a:t>
          </a:r>
        </a:p>
      </dsp:txBody>
      <dsp:txXfrm>
        <a:off x="1463433" y="1766604"/>
        <a:ext cx="7433942" cy="695015"/>
      </dsp:txXfrm>
    </dsp:sp>
    <dsp:sp modelId="{41C0C676-8C99-4E8E-8EAB-1F2E92D6B86D}">
      <dsp:nvSpPr>
        <dsp:cNvPr id="0" name=""/>
        <dsp:cNvSpPr/>
      </dsp:nvSpPr>
      <dsp:spPr>
        <a:xfrm>
          <a:off x="2168135" y="2617472"/>
          <a:ext cx="8672543" cy="738261"/>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a:t>Don’t try to wing it! </a:t>
          </a:r>
        </a:p>
      </dsp:txBody>
      <dsp:txXfrm>
        <a:off x="2189758" y="2639095"/>
        <a:ext cx="7423101" cy="695015"/>
      </dsp:txXfrm>
    </dsp:sp>
    <dsp:sp modelId="{F97A7D37-09FA-4B8B-BF57-00DA4714433D}">
      <dsp:nvSpPr>
        <dsp:cNvPr id="0" name=""/>
        <dsp:cNvSpPr/>
      </dsp:nvSpPr>
      <dsp:spPr>
        <a:xfrm>
          <a:off x="8192673" y="565441"/>
          <a:ext cx="479869" cy="479869"/>
        </a:xfrm>
        <a:prstGeom prst="downArrow">
          <a:avLst>
            <a:gd name="adj1" fmla="val 55000"/>
            <a:gd name="adj2" fmla="val 45000"/>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endParaRPr lang="en-US" sz="2200" kern="1200"/>
        </a:p>
      </dsp:txBody>
      <dsp:txXfrm>
        <a:off x="8300644" y="565441"/>
        <a:ext cx="263927" cy="361101"/>
      </dsp:txXfrm>
    </dsp:sp>
    <dsp:sp modelId="{CB453A64-94C4-4FF8-926C-BD6D2F827566}">
      <dsp:nvSpPr>
        <dsp:cNvPr id="0" name=""/>
        <dsp:cNvSpPr/>
      </dsp:nvSpPr>
      <dsp:spPr>
        <a:xfrm>
          <a:off x="8918998" y="1437932"/>
          <a:ext cx="479869" cy="479869"/>
        </a:xfrm>
        <a:prstGeom prst="downArrow">
          <a:avLst>
            <a:gd name="adj1" fmla="val 55000"/>
            <a:gd name="adj2" fmla="val 45000"/>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endParaRPr lang="en-US" sz="2200" kern="1200"/>
        </a:p>
      </dsp:txBody>
      <dsp:txXfrm>
        <a:off x="9026969" y="1437932"/>
        <a:ext cx="263927" cy="361101"/>
      </dsp:txXfrm>
    </dsp:sp>
    <dsp:sp modelId="{46E32063-4102-4DF4-9994-9CE2A3398D2F}">
      <dsp:nvSpPr>
        <dsp:cNvPr id="0" name=""/>
        <dsp:cNvSpPr/>
      </dsp:nvSpPr>
      <dsp:spPr>
        <a:xfrm>
          <a:off x="9634483" y="2310422"/>
          <a:ext cx="479869" cy="479869"/>
        </a:xfrm>
        <a:prstGeom prst="downArrow">
          <a:avLst>
            <a:gd name="adj1" fmla="val 55000"/>
            <a:gd name="adj2" fmla="val 45000"/>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endParaRPr lang="en-US" sz="2200" kern="1200"/>
        </a:p>
      </dsp:txBody>
      <dsp:txXfrm>
        <a:off x="9742454" y="2310422"/>
        <a:ext cx="263927" cy="361101"/>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BF496A2-9096-4623-98AA-0FF977F03E0D}" type="datetimeFigureOut">
              <a:t>1/29/2024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232A11C-E730-41E2-965D-907638256634}" type="slidenum">
              <a:t>‹#›</a:t>
            </a:fld>
            <a:endParaRPr lang="en-US"/>
          </a:p>
        </p:txBody>
      </p:sp>
    </p:spTree>
    <p:extLst>
      <p:ext uri="{BB962C8B-B14F-4D97-AF65-F5344CB8AC3E}">
        <p14:creationId xmlns:p14="http://schemas.microsoft.com/office/powerpoint/2010/main" val="22991267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0000"/>
              </a:lnSpc>
              <a:spcBef>
                <a:spcPts val="1000"/>
              </a:spcBef>
            </a:pPr>
            <a:endParaRPr lang="en-US" b="1">
              <a:cs typeface="Calibri"/>
            </a:endParaRPr>
          </a:p>
          <a:p>
            <a:pPr>
              <a:lnSpc>
                <a:spcPct val="110000"/>
              </a:lnSpc>
              <a:spcBef>
                <a:spcPts val="1000"/>
              </a:spcBef>
            </a:pPr>
            <a:endParaRPr lang="en-US"/>
          </a:p>
          <a:p>
            <a:endParaRPr lang="en-US">
              <a:cs typeface="Calibri"/>
            </a:endParaRPr>
          </a:p>
        </p:txBody>
      </p:sp>
      <p:sp>
        <p:nvSpPr>
          <p:cNvPr id="4" name="Slide Number Placeholder 3"/>
          <p:cNvSpPr>
            <a:spLocks noGrp="1"/>
          </p:cNvSpPr>
          <p:nvPr>
            <p:ph type="sldNum" sz="quarter" idx="5"/>
          </p:nvPr>
        </p:nvSpPr>
        <p:spPr/>
        <p:txBody>
          <a:bodyPr/>
          <a:lstStyle/>
          <a:p>
            <a:fld id="{2232A11C-E730-41E2-965D-907638256634}" type="slidenum">
              <a:t>4</a:t>
            </a:fld>
            <a:endParaRPr lang="en-US"/>
          </a:p>
        </p:txBody>
      </p:sp>
    </p:spTree>
    <p:extLst>
      <p:ext uri="{BB962C8B-B14F-4D97-AF65-F5344CB8AC3E}">
        <p14:creationId xmlns:p14="http://schemas.microsoft.com/office/powerpoint/2010/main" val="24716635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1.) question or image</a:t>
            </a:r>
          </a:p>
          <a:p>
            <a:r>
              <a:rPr lang="en-US">
                <a:cs typeface="Calibri"/>
              </a:rPr>
              <a:t>2.) thinking time</a:t>
            </a:r>
          </a:p>
          <a:p>
            <a:r>
              <a:rPr lang="en-US">
                <a:cs typeface="Calibri"/>
              </a:rPr>
              <a:t>3.) solutions</a:t>
            </a:r>
          </a:p>
          <a:p>
            <a:r>
              <a:rPr lang="en-US">
                <a:cs typeface="Calibri"/>
              </a:rPr>
              <a:t>4.) Sharing or strategies while teacher helps name, insert language, visual, modeling showing their thinking (</a:t>
            </a:r>
          </a:p>
        </p:txBody>
      </p:sp>
      <p:sp>
        <p:nvSpPr>
          <p:cNvPr id="4" name="Slide Number Placeholder 3"/>
          <p:cNvSpPr>
            <a:spLocks noGrp="1"/>
          </p:cNvSpPr>
          <p:nvPr>
            <p:ph type="sldNum" sz="quarter" idx="5"/>
          </p:nvPr>
        </p:nvSpPr>
        <p:spPr/>
        <p:txBody>
          <a:bodyPr/>
          <a:lstStyle/>
          <a:p>
            <a:fld id="{2232A11C-E730-41E2-965D-907638256634}" type="slidenum">
              <a:t>5</a:t>
            </a:fld>
            <a:endParaRPr lang="en-US"/>
          </a:p>
        </p:txBody>
      </p:sp>
    </p:spTree>
    <p:extLst>
      <p:ext uri="{BB962C8B-B14F-4D97-AF65-F5344CB8AC3E}">
        <p14:creationId xmlns:p14="http://schemas.microsoft.com/office/powerpoint/2010/main" val="35607175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748618E9-EE2D-4864-9EEE-58939BD4FBBA}"/>
              </a:ext>
              <a:ext uri="{C183D7F6-B498-43B3-948B-1728B52AA6E4}">
                <adec:decorative xmlns:adec="http://schemas.microsoft.com/office/drawing/2017/decorative" val="1"/>
              </a:ext>
            </a:extLst>
          </p:cNvPr>
          <p:cNvGrpSpPr/>
          <p:nvPr/>
        </p:nvGrpSpPr>
        <p:grpSpPr>
          <a:xfrm>
            <a:off x="-6214" y="-1"/>
            <a:ext cx="12214827" cy="6858000"/>
            <a:chOff x="-6214" y="-1"/>
            <a:chExt cx="12214827" cy="6858000"/>
          </a:xfrm>
        </p:grpSpPr>
        <p:cxnSp>
          <p:nvCxnSpPr>
            <p:cNvPr id="8" name="Straight Connector 7">
              <a:extLst>
                <a:ext uri="{FF2B5EF4-FFF2-40B4-BE49-F238E27FC236}">
                  <a16:creationId xmlns:a16="http://schemas.microsoft.com/office/drawing/2014/main" id="{317D1EC0-23FF-4FC8-B22D-E34878EAA4CC}"/>
                </a:ext>
              </a:extLst>
            </p:cNvPr>
            <p:cNvCxnSpPr>
              <a:cxnSpLocks/>
            </p:cNvCxnSpPr>
            <p:nvPr/>
          </p:nvCxnSpPr>
          <p:spPr>
            <a:xfrm>
              <a:off x="-6214" y="66862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5AB929A7-258C-4469-AAB4-A67D713F7A80}"/>
                </a:ext>
              </a:extLst>
            </p:cNvPr>
            <p:cNvCxnSpPr>
              <a:cxnSpLocks/>
            </p:cNvCxnSpPr>
            <p:nvPr/>
          </p:nvCxnSpPr>
          <p:spPr>
            <a:xfrm>
              <a:off x="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DA635CDB-2D00-49D5-B26E-0694A25000C7}"/>
                </a:ext>
              </a:extLst>
            </p:cNvPr>
            <p:cNvCxnSpPr>
              <a:cxnSpLocks/>
            </p:cNvCxnSpPr>
            <p:nvPr/>
          </p:nvCxnSpPr>
          <p:spPr>
            <a:xfrm>
              <a:off x="1199325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B4288D7A-F857-418D-92F2-368E841B9F27}"/>
                </a:ext>
              </a:extLst>
            </p:cNvPr>
            <p:cNvCxnSpPr>
              <a:cxnSpLocks/>
            </p:cNvCxnSpPr>
            <p:nvPr/>
          </p:nvCxnSpPr>
          <p:spPr>
            <a:xfrm>
              <a:off x="19252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F1084F50-7F3C-4A4A-877E-FFD9EC7CD88B}"/>
                </a:ext>
              </a:extLst>
            </p:cNvPr>
            <p:cNvCxnSpPr>
              <a:cxnSpLocks/>
            </p:cNvCxnSpPr>
            <p:nvPr/>
          </p:nvCxnSpPr>
          <p:spPr>
            <a:xfrm>
              <a:off x="117592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331E64C1-F4C0-4A94-B319-BB1A0A2450B5}"/>
                </a:ext>
              </a:extLst>
            </p:cNvPr>
            <p:cNvCxnSpPr>
              <a:cxnSpLocks/>
            </p:cNvCxnSpPr>
            <p:nvPr/>
          </p:nvCxnSpPr>
          <p:spPr>
            <a:xfrm>
              <a:off x="215931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63D8374-8052-417F-AB69-B97EAC43D513}"/>
                </a:ext>
              </a:extLst>
            </p:cNvPr>
            <p:cNvCxnSpPr>
              <a:cxnSpLocks/>
            </p:cNvCxnSpPr>
            <p:nvPr/>
          </p:nvCxnSpPr>
          <p:spPr>
            <a:xfrm>
              <a:off x="314271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C7750734-4D51-4019-A003-38A3DE49B434}"/>
                </a:ext>
              </a:extLst>
            </p:cNvPr>
            <p:cNvCxnSpPr>
              <a:cxnSpLocks/>
            </p:cNvCxnSpPr>
            <p:nvPr/>
          </p:nvCxnSpPr>
          <p:spPr>
            <a:xfrm>
              <a:off x="412610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1B693D1-DBA2-4D3B-9B37-D9EE8C4112F4}"/>
                </a:ext>
              </a:extLst>
            </p:cNvPr>
            <p:cNvCxnSpPr>
              <a:cxnSpLocks/>
            </p:cNvCxnSpPr>
            <p:nvPr/>
          </p:nvCxnSpPr>
          <p:spPr>
            <a:xfrm>
              <a:off x="510949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1BCD3EA8-E4C0-4AF6-817F-F9F29157A499}"/>
                </a:ext>
              </a:extLst>
            </p:cNvPr>
            <p:cNvCxnSpPr>
              <a:cxnSpLocks/>
            </p:cNvCxnSpPr>
            <p:nvPr/>
          </p:nvCxnSpPr>
          <p:spPr>
            <a:xfrm>
              <a:off x="609289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7A170FB3-B397-4AC9-85FD-65388F26D90A}"/>
                </a:ext>
              </a:extLst>
            </p:cNvPr>
            <p:cNvCxnSpPr>
              <a:cxnSpLocks/>
            </p:cNvCxnSpPr>
            <p:nvPr/>
          </p:nvCxnSpPr>
          <p:spPr>
            <a:xfrm>
              <a:off x="70762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BE5EC0B9-49C7-4777-AEC5-B5EF8DE40498}"/>
                </a:ext>
              </a:extLst>
            </p:cNvPr>
            <p:cNvCxnSpPr>
              <a:cxnSpLocks/>
            </p:cNvCxnSpPr>
            <p:nvPr/>
          </p:nvCxnSpPr>
          <p:spPr>
            <a:xfrm>
              <a:off x="805968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7902048B-30F7-4434-87A5-140F9BB4BEB1}"/>
                </a:ext>
              </a:extLst>
            </p:cNvPr>
            <p:cNvCxnSpPr>
              <a:cxnSpLocks/>
            </p:cNvCxnSpPr>
            <p:nvPr/>
          </p:nvCxnSpPr>
          <p:spPr>
            <a:xfrm>
              <a:off x="904307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0500A6E2-A41C-4751-8A4E-9A0C5718D930}"/>
                </a:ext>
              </a:extLst>
            </p:cNvPr>
            <p:cNvCxnSpPr>
              <a:cxnSpLocks/>
            </p:cNvCxnSpPr>
            <p:nvPr/>
          </p:nvCxnSpPr>
          <p:spPr>
            <a:xfrm>
              <a:off x="1002646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FC259517-7BE7-45F9-81C0-3A6362BF143C}"/>
                </a:ext>
              </a:extLst>
            </p:cNvPr>
            <p:cNvCxnSpPr>
              <a:cxnSpLocks/>
            </p:cNvCxnSpPr>
            <p:nvPr/>
          </p:nvCxnSpPr>
          <p:spPr>
            <a:xfrm>
              <a:off x="1100986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90652F56-7B71-42B2-AB68-22204A6DF177}"/>
                </a:ext>
              </a:extLst>
            </p:cNvPr>
            <p:cNvCxnSpPr>
              <a:cxnSpLocks/>
            </p:cNvCxnSpPr>
            <p:nvPr/>
          </p:nvCxnSpPr>
          <p:spPr>
            <a:xfrm>
              <a:off x="121857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1059830E-1C3D-4D42-8789-524971CB4657}"/>
                </a:ext>
              </a:extLst>
            </p:cNvPr>
            <p:cNvCxnSpPr>
              <a:cxnSpLocks/>
            </p:cNvCxnSpPr>
            <p:nvPr/>
          </p:nvCxnSpPr>
          <p:spPr>
            <a:xfrm>
              <a:off x="0" y="17171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B53325A7-86D3-4B52-A7E3-ADDF408B4067}"/>
                </a:ext>
              </a:extLst>
            </p:cNvPr>
            <p:cNvCxnSpPr>
              <a:cxnSpLocks/>
            </p:cNvCxnSpPr>
            <p:nvPr/>
          </p:nvCxnSpPr>
          <p:spPr>
            <a:xfrm>
              <a:off x="0" y="71459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6D53F46F-EC12-484C-A4E7-791E57687AC1}"/>
                </a:ext>
              </a:extLst>
            </p:cNvPr>
            <p:cNvCxnSpPr>
              <a:cxnSpLocks/>
            </p:cNvCxnSpPr>
            <p:nvPr/>
          </p:nvCxnSpPr>
          <p:spPr>
            <a:xfrm>
              <a:off x="0" y="1257478"/>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464ED9CA-8950-47B8-A9ED-22B45CE15FBC}"/>
                </a:ext>
              </a:extLst>
            </p:cNvPr>
            <p:cNvCxnSpPr>
              <a:cxnSpLocks/>
            </p:cNvCxnSpPr>
            <p:nvPr/>
          </p:nvCxnSpPr>
          <p:spPr>
            <a:xfrm>
              <a:off x="0" y="180035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E4429F7B-9FD7-438F-8ECA-3FCAD0061805}"/>
                </a:ext>
              </a:extLst>
            </p:cNvPr>
            <p:cNvCxnSpPr>
              <a:cxnSpLocks/>
            </p:cNvCxnSpPr>
            <p:nvPr/>
          </p:nvCxnSpPr>
          <p:spPr>
            <a:xfrm>
              <a:off x="0" y="2343240"/>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C558100-D455-4B41-890C-BCC898B2D165}"/>
                </a:ext>
              </a:extLst>
            </p:cNvPr>
            <p:cNvCxnSpPr>
              <a:cxnSpLocks/>
            </p:cNvCxnSpPr>
            <p:nvPr/>
          </p:nvCxnSpPr>
          <p:spPr>
            <a:xfrm>
              <a:off x="0" y="2886121"/>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F2886397-398A-4318-BE16-2CBAC1902F9E}"/>
                </a:ext>
              </a:extLst>
            </p:cNvPr>
            <p:cNvCxnSpPr>
              <a:cxnSpLocks/>
            </p:cNvCxnSpPr>
            <p:nvPr/>
          </p:nvCxnSpPr>
          <p:spPr>
            <a:xfrm>
              <a:off x="0" y="3429002"/>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D32A3A6-CE6E-4ABD-8522-2C8DC88C070E}"/>
                </a:ext>
              </a:extLst>
            </p:cNvPr>
            <p:cNvCxnSpPr>
              <a:cxnSpLocks/>
            </p:cNvCxnSpPr>
            <p:nvPr/>
          </p:nvCxnSpPr>
          <p:spPr>
            <a:xfrm>
              <a:off x="0" y="39718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F9014C09-5B84-4798-8BDE-C80D76E67B8E}"/>
                </a:ext>
              </a:extLst>
            </p:cNvPr>
            <p:cNvCxnSpPr>
              <a:cxnSpLocks/>
            </p:cNvCxnSpPr>
            <p:nvPr/>
          </p:nvCxnSpPr>
          <p:spPr>
            <a:xfrm>
              <a:off x="0" y="4514764"/>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A29EB9E-ED9D-4C69-8A26-9A7A0A830569}"/>
                </a:ext>
              </a:extLst>
            </p:cNvPr>
            <p:cNvCxnSpPr>
              <a:cxnSpLocks/>
            </p:cNvCxnSpPr>
            <p:nvPr/>
          </p:nvCxnSpPr>
          <p:spPr>
            <a:xfrm>
              <a:off x="0" y="5057645"/>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AA2899F9-1795-416F-8F3D-26EEB684DB6A}"/>
                </a:ext>
              </a:extLst>
            </p:cNvPr>
            <p:cNvCxnSpPr>
              <a:cxnSpLocks/>
            </p:cNvCxnSpPr>
            <p:nvPr/>
          </p:nvCxnSpPr>
          <p:spPr>
            <a:xfrm>
              <a:off x="0" y="560052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E3043474-8625-495C-BD06-3627FD286C55}"/>
                </a:ext>
              </a:extLst>
            </p:cNvPr>
            <p:cNvCxnSpPr>
              <a:cxnSpLocks/>
            </p:cNvCxnSpPr>
            <p:nvPr/>
          </p:nvCxnSpPr>
          <p:spPr>
            <a:xfrm>
              <a:off x="0" y="685799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D432CE47-7631-408E-8DDC-79EE378B707B}"/>
                </a:ext>
              </a:extLst>
            </p:cNvPr>
            <p:cNvCxnSpPr>
              <a:cxnSpLocks/>
            </p:cNvCxnSpPr>
            <p:nvPr/>
          </p:nvCxnSpPr>
          <p:spPr>
            <a:xfrm>
              <a:off x="16613" y="614340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B2C8832D-8B8D-4036-B913-2D363143274B}"/>
                </a:ext>
              </a:extLst>
            </p:cNvPr>
            <p:cNvCxnSpPr>
              <a:cxnSpLocks/>
            </p:cNvCxnSpPr>
            <p:nvPr/>
          </p:nvCxnSpPr>
          <p:spPr>
            <a:xfrm>
              <a:off x="684225" y="171716"/>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1CCEFEAF-E87B-4FF2-A947-94CABAA0610D}"/>
                </a:ext>
              </a:extLst>
            </p:cNvPr>
            <p:cNvCxnSpPr>
              <a:cxnSpLocks/>
            </p:cNvCxnSpPr>
            <p:nvPr/>
          </p:nvCxnSpPr>
          <p:spPr>
            <a:xfrm>
              <a:off x="11508412" y="173267"/>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343A7CD3-94E1-42A9-BAB7-2AFCD9FCBD10}"/>
              </a:ext>
            </a:extLst>
          </p:cNvPr>
          <p:cNvSpPr>
            <a:spLocks noGrp="1"/>
          </p:cNvSpPr>
          <p:nvPr>
            <p:ph type="ctrTitle"/>
          </p:nvPr>
        </p:nvSpPr>
        <p:spPr>
          <a:xfrm>
            <a:off x="691078" y="722903"/>
            <a:ext cx="10495904" cy="2460770"/>
          </a:xfrm>
        </p:spPr>
        <p:txBody>
          <a:bodyPr anchor="b">
            <a:normAutofit/>
          </a:bodyPr>
          <a:lstStyle>
            <a:lvl1pPr algn="l">
              <a:defRPr sz="5400"/>
            </a:lvl1pPr>
          </a:lstStyle>
          <a:p>
            <a:r>
              <a:rPr lang="en-US"/>
              <a:t>Click to edit Master title style</a:t>
            </a:r>
          </a:p>
        </p:txBody>
      </p:sp>
      <p:sp>
        <p:nvSpPr>
          <p:cNvPr id="3" name="Subtitle 2">
            <a:extLst>
              <a:ext uri="{FF2B5EF4-FFF2-40B4-BE49-F238E27FC236}">
                <a16:creationId xmlns:a16="http://schemas.microsoft.com/office/drawing/2014/main" id="{8467609B-8FD3-4FF7-8EBC-6619CA868B33}"/>
              </a:ext>
            </a:extLst>
          </p:cNvPr>
          <p:cNvSpPr>
            <a:spLocks noGrp="1"/>
          </p:cNvSpPr>
          <p:nvPr>
            <p:ph type="subTitle" idx="1"/>
          </p:nvPr>
        </p:nvSpPr>
        <p:spPr>
          <a:xfrm>
            <a:off x="691078" y="3428997"/>
            <a:ext cx="10495904" cy="2306639"/>
          </a:xfrm>
        </p:spPr>
        <p:txBody>
          <a:bodyPr/>
          <a:lstStyle>
            <a:lvl1pPr marL="0" indent="0" algn="l">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39" name="Right Triangle 38">
            <a:extLst>
              <a:ext uri="{FF2B5EF4-FFF2-40B4-BE49-F238E27FC236}">
                <a16:creationId xmlns:a16="http://schemas.microsoft.com/office/drawing/2014/main" id="{2437C4A8-8E3A-4ADA-93B9-64737CE1ABB1}"/>
              </a:ext>
              <a:ext uri="{C183D7F6-B498-43B3-948B-1728B52AA6E4}">
                <adec:decorative xmlns:adec="http://schemas.microsoft.com/office/drawing/2017/decorative" val="1"/>
              </a:ext>
            </a:extLst>
          </p:cNvPr>
          <p:cNvSpPr/>
          <p:nvPr/>
        </p:nvSpPr>
        <p:spPr>
          <a:xfrm rot="13500000">
            <a:off x="-281093" y="2607907"/>
            <a:ext cx="568289" cy="568289"/>
          </a:xfrm>
          <a:prstGeom prst="rtTriangl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 name="Date Placeholder 3">
            <a:extLst>
              <a:ext uri="{FF2B5EF4-FFF2-40B4-BE49-F238E27FC236}">
                <a16:creationId xmlns:a16="http://schemas.microsoft.com/office/drawing/2014/main" id="{ACC7A76F-3401-4F50-AE85-8F2AA247B99F}"/>
              </a:ext>
            </a:extLst>
          </p:cNvPr>
          <p:cNvSpPr>
            <a:spLocks noGrp="1"/>
          </p:cNvSpPr>
          <p:nvPr>
            <p:ph type="dt" sz="half" idx="10"/>
          </p:nvPr>
        </p:nvSpPr>
        <p:spPr/>
        <p:txBody>
          <a:bodyPr/>
          <a:lstStyle/>
          <a:p>
            <a:fld id="{8F72BA41-EC5B-4197-BCC8-0FD2E523CD7A}" type="datetimeFigureOut">
              <a:rPr lang="en-US" smtClean="0"/>
              <a:t>1/29/2024</a:t>
            </a:fld>
            <a:endParaRPr lang="en-US"/>
          </a:p>
        </p:txBody>
      </p:sp>
      <p:sp>
        <p:nvSpPr>
          <p:cNvPr id="5" name="Footer Placeholder 4">
            <a:extLst>
              <a:ext uri="{FF2B5EF4-FFF2-40B4-BE49-F238E27FC236}">
                <a16:creationId xmlns:a16="http://schemas.microsoft.com/office/drawing/2014/main" id="{DEF02E50-D34E-4DD4-8B3B-55D08F25F50A}"/>
              </a:ext>
            </a:extLst>
          </p:cNvPr>
          <p:cNvSpPr>
            <a:spLocks noGrp="1"/>
          </p:cNvSpPr>
          <p:nvPr>
            <p:ph type="ftr" sz="quarter" idx="11"/>
          </p:nvPr>
        </p:nvSpPr>
        <p:spPr>
          <a:xfrm>
            <a:off x="691078" y="236364"/>
            <a:ext cx="4114800" cy="417126"/>
          </a:xfrm>
        </p:spPr>
        <p:txBody>
          <a:bodyPr/>
          <a:lstStyle/>
          <a:p>
            <a:endParaRPr lang="en-US"/>
          </a:p>
        </p:txBody>
      </p:sp>
      <p:sp>
        <p:nvSpPr>
          <p:cNvPr id="6" name="Slide Number Placeholder 5">
            <a:extLst>
              <a:ext uri="{FF2B5EF4-FFF2-40B4-BE49-F238E27FC236}">
                <a16:creationId xmlns:a16="http://schemas.microsoft.com/office/drawing/2014/main" id="{37B53B71-D2FA-4DDC-9C9C-E26F7B591A8E}"/>
              </a:ext>
            </a:extLst>
          </p:cNvPr>
          <p:cNvSpPr>
            <a:spLocks noGrp="1"/>
          </p:cNvSpPr>
          <p:nvPr>
            <p:ph type="sldNum" sz="quarter" idx="12"/>
          </p:nvPr>
        </p:nvSpPr>
        <p:spPr/>
        <p:txBody>
          <a:bodyPr/>
          <a:lstStyle/>
          <a:p>
            <a:fld id="{BE15108C-154A-4A5A-9C05-91A49A422BA7}" type="slidenum">
              <a:rPr lang="en-US" smtClean="0"/>
              <a:t>‹#›</a:t>
            </a:fld>
            <a:endParaRPr lang="en-US"/>
          </a:p>
        </p:txBody>
      </p:sp>
    </p:spTree>
    <p:extLst>
      <p:ext uri="{BB962C8B-B14F-4D97-AF65-F5344CB8AC3E}">
        <p14:creationId xmlns:p14="http://schemas.microsoft.com/office/powerpoint/2010/main" val="36683977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9BD70F-ACE4-4595-845E-2296BDF83B5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6978CD9-E0B5-4B48-8366-91E6D22C9FB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FAF4B4-44D3-4E29-B235-A1B868207789}"/>
              </a:ext>
            </a:extLst>
          </p:cNvPr>
          <p:cNvSpPr>
            <a:spLocks noGrp="1"/>
          </p:cNvSpPr>
          <p:nvPr>
            <p:ph type="dt" sz="half" idx="10"/>
          </p:nvPr>
        </p:nvSpPr>
        <p:spPr/>
        <p:txBody>
          <a:bodyPr/>
          <a:lstStyle/>
          <a:p>
            <a:fld id="{8F72BA41-EC5B-4197-BCC8-0FD2E523CD7A}" type="datetimeFigureOut">
              <a:rPr lang="en-US" smtClean="0"/>
              <a:t>1/29/2024</a:t>
            </a:fld>
            <a:endParaRPr lang="en-US"/>
          </a:p>
        </p:txBody>
      </p:sp>
      <p:sp>
        <p:nvSpPr>
          <p:cNvPr id="5" name="Footer Placeholder 4">
            <a:extLst>
              <a:ext uri="{FF2B5EF4-FFF2-40B4-BE49-F238E27FC236}">
                <a16:creationId xmlns:a16="http://schemas.microsoft.com/office/drawing/2014/main" id="{E2D7BA37-9639-480E-84AB-EA277225CA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2BFC658-154E-48DE-AD31-813E5170C93C}"/>
              </a:ext>
            </a:extLst>
          </p:cNvPr>
          <p:cNvSpPr>
            <a:spLocks noGrp="1"/>
          </p:cNvSpPr>
          <p:nvPr>
            <p:ph type="sldNum" sz="quarter" idx="12"/>
          </p:nvPr>
        </p:nvSpPr>
        <p:spPr/>
        <p:txBody>
          <a:bodyPr/>
          <a:lstStyle/>
          <a:p>
            <a:fld id="{BE15108C-154A-4A5A-9C05-91A49A422BA7}" type="slidenum">
              <a:rPr lang="en-US" smtClean="0"/>
              <a:t>‹#›</a:t>
            </a:fld>
            <a:endParaRPr lang="en-US"/>
          </a:p>
        </p:txBody>
      </p:sp>
    </p:spTree>
    <p:extLst>
      <p:ext uri="{BB962C8B-B14F-4D97-AF65-F5344CB8AC3E}">
        <p14:creationId xmlns:p14="http://schemas.microsoft.com/office/powerpoint/2010/main" val="8851723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65405209-5179-4359-91ED-1B1A46619A99}"/>
              </a:ext>
              <a:ext uri="{C183D7F6-B498-43B3-948B-1728B52AA6E4}">
                <adec:decorative xmlns:adec="http://schemas.microsoft.com/office/drawing/2017/decorative" val="1"/>
              </a:ext>
            </a:extLst>
          </p:cNvPr>
          <p:cNvGrpSpPr/>
          <p:nvPr/>
        </p:nvGrpSpPr>
        <p:grpSpPr>
          <a:xfrm>
            <a:off x="-6214" y="-1"/>
            <a:ext cx="12214827" cy="6858000"/>
            <a:chOff x="-6214" y="-1"/>
            <a:chExt cx="12214827" cy="6858000"/>
          </a:xfrm>
        </p:grpSpPr>
        <p:cxnSp>
          <p:nvCxnSpPr>
            <p:cNvPr id="8" name="Straight Connector 7">
              <a:extLst>
                <a:ext uri="{FF2B5EF4-FFF2-40B4-BE49-F238E27FC236}">
                  <a16:creationId xmlns:a16="http://schemas.microsoft.com/office/drawing/2014/main" id="{0E32344F-3BE0-4CE8-B1BD-9ABD425E1C0D}"/>
                </a:ext>
              </a:extLst>
            </p:cNvPr>
            <p:cNvCxnSpPr>
              <a:cxnSpLocks/>
            </p:cNvCxnSpPr>
            <p:nvPr/>
          </p:nvCxnSpPr>
          <p:spPr>
            <a:xfrm>
              <a:off x="-6214" y="66862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599DE306-F4FB-4730-A066-ADF38D739563}"/>
                </a:ext>
              </a:extLst>
            </p:cNvPr>
            <p:cNvCxnSpPr>
              <a:cxnSpLocks/>
            </p:cNvCxnSpPr>
            <p:nvPr/>
          </p:nvCxnSpPr>
          <p:spPr>
            <a:xfrm>
              <a:off x="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CB32885-303F-477F-A081-27425944F230}"/>
                </a:ext>
              </a:extLst>
            </p:cNvPr>
            <p:cNvCxnSpPr>
              <a:cxnSpLocks/>
            </p:cNvCxnSpPr>
            <p:nvPr/>
          </p:nvCxnSpPr>
          <p:spPr>
            <a:xfrm>
              <a:off x="1199325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260C0C0B-4CD0-467D-A382-2B2415102C48}"/>
                </a:ext>
              </a:extLst>
            </p:cNvPr>
            <p:cNvCxnSpPr>
              <a:cxnSpLocks/>
            </p:cNvCxnSpPr>
            <p:nvPr/>
          </p:nvCxnSpPr>
          <p:spPr>
            <a:xfrm>
              <a:off x="19252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5788DF0F-327F-43A5-AB71-3D32053D83CA}"/>
                </a:ext>
              </a:extLst>
            </p:cNvPr>
            <p:cNvCxnSpPr>
              <a:cxnSpLocks/>
            </p:cNvCxnSpPr>
            <p:nvPr/>
          </p:nvCxnSpPr>
          <p:spPr>
            <a:xfrm>
              <a:off x="117592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298A0902-2662-4911-A532-AA6310861479}"/>
                </a:ext>
              </a:extLst>
            </p:cNvPr>
            <p:cNvCxnSpPr>
              <a:cxnSpLocks/>
            </p:cNvCxnSpPr>
            <p:nvPr/>
          </p:nvCxnSpPr>
          <p:spPr>
            <a:xfrm>
              <a:off x="215931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ABDA4F7-23F4-46D1-8B7E-A21DD84083E1}"/>
                </a:ext>
              </a:extLst>
            </p:cNvPr>
            <p:cNvCxnSpPr>
              <a:cxnSpLocks/>
            </p:cNvCxnSpPr>
            <p:nvPr/>
          </p:nvCxnSpPr>
          <p:spPr>
            <a:xfrm>
              <a:off x="314271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7FC9FC2-8808-438E-8FFB-5FE416BFB5C8}"/>
                </a:ext>
              </a:extLst>
            </p:cNvPr>
            <p:cNvCxnSpPr>
              <a:cxnSpLocks/>
            </p:cNvCxnSpPr>
            <p:nvPr/>
          </p:nvCxnSpPr>
          <p:spPr>
            <a:xfrm>
              <a:off x="412610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204694E5-71F9-4210-9BE8-FC12CC177BD3}"/>
                </a:ext>
              </a:extLst>
            </p:cNvPr>
            <p:cNvCxnSpPr>
              <a:cxnSpLocks/>
            </p:cNvCxnSpPr>
            <p:nvPr/>
          </p:nvCxnSpPr>
          <p:spPr>
            <a:xfrm>
              <a:off x="510949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0B37E805-A7E5-4906-B0C5-1373F3DA9628}"/>
                </a:ext>
              </a:extLst>
            </p:cNvPr>
            <p:cNvCxnSpPr>
              <a:cxnSpLocks/>
            </p:cNvCxnSpPr>
            <p:nvPr/>
          </p:nvCxnSpPr>
          <p:spPr>
            <a:xfrm>
              <a:off x="609289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7A4CD964-FBD6-41AB-8A02-9509A2BAC11F}"/>
                </a:ext>
              </a:extLst>
            </p:cNvPr>
            <p:cNvCxnSpPr>
              <a:cxnSpLocks/>
            </p:cNvCxnSpPr>
            <p:nvPr/>
          </p:nvCxnSpPr>
          <p:spPr>
            <a:xfrm>
              <a:off x="70762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E9CD7FF8-E827-4E0A-BCE2-CCB34EDAC0FC}"/>
                </a:ext>
              </a:extLst>
            </p:cNvPr>
            <p:cNvCxnSpPr>
              <a:cxnSpLocks/>
            </p:cNvCxnSpPr>
            <p:nvPr/>
          </p:nvCxnSpPr>
          <p:spPr>
            <a:xfrm>
              <a:off x="805968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5C4AD6BB-F1EE-4FB8-96E8-6890447800EC}"/>
                </a:ext>
              </a:extLst>
            </p:cNvPr>
            <p:cNvCxnSpPr>
              <a:cxnSpLocks/>
            </p:cNvCxnSpPr>
            <p:nvPr/>
          </p:nvCxnSpPr>
          <p:spPr>
            <a:xfrm>
              <a:off x="904307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FE935057-E0A3-4DAE-B9C8-6E818D7A7205}"/>
                </a:ext>
              </a:extLst>
            </p:cNvPr>
            <p:cNvCxnSpPr>
              <a:cxnSpLocks/>
            </p:cNvCxnSpPr>
            <p:nvPr/>
          </p:nvCxnSpPr>
          <p:spPr>
            <a:xfrm>
              <a:off x="1002646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308DDF69-1C14-453C-BC3A-37D3FE69DFC7}"/>
                </a:ext>
              </a:extLst>
            </p:cNvPr>
            <p:cNvCxnSpPr>
              <a:cxnSpLocks/>
            </p:cNvCxnSpPr>
            <p:nvPr/>
          </p:nvCxnSpPr>
          <p:spPr>
            <a:xfrm>
              <a:off x="1100986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E6C26D82-15BA-4B2E-A42D-2ECA8012D307}"/>
                </a:ext>
              </a:extLst>
            </p:cNvPr>
            <p:cNvCxnSpPr>
              <a:cxnSpLocks/>
            </p:cNvCxnSpPr>
            <p:nvPr/>
          </p:nvCxnSpPr>
          <p:spPr>
            <a:xfrm>
              <a:off x="121857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D7F73B67-E5E9-4000-91DA-034B2127EFD2}"/>
                </a:ext>
              </a:extLst>
            </p:cNvPr>
            <p:cNvCxnSpPr>
              <a:cxnSpLocks/>
            </p:cNvCxnSpPr>
            <p:nvPr/>
          </p:nvCxnSpPr>
          <p:spPr>
            <a:xfrm>
              <a:off x="0" y="17171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EAFAC1B5-F0DD-4FC0-B4C9-77CB29DF4425}"/>
                </a:ext>
              </a:extLst>
            </p:cNvPr>
            <p:cNvCxnSpPr>
              <a:cxnSpLocks/>
            </p:cNvCxnSpPr>
            <p:nvPr/>
          </p:nvCxnSpPr>
          <p:spPr>
            <a:xfrm>
              <a:off x="0" y="71459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9ACB3DB-54B2-4CEE-A791-C6FC6C758DAE}"/>
                </a:ext>
              </a:extLst>
            </p:cNvPr>
            <p:cNvCxnSpPr>
              <a:cxnSpLocks/>
            </p:cNvCxnSpPr>
            <p:nvPr/>
          </p:nvCxnSpPr>
          <p:spPr>
            <a:xfrm>
              <a:off x="0" y="1257478"/>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68324004-1030-47D9-B817-425FF6ECCECC}"/>
                </a:ext>
              </a:extLst>
            </p:cNvPr>
            <p:cNvCxnSpPr>
              <a:cxnSpLocks/>
            </p:cNvCxnSpPr>
            <p:nvPr/>
          </p:nvCxnSpPr>
          <p:spPr>
            <a:xfrm>
              <a:off x="0" y="180035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1AA001C4-81AB-4FA6-ADAA-C8618056353B}"/>
                </a:ext>
              </a:extLst>
            </p:cNvPr>
            <p:cNvCxnSpPr>
              <a:cxnSpLocks/>
            </p:cNvCxnSpPr>
            <p:nvPr/>
          </p:nvCxnSpPr>
          <p:spPr>
            <a:xfrm>
              <a:off x="0" y="2343240"/>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8D1DAD34-7844-4F16-9874-F51F2A23B9EA}"/>
                </a:ext>
              </a:extLst>
            </p:cNvPr>
            <p:cNvCxnSpPr>
              <a:cxnSpLocks/>
            </p:cNvCxnSpPr>
            <p:nvPr/>
          </p:nvCxnSpPr>
          <p:spPr>
            <a:xfrm>
              <a:off x="0" y="2886121"/>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77DCBC6D-1BDA-4CB1-A3EC-59F240C8FA19}"/>
                </a:ext>
              </a:extLst>
            </p:cNvPr>
            <p:cNvCxnSpPr>
              <a:cxnSpLocks/>
            </p:cNvCxnSpPr>
            <p:nvPr/>
          </p:nvCxnSpPr>
          <p:spPr>
            <a:xfrm>
              <a:off x="0" y="3429002"/>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E5B3C1A0-58E7-47E4-831B-CF3EE21D1E90}"/>
                </a:ext>
              </a:extLst>
            </p:cNvPr>
            <p:cNvCxnSpPr>
              <a:cxnSpLocks/>
            </p:cNvCxnSpPr>
            <p:nvPr/>
          </p:nvCxnSpPr>
          <p:spPr>
            <a:xfrm>
              <a:off x="0" y="39718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08A09FAA-E123-4FE4-B67A-9EBDE1A3130F}"/>
                </a:ext>
              </a:extLst>
            </p:cNvPr>
            <p:cNvCxnSpPr>
              <a:cxnSpLocks/>
            </p:cNvCxnSpPr>
            <p:nvPr/>
          </p:nvCxnSpPr>
          <p:spPr>
            <a:xfrm>
              <a:off x="0" y="4514764"/>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5317B7C6-C816-4A58-B184-135E4FD19F55}"/>
                </a:ext>
              </a:extLst>
            </p:cNvPr>
            <p:cNvCxnSpPr>
              <a:cxnSpLocks/>
            </p:cNvCxnSpPr>
            <p:nvPr/>
          </p:nvCxnSpPr>
          <p:spPr>
            <a:xfrm>
              <a:off x="0" y="5057645"/>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24D22ABB-4CE8-47DC-80BF-39B3E4CF7048}"/>
                </a:ext>
              </a:extLst>
            </p:cNvPr>
            <p:cNvCxnSpPr>
              <a:cxnSpLocks/>
            </p:cNvCxnSpPr>
            <p:nvPr/>
          </p:nvCxnSpPr>
          <p:spPr>
            <a:xfrm>
              <a:off x="0" y="560052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3A17DE37-A292-4031-AF42-CDB00A13EE76}"/>
                </a:ext>
              </a:extLst>
            </p:cNvPr>
            <p:cNvCxnSpPr>
              <a:cxnSpLocks/>
            </p:cNvCxnSpPr>
            <p:nvPr/>
          </p:nvCxnSpPr>
          <p:spPr>
            <a:xfrm>
              <a:off x="0" y="685799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B73EF673-CB75-435F-9BF3-7594EC3ADF8F}"/>
                </a:ext>
              </a:extLst>
            </p:cNvPr>
            <p:cNvCxnSpPr>
              <a:cxnSpLocks/>
            </p:cNvCxnSpPr>
            <p:nvPr/>
          </p:nvCxnSpPr>
          <p:spPr>
            <a:xfrm>
              <a:off x="16613" y="614340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D35F4581-15F6-47EE-87D0-1132A093DBA5}"/>
                </a:ext>
              </a:extLst>
            </p:cNvPr>
            <p:cNvCxnSpPr>
              <a:cxnSpLocks/>
            </p:cNvCxnSpPr>
            <p:nvPr/>
          </p:nvCxnSpPr>
          <p:spPr>
            <a:xfrm>
              <a:off x="684225" y="171716"/>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565CF984-F5BD-45C4-9A12-B02DB4F044E1}"/>
                </a:ext>
              </a:extLst>
            </p:cNvPr>
            <p:cNvCxnSpPr>
              <a:cxnSpLocks/>
            </p:cNvCxnSpPr>
            <p:nvPr/>
          </p:nvCxnSpPr>
          <p:spPr>
            <a:xfrm>
              <a:off x="11508412" y="173267"/>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grpSp>
      <p:sp>
        <p:nvSpPr>
          <p:cNvPr id="39" name="Right Triangle 38">
            <a:extLst>
              <a:ext uri="{FF2B5EF4-FFF2-40B4-BE49-F238E27FC236}">
                <a16:creationId xmlns:a16="http://schemas.microsoft.com/office/drawing/2014/main" id="{ACE66A86-8455-497B-9CA4-F460A19E5FBB}"/>
              </a:ext>
              <a:ext uri="{C183D7F6-B498-43B3-948B-1728B52AA6E4}">
                <adec:decorative xmlns:adec="http://schemas.microsoft.com/office/drawing/2017/decorative" val="1"/>
              </a:ext>
            </a:extLst>
          </p:cNvPr>
          <p:cNvSpPr/>
          <p:nvPr/>
        </p:nvSpPr>
        <p:spPr>
          <a:xfrm rot="18900000">
            <a:off x="7770390" y="-287370"/>
            <a:ext cx="568289" cy="568289"/>
          </a:xfrm>
          <a:prstGeom prst="rtTriangl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Vertical Title 1">
            <a:extLst>
              <a:ext uri="{FF2B5EF4-FFF2-40B4-BE49-F238E27FC236}">
                <a16:creationId xmlns:a16="http://schemas.microsoft.com/office/drawing/2014/main" id="{5868C62B-71EF-4824-9EE8-6CAE17984232}"/>
              </a:ext>
            </a:extLst>
          </p:cNvPr>
          <p:cNvSpPr>
            <a:spLocks noGrp="1"/>
          </p:cNvSpPr>
          <p:nvPr>
            <p:ph type="title" orient="vert"/>
          </p:nvPr>
        </p:nvSpPr>
        <p:spPr>
          <a:xfrm>
            <a:off x="7707774" y="715616"/>
            <a:ext cx="3295876" cy="502659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243E4C8-4AA9-49D7-BF71-1AB5F2CFE1FC}"/>
              </a:ext>
            </a:extLst>
          </p:cNvPr>
          <p:cNvSpPr>
            <a:spLocks noGrp="1"/>
          </p:cNvSpPr>
          <p:nvPr>
            <p:ph type="body" orient="vert" idx="1"/>
          </p:nvPr>
        </p:nvSpPr>
        <p:spPr>
          <a:xfrm>
            <a:off x="683588" y="715616"/>
            <a:ext cx="6770448" cy="502659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7898B3-014E-440B-BA4E-106339212804}"/>
              </a:ext>
            </a:extLst>
          </p:cNvPr>
          <p:cNvSpPr>
            <a:spLocks noGrp="1"/>
          </p:cNvSpPr>
          <p:nvPr>
            <p:ph type="dt" sz="half" idx="10"/>
          </p:nvPr>
        </p:nvSpPr>
        <p:spPr/>
        <p:txBody>
          <a:bodyPr/>
          <a:lstStyle/>
          <a:p>
            <a:fld id="{8F72BA41-EC5B-4197-BCC8-0FD2E523CD7A}" type="datetimeFigureOut">
              <a:rPr lang="en-US" smtClean="0"/>
              <a:t>1/29/2024</a:t>
            </a:fld>
            <a:endParaRPr lang="en-US"/>
          </a:p>
        </p:txBody>
      </p:sp>
      <p:sp>
        <p:nvSpPr>
          <p:cNvPr id="5" name="Footer Placeholder 4">
            <a:extLst>
              <a:ext uri="{FF2B5EF4-FFF2-40B4-BE49-F238E27FC236}">
                <a16:creationId xmlns:a16="http://schemas.microsoft.com/office/drawing/2014/main" id="{81C22643-CE63-4C3E-B437-5A1A5EF911A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D1CE5E-160A-4B37-94E2-3D9DC75BFFAF}"/>
              </a:ext>
            </a:extLst>
          </p:cNvPr>
          <p:cNvSpPr>
            <a:spLocks noGrp="1"/>
          </p:cNvSpPr>
          <p:nvPr>
            <p:ph type="sldNum" sz="quarter" idx="12"/>
          </p:nvPr>
        </p:nvSpPr>
        <p:spPr/>
        <p:txBody>
          <a:bodyPr/>
          <a:lstStyle/>
          <a:p>
            <a:fld id="{BE15108C-154A-4A5A-9C05-91A49A422BA7}" type="slidenum">
              <a:rPr lang="en-US" smtClean="0"/>
              <a:t>‹#›</a:t>
            </a:fld>
            <a:endParaRPr lang="en-US"/>
          </a:p>
        </p:txBody>
      </p:sp>
    </p:spTree>
    <p:extLst>
      <p:ext uri="{BB962C8B-B14F-4D97-AF65-F5344CB8AC3E}">
        <p14:creationId xmlns:p14="http://schemas.microsoft.com/office/powerpoint/2010/main" val="33752464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0D8D6B-70A2-430A-9F5D-DA093D8C16C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94A2845-6CA6-4745-A951-25B8D5319D8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049424-7A20-4BA1-9F60-671A5DBB3B13}"/>
              </a:ext>
            </a:extLst>
          </p:cNvPr>
          <p:cNvSpPr>
            <a:spLocks noGrp="1"/>
          </p:cNvSpPr>
          <p:nvPr>
            <p:ph type="dt" sz="half" idx="10"/>
          </p:nvPr>
        </p:nvSpPr>
        <p:spPr/>
        <p:txBody>
          <a:bodyPr/>
          <a:lstStyle/>
          <a:p>
            <a:fld id="{8F72BA41-EC5B-4197-BCC8-0FD2E523CD7A}" type="datetimeFigureOut">
              <a:rPr lang="en-US" smtClean="0"/>
              <a:t>1/29/2024</a:t>
            </a:fld>
            <a:endParaRPr lang="en-US"/>
          </a:p>
        </p:txBody>
      </p:sp>
      <p:sp>
        <p:nvSpPr>
          <p:cNvPr id="5" name="Footer Placeholder 4">
            <a:extLst>
              <a:ext uri="{FF2B5EF4-FFF2-40B4-BE49-F238E27FC236}">
                <a16:creationId xmlns:a16="http://schemas.microsoft.com/office/drawing/2014/main" id="{4F1BD2B2-E17F-402E-8EA3-5C7C1118A85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D23070-8658-4AC0-B2A3-4BE605A840F8}"/>
              </a:ext>
            </a:extLst>
          </p:cNvPr>
          <p:cNvSpPr>
            <a:spLocks noGrp="1"/>
          </p:cNvSpPr>
          <p:nvPr>
            <p:ph type="sldNum" sz="quarter" idx="12"/>
          </p:nvPr>
        </p:nvSpPr>
        <p:spPr/>
        <p:txBody>
          <a:bodyPr/>
          <a:lstStyle/>
          <a:p>
            <a:fld id="{BE15108C-154A-4A5A-9C05-91A49A422BA7}" type="slidenum">
              <a:rPr lang="en-US" smtClean="0"/>
              <a:t>‹#›</a:t>
            </a:fld>
            <a:endParaRPr lang="en-US"/>
          </a:p>
        </p:txBody>
      </p:sp>
    </p:spTree>
    <p:extLst>
      <p:ext uri="{BB962C8B-B14F-4D97-AF65-F5344CB8AC3E}">
        <p14:creationId xmlns:p14="http://schemas.microsoft.com/office/powerpoint/2010/main" val="34420488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A69DB7AC-F7D7-430A-A2A7-CD3EBBF1D35D}"/>
              </a:ext>
              <a:ext uri="{C183D7F6-B498-43B3-948B-1728B52AA6E4}">
                <adec:decorative xmlns:adec="http://schemas.microsoft.com/office/drawing/2017/decorative" val="1"/>
              </a:ext>
            </a:extLst>
          </p:cNvPr>
          <p:cNvGrpSpPr/>
          <p:nvPr/>
        </p:nvGrpSpPr>
        <p:grpSpPr>
          <a:xfrm>
            <a:off x="-6214" y="-1"/>
            <a:ext cx="12214827" cy="6858000"/>
            <a:chOff x="-6214" y="-1"/>
            <a:chExt cx="12214827" cy="6858000"/>
          </a:xfrm>
        </p:grpSpPr>
        <p:cxnSp>
          <p:nvCxnSpPr>
            <p:cNvPr id="8" name="Straight Connector 7">
              <a:extLst>
                <a:ext uri="{FF2B5EF4-FFF2-40B4-BE49-F238E27FC236}">
                  <a16:creationId xmlns:a16="http://schemas.microsoft.com/office/drawing/2014/main" id="{66AAF10E-F092-4160-BF4A-FF568555B790}"/>
                </a:ext>
              </a:extLst>
            </p:cNvPr>
            <p:cNvCxnSpPr>
              <a:cxnSpLocks/>
            </p:cNvCxnSpPr>
            <p:nvPr/>
          </p:nvCxnSpPr>
          <p:spPr>
            <a:xfrm>
              <a:off x="-6214" y="66862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36341C04-9B94-4385-A661-7B8C17000497}"/>
                </a:ext>
              </a:extLst>
            </p:cNvPr>
            <p:cNvCxnSpPr>
              <a:cxnSpLocks/>
            </p:cNvCxnSpPr>
            <p:nvPr/>
          </p:nvCxnSpPr>
          <p:spPr>
            <a:xfrm>
              <a:off x="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F4C1D709-6A0F-409C-B2D0-C248E562265E}"/>
                </a:ext>
              </a:extLst>
            </p:cNvPr>
            <p:cNvCxnSpPr>
              <a:cxnSpLocks/>
            </p:cNvCxnSpPr>
            <p:nvPr/>
          </p:nvCxnSpPr>
          <p:spPr>
            <a:xfrm>
              <a:off x="1199325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B999BE53-BA11-4B67-BFBB-6281DB50C75D}"/>
                </a:ext>
              </a:extLst>
            </p:cNvPr>
            <p:cNvCxnSpPr>
              <a:cxnSpLocks/>
            </p:cNvCxnSpPr>
            <p:nvPr/>
          </p:nvCxnSpPr>
          <p:spPr>
            <a:xfrm>
              <a:off x="19252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9B662D93-31C1-4DFB-A938-E631F89AA9F0}"/>
                </a:ext>
              </a:extLst>
            </p:cNvPr>
            <p:cNvCxnSpPr>
              <a:cxnSpLocks/>
            </p:cNvCxnSpPr>
            <p:nvPr/>
          </p:nvCxnSpPr>
          <p:spPr>
            <a:xfrm>
              <a:off x="117592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97ECC8DA-0BEC-4508-89D4-12FA35B481F5}"/>
                </a:ext>
              </a:extLst>
            </p:cNvPr>
            <p:cNvCxnSpPr>
              <a:cxnSpLocks/>
            </p:cNvCxnSpPr>
            <p:nvPr/>
          </p:nvCxnSpPr>
          <p:spPr>
            <a:xfrm>
              <a:off x="215931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7DC8E6C-1B78-4B89-82DD-BBA778CD1482}"/>
                </a:ext>
              </a:extLst>
            </p:cNvPr>
            <p:cNvCxnSpPr>
              <a:cxnSpLocks/>
            </p:cNvCxnSpPr>
            <p:nvPr/>
          </p:nvCxnSpPr>
          <p:spPr>
            <a:xfrm>
              <a:off x="314271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28E5F54A-0315-4B15-B865-1F0460526260}"/>
                </a:ext>
              </a:extLst>
            </p:cNvPr>
            <p:cNvCxnSpPr>
              <a:cxnSpLocks/>
            </p:cNvCxnSpPr>
            <p:nvPr/>
          </p:nvCxnSpPr>
          <p:spPr>
            <a:xfrm>
              <a:off x="412610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4DD7F352-DE39-4835-8D3F-69CDEC490F1E}"/>
                </a:ext>
              </a:extLst>
            </p:cNvPr>
            <p:cNvCxnSpPr>
              <a:cxnSpLocks/>
            </p:cNvCxnSpPr>
            <p:nvPr/>
          </p:nvCxnSpPr>
          <p:spPr>
            <a:xfrm>
              <a:off x="510949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49D6F20A-F777-4F41-B23B-735A64FA5DA3}"/>
                </a:ext>
              </a:extLst>
            </p:cNvPr>
            <p:cNvCxnSpPr>
              <a:cxnSpLocks/>
            </p:cNvCxnSpPr>
            <p:nvPr/>
          </p:nvCxnSpPr>
          <p:spPr>
            <a:xfrm>
              <a:off x="609289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21BBADBA-0F74-418B-BC50-AD44596C3EF8}"/>
                </a:ext>
              </a:extLst>
            </p:cNvPr>
            <p:cNvCxnSpPr>
              <a:cxnSpLocks/>
            </p:cNvCxnSpPr>
            <p:nvPr/>
          </p:nvCxnSpPr>
          <p:spPr>
            <a:xfrm>
              <a:off x="70762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3918BE26-88E5-457C-8095-745F34D15366}"/>
                </a:ext>
              </a:extLst>
            </p:cNvPr>
            <p:cNvCxnSpPr>
              <a:cxnSpLocks/>
            </p:cNvCxnSpPr>
            <p:nvPr/>
          </p:nvCxnSpPr>
          <p:spPr>
            <a:xfrm>
              <a:off x="805968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4FB269E0-E058-4340-B93D-7D40FFF521F3}"/>
                </a:ext>
              </a:extLst>
            </p:cNvPr>
            <p:cNvCxnSpPr>
              <a:cxnSpLocks/>
            </p:cNvCxnSpPr>
            <p:nvPr/>
          </p:nvCxnSpPr>
          <p:spPr>
            <a:xfrm>
              <a:off x="904307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EDDD9AEE-5501-4385-B339-4616F567B53D}"/>
                </a:ext>
              </a:extLst>
            </p:cNvPr>
            <p:cNvCxnSpPr>
              <a:cxnSpLocks/>
            </p:cNvCxnSpPr>
            <p:nvPr/>
          </p:nvCxnSpPr>
          <p:spPr>
            <a:xfrm>
              <a:off x="1002646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84D29C61-8926-4C98-882B-AB90108C8386}"/>
                </a:ext>
              </a:extLst>
            </p:cNvPr>
            <p:cNvCxnSpPr>
              <a:cxnSpLocks/>
            </p:cNvCxnSpPr>
            <p:nvPr/>
          </p:nvCxnSpPr>
          <p:spPr>
            <a:xfrm>
              <a:off x="1100986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CAC585F9-B633-4F7E-AADE-75079DC17158}"/>
                </a:ext>
              </a:extLst>
            </p:cNvPr>
            <p:cNvCxnSpPr>
              <a:cxnSpLocks/>
            </p:cNvCxnSpPr>
            <p:nvPr/>
          </p:nvCxnSpPr>
          <p:spPr>
            <a:xfrm>
              <a:off x="121857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E5DC6366-5525-4FBC-9886-D4409F6B2993}"/>
                </a:ext>
              </a:extLst>
            </p:cNvPr>
            <p:cNvCxnSpPr>
              <a:cxnSpLocks/>
            </p:cNvCxnSpPr>
            <p:nvPr/>
          </p:nvCxnSpPr>
          <p:spPr>
            <a:xfrm>
              <a:off x="0" y="17171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7CC03CF9-098C-4140-806A-023D3DC3F2E3}"/>
                </a:ext>
              </a:extLst>
            </p:cNvPr>
            <p:cNvCxnSpPr>
              <a:cxnSpLocks/>
            </p:cNvCxnSpPr>
            <p:nvPr/>
          </p:nvCxnSpPr>
          <p:spPr>
            <a:xfrm>
              <a:off x="0" y="71459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9C41BC4-89DF-4EC4-A141-9EF16D8EEB5B}"/>
                </a:ext>
              </a:extLst>
            </p:cNvPr>
            <p:cNvCxnSpPr>
              <a:cxnSpLocks/>
            </p:cNvCxnSpPr>
            <p:nvPr/>
          </p:nvCxnSpPr>
          <p:spPr>
            <a:xfrm>
              <a:off x="0" y="1257478"/>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432AD067-E64C-499E-9C0A-A72525874417}"/>
                </a:ext>
              </a:extLst>
            </p:cNvPr>
            <p:cNvCxnSpPr>
              <a:cxnSpLocks/>
            </p:cNvCxnSpPr>
            <p:nvPr/>
          </p:nvCxnSpPr>
          <p:spPr>
            <a:xfrm>
              <a:off x="0" y="180035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653DD54-FA2B-4B91-A94E-3C46AE21B385}"/>
                </a:ext>
              </a:extLst>
            </p:cNvPr>
            <p:cNvCxnSpPr>
              <a:cxnSpLocks/>
            </p:cNvCxnSpPr>
            <p:nvPr/>
          </p:nvCxnSpPr>
          <p:spPr>
            <a:xfrm>
              <a:off x="0" y="2343240"/>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586AC204-156B-442E-B028-01036BD1F267}"/>
                </a:ext>
              </a:extLst>
            </p:cNvPr>
            <p:cNvCxnSpPr>
              <a:cxnSpLocks/>
            </p:cNvCxnSpPr>
            <p:nvPr/>
          </p:nvCxnSpPr>
          <p:spPr>
            <a:xfrm>
              <a:off x="0" y="2886121"/>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303512DE-F013-431A-9F6E-ADDA88FB2DD5}"/>
                </a:ext>
              </a:extLst>
            </p:cNvPr>
            <p:cNvCxnSpPr>
              <a:cxnSpLocks/>
            </p:cNvCxnSpPr>
            <p:nvPr/>
          </p:nvCxnSpPr>
          <p:spPr>
            <a:xfrm>
              <a:off x="0" y="3429002"/>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E95FEE1-61A9-4065-B9F8-5589180AC62B}"/>
                </a:ext>
              </a:extLst>
            </p:cNvPr>
            <p:cNvCxnSpPr>
              <a:cxnSpLocks/>
            </p:cNvCxnSpPr>
            <p:nvPr/>
          </p:nvCxnSpPr>
          <p:spPr>
            <a:xfrm>
              <a:off x="0" y="39718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5028AA59-C1FA-46C0-BFDD-1C1D3404C81C}"/>
                </a:ext>
              </a:extLst>
            </p:cNvPr>
            <p:cNvCxnSpPr>
              <a:cxnSpLocks/>
            </p:cNvCxnSpPr>
            <p:nvPr/>
          </p:nvCxnSpPr>
          <p:spPr>
            <a:xfrm>
              <a:off x="0" y="4514764"/>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0A5C99EE-B791-470A-8639-0357A751EB43}"/>
                </a:ext>
              </a:extLst>
            </p:cNvPr>
            <p:cNvCxnSpPr>
              <a:cxnSpLocks/>
            </p:cNvCxnSpPr>
            <p:nvPr/>
          </p:nvCxnSpPr>
          <p:spPr>
            <a:xfrm>
              <a:off x="0" y="5057645"/>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454F4204-F48B-4AF5-B11E-0CE7D972AC37}"/>
                </a:ext>
              </a:extLst>
            </p:cNvPr>
            <p:cNvCxnSpPr>
              <a:cxnSpLocks/>
            </p:cNvCxnSpPr>
            <p:nvPr/>
          </p:nvCxnSpPr>
          <p:spPr>
            <a:xfrm>
              <a:off x="0" y="560052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076643FE-3966-4B82-9623-C61A56EDD20C}"/>
                </a:ext>
              </a:extLst>
            </p:cNvPr>
            <p:cNvCxnSpPr>
              <a:cxnSpLocks/>
            </p:cNvCxnSpPr>
            <p:nvPr/>
          </p:nvCxnSpPr>
          <p:spPr>
            <a:xfrm>
              <a:off x="0" y="685799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2DD769C5-B1B1-45BD-A40A-67E6568C8434}"/>
                </a:ext>
              </a:extLst>
            </p:cNvPr>
            <p:cNvCxnSpPr>
              <a:cxnSpLocks/>
            </p:cNvCxnSpPr>
            <p:nvPr/>
          </p:nvCxnSpPr>
          <p:spPr>
            <a:xfrm>
              <a:off x="16613" y="614340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2A511707-50C7-48B2-81F7-5C82BF57795C}"/>
                </a:ext>
              </a:extLst>
            </p:cNvPr>
            <p:cNvCxnSpPr>
              <a:cxnSpLocks/>
            </p:cNvCxnSpPr>
            <p:nvPr/>
          </p:nvCxnSpPr>
          <p:spPr>
            <a:xfrm>
              <a:off x="684225" y="171716"/>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838D44F3-CCFE-48A0-8414-FFF5E43D9184}"/>
                </a:ext>
              </a:extLst>
            </p:cNvPr>
            <p:cNvCxnSpPr>
              <a:cxnSpLocks/>
            </p:cNvCxnSpPr>
            <p:nvPr/>
          </p:nvCxnSpPr>
          <p:spPr>
            <a:xfrm>
              <a:off x="11508412" y="173267"/>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2D126FE0-8204-40BB-AD46-4A0C7A47514C}"/>
              </a:ext>
            </a:extLst>
          </p:cNvPr>
          <p:cNvSpPr>
            <a:spLocks noGrp="1"/>
          </p:cNvSpPr>
          <p:nvPr>
            <p:ph type="title"/>
          </p:nvPr>
        </p:nvSpPr>
        <p:spPr>
          <a:xfrm>
            <a:off x="691078" y="718115"/>
            <a:ext cx="10312571" cy="2781501"/>
          </a:xfrm>
        </p:spPr>
        <p:txBody>
          <a:bodyPr anchor="b">
            <a:normAutofit/>
          </a:bodyPr>
          <a:lstStyle>
            <a:lvl1pPr>
              <a:defRPr sz="5400"/>
            </a:lvl1pPr>
          </a:lstStyle>
          <a:p>
            <a:r>
              <a:rPr lang="en-US"/>
              <a:t>Click to edit Master title style</a:t>
            </a:r>
          </a:p>
        </p:txBody>
      </p:sp>
      <p:sp>
        <p:nvSpPr>
          <p:cNvPr id="3" name="Text Placeholder 2">
            <a:extLst>
              <a:ext uri="{FF2B5EF4-FFF2-40B4-BE49-F238E27FC236}">
                <a16:creationId xmlns:a16="http://schemas.microsoft.com/office/drawing/2014/main" id="{CB25E350-4200-419C-A167-527DD6B77792}"/>
              </a:ext>
            </a:extLst>
          </p:cNvPr>
          <p:cNvSpPr>
            <a:spLocks noGrp="1"/>
          </p:cNvSpPr>
          <p:nvPr>
            <p:ph type="body" idx="1"/>
          </p:nvPr>
        </p:nvSpPr>
        <p:spPr>
          <a:xfrm>
            <a:off x="691078" y="3753350"/>
            <a:ext cx="10312571" cy="1991572"/>
          </a:xfrm>
        </p:spPr>
        <p:txBody>
          <a:bodyPr/>
          <a:lstStyle>
            <a:lvl1pPr marL="0" indent="0">
              <a:buNone/>
              <a:defRPr lang="en-US" sz="2400" kern="1200" smtClean="0">
                <a:solidFill>
                  <a:schemeClr val="tx2"/>
                </a:solidFill>
                <a:latin typeface="+mn-lt"/>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39" name="Right Triangle 38">
            <a:extLst>
              <a:ext uri="{FF2B5EF4-FFF2-40B4-BE49-F238E27FC236}">
                <a16:creationId xmlns:a16="http://schemas.microsoft.com/office/drawing/2014/main" id="{6741F519-22CF-4C01-B140-5480DBAB30F8}"/>
              </a:ext>
              <a:ext uri="{C183D7F6-B498-43B3-948B-1728B52AA6E4}">
                <adec:decorative xmlns:adec="http://schemas.microsoft.com/office/drawing/2017/decorative" val="1"/>
              </a:ext>
            </a:extLst>
          </p:cNvPr>
          <p:cNvSpPr/>
          <p:nvPr/>
        </p:nvSpPr>
        <p:spPr>
          <a:xfrm rot="13500000">
            <a:off x="-281093" y="2607907"/>
            <a:ext cx="568289" cy="568289"/>
          </a:xfrm>
          <a:prstGeom prst="rtTriangl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 name="Date Placeholder 3">
            <a:extLst>
              <a:ext uri="{FF2B5EF4-FFF2-40B4-BE49-F238E27FC236}">
                <a16:creationId xmlns:a16="http://schemas.microsoft.com/office/drawing/2014/main" id="{D05D1550-9064-4767-B70A-3501AF956C94}"/>
              </a:ext>
            </a:extLst>
          </p:cNvPr>
          <p:cNvSpPr>
            <a:spLocks noGrp="1"/>
          </p:cNvSpPr>
          <p:nvPr>
            <p:ph type="dt" sz="half" idx="10"/>
          </p:nvPr>
        </p:nvSpPr>
        <p:spPr/>
        <p:txBody>
          <a:bodyPr/>
          <a:lstStyle/>
          <a:p>
            <a:fld id="{8F72BA41-EC5B-4197-BCC8-0FD2E523CD7A}" type="datetimeFigureOut">
              <a:rPr lang="en-US" smtClean="0"/>
              <a:t>1/29/2024</a:t>
            </a:fld>
            <a:endParaRPr lang="en-US"/>
          </a:p>
        </p:txBody>
      </p:sp>
      <p:sp>
        <p:nvSpPr>
          <p:cNvPr id="5" name="Footer Placeholder 4">
            <a:extLst>
              <a:ext uri="{FF2B5EF4-FFF2-40B4-BE49-F238E27FC236}">
                <a16:creationId xmlns:a16="http://schemas.microsoft.com/office/drawing/2014/main" id="{581E1C33-2E8E-4041-9683-12048CB8ABA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2D36992-B921-4F3F-9C4A-0D67E618D114}"/>
              </a:ext>
            </a:extLst>
          </p:cNvPr>
          <p:cNvSpPr>
            <a:spLocks noGrp="1"/>
          </p:cNvSpPr>
          <p:nvPr>
            <p:ph type="sldNum" sz="quarter" idx="12"/>
          </p:nvPr>
        </p:nvSpPr>
        <p:spPr/>
        <p:txBody>
          <a:bodyPr/>
          <a:lstStyle/>
          <a:p>
            <a:fld id="{BE15108C-154A-4A5A-9C05-91A49A422BA7}" type="slidenum">
              <a:rPr lang="en-US" smtClean="0"/>
              <a:t>‹#›</a:t>
            </a:fld>
            <a:endParaRPr lang="en-US"/>
          </a:p>
        </p:txBody>
      </p:sp>
    </p:spTree>
    <p:extLst>
      <p:ext uri="{BB962C8B-B14F-4D97-AF65-F5344CB8AC3E}">
        <p14:creationId xmlns:p14="http://schemas.microsoft.com/office/powerpoint/2010/main" val="39547387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ACFDF5-4B31-4F1B-83BA-82A9510379F2}"/>
              </a:ext>
            </a:extLst>
          </p:cNvPr>
          <p:cNvSpPr>
            <a:spLocks noGrp="1"/>
          </p:cNvSpPr>
          <p:nvPr>
            <p:ph type="title"/>
          </p:nvPr>
        </p:nvSpPr>
        <p:spPr>
          <a:xfrm>
            <a:off x="691078" y="722903"/>
            <a:ext cx="10312571" cy="1354844"/>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014EC9A6-F718-4497-8A75-637EE17458E0}"/>
              </a:ext>
            </a:extLst>
          </p:cNvPr>
          <p:cNvSpPr>
            <a:spLocks noGrp="1"/>
          </p:cNvSpPr>
          <p:nvPr>
            <p:ph sz="half" idx="1"/>
          </p:nvPr>
        </p:nvSpPr>
        <p:spPr>
          <a:xfrm>
            <a:off x="691078" y="2345843"/>
            <a:ext cx="5009584" cy="32743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D503E57-9695-4508-9778-B3DB1FB5FAB6}"/>
              </a:ext>
            </a:extLst>
          </p:cNvPr>
          <p:cNvSpPr>
            <a:spLocks noGrp="1"/>
          </p:cNvSpPr>
          <p:nvPr>
            <p:ph sz="half" idx="2"/>
          </p:nvPr>
        </p:nvSpPr>
        <p:spPr>
          <a:xfrm>
            <a:off x="5935075" y="2345843"/>
            <a:ext cx="5068574" cy="32743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474CEE6-B9DC-4CCC-8F4C-0B4DADFB0195}"/>
              </a:ext>
            </a:extLst>
          </p:cNvPr>
          <p:cNvSpPr>
            <a:spLocks noGrp="1"/>
          </p:cNvSpPr>
          <p:nvPr>
            <p:ph type="dt" sz="half" idx="10"/>
          </p:nvPr>
        </p:nvSpPr>
        <p:spPr/>
        <p:txBody>
          <a:bodyPr/>
          <a:lstStyle/>
          <a:p>
            <a:fld id="{8F72BA41-EC5B-4197-BCC8-0FD2E523CD7A}" type="datetimeFigureOut">
              <a:rPr lang="en-US" smtClean="0"/>
              <a:t>1/29/2024</a:t>
            </a:fld>
            <a:endParaRPr lang="en-US"/>
          </a:p>
        </p:txBody>
      </p:sp>
      <p:sp>
        <p:nvSpPr>
          <p:cNvPr id="6" name="Footer Placeholder 5">
            <a:extLst>
              <a:ext uri="{FF2B5EF4-FFF2-40B4-BE49-F238E27FC236}">
                <a16:creationId xmlns:a16="http://schemas.microsoft.com/office/drawing/2014/main" id="{2AC85191-5804-47C9-95EB-D49D7157375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D6B0A03-44F6-4299-B45D-E07A023906F0}"/>
              </a:ext>
            </a:extLst>
          </p:cNvPr>
          <p:cNvSpPr>
            <a:spLocks noGrp="1"/>
          </p:cNvSpPr>
          <p:nvPr>
            <p:ph type="sldNum" sz="quarter" idx="12"/>
          </p:nvPr>
        </p:nvSpPr>
        <p:spPr/>
        <p:txBody>
          <a:bodyPr/>
          <a:lstStyle/>
          <a:p>
            <a:fld id="{BE15108C-154A-4A5A-9C05-91A49A422BA7}" type="slidenum">
              <a:rPr lang="en-US" smtClean="0"/>
              <a:t>‹#›</a:t>
            </a:fld>
            <a:endParaRPr lang="en-US"/>
          </a:p>
        </p:txBody>
      </p:sp>
    </p:spTree>
    <p:extLst>
      <p:ext uri="{BB962C8B-B14F-4D97-AF65-F5344CB8AC3E}">
        <p14:creationId xmlns:p14="http://schemas.microsoft.com/office/powerpoint/2010/main" val="22026937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6920E6-CC97-4BD8-92FE-8F36024D0E38}"/>
              </a:ext>
            </a:extLst>
          </p:cNvPr>
          <p:cNvSpPr>
            <a:spLocks noGrp="1"/>
          </p:cNvSpPr>
          <p:nvPr>
            <p:ph type="title"/>
          </p:nvPr>
        </p:nvSpPr>
        <p:spPr>
          <a:xfrm>
            <a:off x="691078" y="722900"/>
            <a:ext cx="10320062" cy="1407505"/>
          </a:xfrm>
        </p:spPr>
        <p:txBody>
          <a:bodyPr/>
          <a:lstStyle/>
          <a:p>
            <a:r>
              <a:rPr lang="en-US"/>
              <a:t>Click to edit Master title style</a:t>
            </a:r>
          </a:p>
        </p:txBody>
      </p:sp>
      <p:sp>
        <p:nvSpPr>
          <p:cNvPr id="3" name="Text Placeholder 2">
            <a:extLst>
              <a:ext uri="{FF2B5EF4-FFF2-40B4-BE49-F238E27FC236}">
                <a16:creationId xmlns:a16="http://schemas.microsoft.com/office/drawing/2014/main" id="{473872FB-EDD5-42FB-8A9A-279EAD4FB0D9}"/>
              </a:ext>
            </a:extLst>
          </p:cNvPr>
          <p:cNvSpPr>
            <a:spLocks noGrp="1"/>
          </p:cNvSpPr>
          <p:nvPr>
            <p:ph type="body" idx="1"/>
          </p:nvPr>
        </p:nvSpPr>
        <p:spPr>
          <a:xfrm>
            <a:off x="691078" y="2331481"/>
            <a:ext cx="4963444" cy="540072"/>
          </a:xfrm>
        </p:spPr>
        <p:txBody>
          <a:bodyPr anchor="b"/>
          <a:lstStyle>
            <a:lvl1pPr marL="0" indent="0">
              <a:buNone/>
              <a:defRPr sz="2400" b="0" i="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45F28C1-95C8-476A-8D93-D580DD39D8F7}"/>
              </a:ext>
            </a:extLst>
          </p:cNvPr>
          <p:cNvSpPr>
            <a:spLocks noGrp="1"/>
          </p:cNvSpPr>
          <p:nvPr>
            <p:ph sz="half" idx="2"/>
          </p:nvPr>
        </p:nvSpPr>
        <p:spPr>
          <a:xfrm>
            <a:off x="691078" y="2954564"/>
            <a:ext cx="4963444" cy="27903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4315485-EE1A-41B0-873A-BA9D06E88BFD}"/>
              </a:ext>
            </a:extLst>
          </p:cNvPr>
          <p:cNvSpPr>
            <a:spLocks noGrp="1"/>
          </p:cNvSpPr>
          <p:nvPr>
            <p:ph type="body" sz="quarter" idx="3"/>
          </p:nvPr>
        </p:nvSpPr>
        <p:spPr>
          <a:xfrm>
            <a:off x="6103351" y="2331481"/>
            <a:ext cx="4900298" cy="540072"/>
          </a:xfrm>
        </p:spPr>
        <p:txBody>
          <a:bodyPr anchor="b"/>
          <a:lstStyle>
            <a:lvl1pPr marL="0" indent="0">
              <a:buNone/>
              <a:defRPr sz="2400" b="0" i="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581A6FB-1583-4A1B-A4A7-C65062C57B73}"/>
              </a:ext>
            </a:extLst>
          </p:cNvPr>
          <p:cNvSpPr>
            <a:spLocks noGrp="1"/>
          </p:cNvSpPr>
          <p:nvPr>
            <p:ph sz="quarter" idx="4"/>
          </p:nvPr>
        </p:nvSpPr>
        <p:spPr>
          <a:xfrm>
            <a:off x="6103351" y="2954564"/>
            <a:ext cx="4900298" cy="27903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3A29EA7-E61E-4617-9DA9-40B9299B3287}"/>
              </a:ext>
            </a:extLst>
          </p:cNvPr>
          <p:cNvSpPr>
            <a:spLocks noGrp="1"/>
          </p:cNvSpPr>
          <p:nvPr>
            <p:ph type="dt" sz="half" idx="10"/>
          </p:nvPr>
        </p:nvSpPr>
        <p:spPr>
          <a:xfrm>
            <a:off x="683587" y="6215870"/>
            <a:ext cx="3843779" cy="417126"/>
          </a:xfrm>
        </p:spPr>
        <p:txBody>
          <a:bodyPr/>
          <a:lstStyle/>
          <a:p>
            <a:fld id="{8F72BA41-EC5B-4197-BCC8-0FD2E523CD7A}" type="datetimeFigureOut">
              <a:rPr lang="en-US" smtClean="0"/>
              <a:t>1/29/2024</a:t>
            </a:fld>
            <a:endParaRPr lang="en-US"/>
          </a:p>
        </p:txBody>
      </p:sp>
      <p:sp>
        <p:nvSpPr>
          <p:cNvPr id="8" name="Footer Placeholder 7">
            <a:extLst>
              <a:ext uri="{FF2B5EF4-FFF2-40B4-BE49-F238E27FC236}">
                <a16:creationId xmlns:a16="http://schemas.microsoft.com/office/drawing/2014/main" id="{D56249CC-EB72-46A6-87D9-5FBDA8E450EC}"/>
              </a:ext>
            </a:extLst>
          </p:cNvPr>
          <p:cNvSpPr>
            <a:spLocks noGrp="1"/>
          </p:cNvSpPr>
          <p:nvPr>
            <p:ph type="ftr" sz="quarter" idx="11"/>
          </p:nvPr>
        </p:nvSpPr>
        <p:spPr>
          <a:xfrm>
            <a:off x="691078" y="236364"/>
            <a:ext cx="4114800" cy="417126"/>
          </a:xfrm>
        </p:spPr>
        <p:txBody>
          <a:bodyPr/>
          <a:lstStyle/>
          <a:p>
            <a:endParaRPr lang="en-US"/>
          </a:p>
        </p:txBody>
      </p:sp>
      <p:sp>
        <p:nvSpPr>
          <p:cNvPr id="9" name="Slide Number Placeholder 8">
            <a:extLst>
              <a:ext uri="{FF2B5EF4-FFF2-40B4-BE49-F238E27FC236}">
                <a16:creationId xmlns:a16="http://schemas.microsoft.com/office/drawing/2014/main" id="{EAA04EE7-47BE-4ECE-A170-793C4E569518}"/>
              </a:ext>
            </a:extLst>
          </p:cNvPr>
          <p:cNvSpPr>
            <a:spLocks noGrp="1"/>
          </p:cNvSpPr>
          <p:nvPr>
            <p:ph type="sldNum" sz="quarter" idx="12"/>
          </p:nvPr>
        </p:nvSpPr>
        <p:spPr/>
        <p:txBody>
          <a:bodyPr/>
          <a:lstStyle/>
          <a:p>
            <a:fld id="{BE15108C-154A-4A5A-9C05-91A49A422BA7}" type="slidenum">
              <a:rPr lang="en-US" smtClean="0"/>
              <a:t>‹#›</a:t>
            </a:fld>
            <a:endParaRPr lang="en-US"/>
          </a:p>
        </p:txBody>
      </p:sp>
    </p:spTree>
    <p:extLst>
      <p:ext uri="{BB962C8B-B14F-4D97-AF65-F5344CB8AC3E}">
        <p14:creationId xmlns:p14="http://schemas.microsoft.com/office/powerpoint/2010/main" val="21306969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EE4946-24AD-40DD-95A7-49BA49C227DF}"/>
              </a:ext>
            </a:extLst>
          </p:cNvPr>
          <p:cNvSpPr>
            <a:spLocks noGrp="1"/>
          </p:cNvSpPr>
          <p:nvPr>
            <p:ph type="title"/>
          </p:nvPr>
        </p:nvSpPr>
        <p:spPr>
          <a:xfrm>
            <a:off x="691078" y="722903"/>
            <a:ext cx="10501177" cy="1401231"/>
          </a:xfrm>
        </p:spPr>
        <p:txBody>
          <a:bodyPr/>
          <a:lstStyle>
            <a:lvl1pPr>
              <a:defRPr/>
            </a:lvl1pPr>
          </a:lstStyle>
          <a:p>
            <a:r>
              <a:rPr lang="en-US"/>
              <a:t>Click to edit Master title style</a:t>
            </a:r>
          </a:p>
        </p:txBody>
      </p:sp>
      <p:sp>
        <p:nvSpPr>
          <p:cNvPr id="3" name="Date Placeholder 2">
            <a:extLst>
              <a:ext uri="{FF2B5EF4-FFF2-40B4-BE49-F238E27FC236}">
                <a16:creationId xmlns:a16="http://schemas.microsoft.com/office/drawing/2014/main" id="{7D8CF342-49F6-482D-943E-7E50B1694AE3}"/>
              </a:ext>
            </a:extLst>
          </p:cNvPr>
          <p:cNvSpPr>
            <a:spLocks noGrp="1"/>
          </p:cNvSpPr>
          <p:nvPr>
            <p:ph type="dt" sz="half" idx="10"/>
          </p:nvPr>
        </p:nvSpPr>
        <p:spPr/>
        <p:txBody>
          <a:bodyPr/>
          <a:lstStyle/>
          <a:p>
            <a:fld id="{8F72BA41-EC5B-4197-BCC8-0FD2E523CD7A}" type="datetimeFigureOut">
              <a:rPr lang="en-US" smtClean="0"/>
              <a:t>1/29/2024</a:t>
            </a:fld>
            <a:endParaRPr lang="en-US"/>
          </a:p>
        </p:txBody>
      </p:sp>
      <p:sp>
        <p:nvSpPr>
          <p:cNvPr id="4" name="Footer Placeholder 3">
            <a:extLst>
              <a:ext uri="{FF2B5EF4-FFF2-40B4-BE49-F238E27FC236}">
                <a16:creationId xmlns:a16="http://schemas.microsoft.com/office/drawing/2014/main" id="{064033E5-3797-4FF8-866F-9FD9325A9FAB}"/>
              </a:ext>
            </a:extLst>
          </p:cNvPr>
          <p:cNvSpPr>
            <a:spLocks noGrp="1"/>
          </p:cNvSpPr>
          <p:nvPr>
            <p:ph type="ftr" sz="quarter" idx="11"/>
          </p:nvPr>
        </p:nvSpPr>
        <p:spPr>
          <a:xfrm>
            <a:off x="691078" y="236364"/>
            <a:ext cx="4114800" cy="417126"/>
          </a:xfrm>
        </p:spPr>
        <p:txBody>
          <a:bodyPr/>
          <a:lstStyle/>
          <a:p>
            <a:endParaRPr lang="en-US"/>
          </a:p>
        </p:txBody>
      </p:sp>
      <p:sp>
        <p:nvSpPr>
          <p:cNvPr id="5" name="Slide Number Placeholder 4">
            <a:extLst>
              <a:ext uri="{FF2B5EF4-FFF2-40B4-BE49-F238E27FC236}">
                <a16:creationId xmlns:a16="http://schemas.microsoft.com/office/drawing/2014/main" id="{66DC1E67-424D-4638-98F8-38E71A410011}"/>
              </a:ext>
            </a:extLst>
          </p:cNvPr>
          <p:cNvSpPr>
            <a:spLocks noGrp="1"/>
          </p:cNvSpPr>
          <p:nvPr>
            <p:ph type="sldNum" sz="quarter" idx="12"/>
          </p:nvPr>
        </p:nvSpPr>
        <p:spPr/>
        <p:txBody>
          <a:bodyPr/>
          <a:lstStyle/>
          <a:p>
            <a:fld id="{BE15108C-154A-4A5A-9C05-91A49A422BA7}" type="slidenum">
              <a:rPr lang="en-US" smtClean="0"/>
              <a:t>‹#›</a:t>
            </a:fld>
            <a:endParaRPr lang="en-US"/>
          </a:p>
        </p:txBody>
      </p:sp>
    </p:spTree>
    <p:extLst>
      <p:ext uri="{BB962C8B-B14F-4D97-AF65-F5344CB8AC3E}">
        <p14:creationId xmlns:p14="http://schemas.microsoft.com/office/powerpoint/2010/main" val="6088334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45BED274-5EB4-4EF4-B353-E55BD502655C}"/>
              </a:ext>
              <a:ext uri="{C183D7F6-B498-43B3-948B-1728B52AA6E4}">
                <adec:decorative xmlns:adec="http://schemas.microsoft.com/office/drawing/2017/decorative" val="1"/>
              </a:ext>
            </a:extLst>
          </p:cNvPr>
          <p:cNvGrpSpPr/>
          <p:nvPr/>
        </p:nvGrpSpPr>
        <p:grpSpPr>
          <a:xfrm>
            <a:off x="-6214" y="-1"/>
            <a:ext cx="12214827" cy="6858000"/>
            <a:chOff x="-6214" y="-1"/>
            <a:chExt cx="12214827" cy="6858000"/>
          </a:xfrm>
        </p:grpSpPr>
        <p:cxnSp>
          <p:nvCxnSpPr>
            <p:cNvPr id="6" name="Straight Connector 5">
              <a:extLst>
                <a:ext uri="{FF2B5EF4-FFF2-40B4-BE49-F238E27FC236}">
                  <a16:creationId xmlns:a16="http://schemas.microsoft.com/office/drawing/2014/main" id="{E0418BE5-560E-4E49-B12D-B555511FED72}"/>
                </a:ext>
              </a:extLst>
            </p:cNvPr>
            <p:cNvCxnSpPr>
              <a:cxnSpLocks/>
            </p:cNvCxnSpPr>
            <p:nvPr/>
          </p:nvCxnSpPr>
          <p:spPr>
            <a:xfrm>
              <a:off x="-6214" y="66862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849D1162-73B9-420F-BCBE-95039D00CD24}"/>
                </a:ext>
              </a:extLst>
            </p:cNvPr>
            <p:cNvCxnSpPr>
              <a:cxnSpLocks/>
            </p:cNvCxnSpPr>
            <p:nvPr/>
          </p:nvCxnSpPr>
          <p:spPr>
            <a:xfrm>
              <a:off x="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92BA76FE-316A-48E2-A03B-4E05691C4348}"/>
                </a:ext>
              </a:extLst>
            </p:cNvPr>
            <p:cNvCxnSpPr>
              <a:cxnSpLocks/>
            </p:cNvCxnSpPr>
            <p:nvPr/>
          </p:nvCxnSpPr>
          <p:spPr>
            <a:xfrm>
              <a:off x="1199325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0E678FBC-A6AD-4422-BA24-A4172F8862CA}"/>
                </a:ext>
              </a:extLst>
            </p:cNvPr>
            <p:cNvCxnSpPr>
              <a:cxnSpLocks/>
            </p:cNvCxnSpPr>
            <p:nvPr/>
          </p:nvCxnSpPr>
          <p:spPr>
            <a:xfrm>
              <a:off x="19252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DD3C5C3E-2D08-43F0-AFAC-E15360CA7D34}"/>
                </a:ext>
              </a:extLst>
            </p:cNvPr>
            <p:cNvCxnSpPr>
              <a:cxnSpLocks/>
            </p:cNvCxnSpPr>
            <p:nvPr/>
          </p:nvCxnSpPr>
          <p:spPr>
            <a:xfrm>
              <a:off x="117592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E0BEAC62-AF92-4A65-9790-6F6E0C6C5A1F}"/>
                </a:ext>
              </a:extLst>
            </p:cNvPr>
            <p:cNvCxnSpPr>
              <a:cxnSpLocks/>
            </p:cNvCxnSpPr>
            <p:nvPr/>
          </p:nvCxnSpPr>
          <p:spPr>
            <a:xfrm>
              <a:off x="215931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3C77D7C5-E76E-4E82-BFC4-9A75D2C8089D}"/>
                </a:ext>
              </a:extLst>
            </p:cNvPr>
            <p:cNvCxnSpPr>
              <a:cxnSpLocks/>
            </p:cNvCxnSpPr>
            <p:nvPr/>
          </p:nvCxnSpPr>
          <p:spPr>
            <a:xfrm>
              <a:off x="314271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66E0152-96B9-4067-80D3-D9BDE6D7EC95}"/>
                </a:ext>
              </a:extLst>
            </p:cNvPr>
            <p:cNvCxnSpPr>
              <a:cxnSpLocks/>
            </p:cNvCxnSpPr>
            <p:nvPr/>
          </p:nvCxnSpPr>
          <p:spPr>
            <a:xfrm>
              <a:off x="412610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918AFCC-B9DA-4092-8FBA-2CFEDB0388E3}"/>
                </a:ext>
              </a:extLst>
            </p:cNvPr>
            <p:cNvCxnSpPr>
              <a:cxnSpLocks/>
            </p:cNvCxnSpPr>
            <p:nvPr/>
          </p:nvCxnSpPr>
          <p:spPr>
            <a:xfrm>
              <a:off x="510949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91EC7D33-C87E-4812-A722-53C5D99272B5}"/>
                </a:ext>
              </a:extLst>
            </p:cNvPr>
            <p:cNvCxnSpPr>
              <a:cxnSpLocks/>
            </p:cNvCxnSpPr>
            <p:nvPr/>
          </p:nvCxnSpPr>
          <p:spPr>
            <a:xfrm>
              <a:off x="609289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95F239E3-501A-4C3C-9BE4-6BFA0D3126B7}"/>
                </a:ext>
              </a:extLst>
            </p:cNvPr>
            <p:cNvCxnSpPr>
              <a:cxnSpLocks/>
            </p:cNvCxnSpPr>
            <p:nvPr/>
          </p:nvCxnSpPr>
          <p:spPr>
            <a:xfrm>
              <a:off x="70762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9B62BF3B-95BB-4188-AAE5-015A0EF3D186}"/>
                </a:ext>
              </a:extLst>
            </p:cNvPr>
            <p:cNvCxnSpPr>
              <a:cxnSpLocks/>
            </p:cNvCxnSpPr>
            <p:nvPr/>
          </p:nvCxnSpPr>
          <p:spPr>
            <a:xfrm>
              <a:off x="805968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14E5F0F-0124-40D0-A0BF-AE307A0E15F4}"/>
                </a:ext>
              </a:extLst>
            </p:cNvPr>
            <p:cNvCxnSpPr>
              <a:cxnSpLocks/>
            </p:cNvCxnSpPr>
            <p:nvPr/>
          </p:nvCxnSpPr>
          <p:spPr>
            <a:xfrm>
              <a:off x="904307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2BADC3B1-26C7-4CF1-B29D-4D0DEA3E2633}"/>
                </a:ext>
              </a:extLst>
            </p:cNvPr>
            <p:cNvCxnSpPr>
              <a:cxnSpLocks/>
            </p:cNvCxnSpPr>
            <p:nvPr/>
          </p:nvCxnSpPr>
          <p:spPr>
            <a:xfrm>
              <a:off x="1002646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A0A7DF6E-1132-4A80-9B18-593B1ACD7784}"/>
                </a:ext>
              </a:extLst>
            </p:cNvPr>
            <p:cNvCxnSpPr>
              <a:cxnSpLocks/>
            </p:cNvCxnSpPr>
            <p:nvPr/>
          </p:nvCxnSpPr>
          <p:spPr>
            <a:xfrm>
              <a:off x="1100986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9EF19589-10D8-4A8F-A0B1-F7CE380E3001}"/>
                </a:ext>
              </a:extLst>
            </p:cNvPr>
            <p:cNvCxnSpPr>
              <a:cxnSpLocks/>
            </p:cNvCxnSpPr>
            <p:nvPr/>
          </p:nvCxnSpPr>
          <p:spPr>
            <a:xfrm>
              <a:off x="121857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8E6BB32-C4F8-4914-88D3-7DC5E79D023E}"/>
                </a:ext>
              </a:extLst>
            </p:cNvPr>
            <p:cNvCxnSpPr>
              <a:cxnSpLocks/>
            </p:cNvCxnSpPr>
            <p:nvPr/>
          </p:nvCxnSpPr>
          <p:spPr>
            <a:xfrm>
              <a:off x="0" y="17171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A8F046EE-9DBA-4924-A19C-ED8741F5F810}"/>
                </a:ext>
              </a:extLst>
            </p:cNvPr>
            <p:cNvCxnSpPr>
              <a:cxnSpLocks/>
            </p:cNvCxnSpPr>
            <p:nvPr/>
          </p:nvCxnSpPr>
          <p:spPr>
            <a:xfrm>
              <a:off x="0" y="71459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8AABBC44-ABA8-4913-824E-64D344724644}"/>
                </a:ext>
              </a:extLst>
            </p:cNvPr>
            <p:cNvCxnSpPr>
              <a:cxnSpLocks/>
            </p:cNvCxnSpPr>
            <p:nvPr/>
          </p:nvCxnSpPr>
          <p:spPr>
            <a:xfrm>
              <a:off x="0" y="1257478"/>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54272B22-1C39-47A0-8551-73666AFBEECC}"/>
                </a:ext>
              </a:extLst>
            </p:cNvPr>
            <p:cNvCxnSpPr>
              <a:cxnSpLocks/>
            </p:cNvCxnSpPr>
            <p:nvPr/>
          </p:nvCxnSpPr>
          <p:spPr>
            <a:xfrm>
              <a:off x="0" y="180035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08CDFF66-464C-4ABF-BB01-00500A3B7517}"/>
                </a:ext>
              </a:extLst>
            </p:cNvPr>
            <p:cNvCxnSpPr>
              <a:cxnSpLocks/>
            </p:cNvCxnSpPr>
            <p:nvPr/>
          </p:nvCxnSpPr>
          <p:spPr>
            <a:xfrm>
              <a:off x="0" y="2343240"/>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3079FC88-BD3B-4C04-9B90-0FC93C179217}"/>
                </a:ext>
              </a:extLst>
            </p:cNvPr>
            <p:cNvCxnSpPr>
              <a:cxnSpLocks/>
            </p:cNvCxnSpPr>
            <p:nvPr/>
          </p:nvCxnSpPr>
          <p:spPr>
            <a:xfrm>
              <a:off x="0" y="2886121"/>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B1FCAED8-8687-4141-A7C3-0D88ACEDFECA}"/>
                </a:ext>
              </a:extLst>
            </p:cNvPr>
            <p:cNvCxnSpPr>
              <a:cxnSpLocks/>
            </p:cNvCxnSpPr>
            <p:nvPr/>
          </p:nvCxnSpPr>
          <p:spPr>
            <a:xfrm>
              <a:off x="0" y="3429002"/>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65038E6-7B32-460F-B804-D6C105FF44C9}"/>
                </a:ext>
              </a:extLst>
            </p:cNvPr>
            <p:cNvCxnSpPr>
              <a:cxnSpLocks/>
            </p:cNvCxnSpPr>
            <p:nvPr/>
          </p:nvCxnSpPr>
          <p:spPr>
            <a:xfrm>
              <a:off x="0" y="39718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EC5DAE85-AD17-454B-AB64-CEFF52FDAB9D}"/>
                </a:ext>
              </a:extLst>
            </p:cNvPr>
            <p:cNvCxnSpPr>
              <a:cxnSpLocks/>
            </p:cNvCxnSpPr>
            <p:nvPr/>
          </p:nvCxnSpPr>
          <p:spPr>
            <a:xfrm>
              <a:off x="0" y="4514764"/>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C603643-2066-4967-AE4B-9DA143843B25}"/>
                </a:ext>
              </a:extLst>
            </p:cNvPr>
            <p:cNvCxnSpPr>
              <a:cxnSpLocks/>
            </p:cNvCxnSpPr>
            <p:nvPr/>
          </p:nvCxnSpPr>
          <p:spPr>
            <a:xfrm>
              <a:off x="0" y="5057645"/>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437E9533-9B07-43E3-B939-7BADC01FEE86}"/>
                </a:ext>
              </a:extLst>
            </p:cNvPr>
            <p:cNvCxnSpPr>
              <a:cxnSpLocks/>
            </p:cNvCxnSpPr>
            <p:nvPr/>
          </p:nvCxnSpPr>
          <p:spPr>
            <a:xfrm>
              <a:off x="0" y="560052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EDCCAAEE-AB2E-4534-893A-3DB109499FBB}"/>
                </a:ext>
              </a:extLst>
            </p:cNvPr>
            <p:cNvCxnSpPr>
              <a:cxnSpLocks/>
            </p:cNvCxnSpPr>
            <p:nvPr/>
          </p:nvCxnSpPr>
          <p:spPr>
            <a:xfrm>
              <a:off x="0" y="685799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48BD39A2-970F-4714-AAA6-67EE99A0EAA9}"/>
                </a:ext>
              </a:extLst>
            </p:cNvPr>
            <p:cNvCxnSpPr>
              <a:cxnSpLocks/>
            </p:cNvCxnSpPr>
            <p:nvPr/>
          </p:nvCxnSpPr>
          <p:spPr>
            <a:xfrm>
              <a:off x="16613" y="614340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CF4A1387-348B-4E46-9B65-FDF76ED0EF20}"/>
                </a:ext>
              </a:extLst>
            </p:cNvPr>
            <p:cNvCxnSpPr>
              <a:cxnSpLocks/>
            </p:cNvCxnSpPr>
            <p:nvPr/>
          </p:nvCxnSpPr>
          <p:spPr>
            <a:xfrm>
              <a:off x="684225" y="171716"/>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BF5DAF27-A54D-442A-93E4-BA7F04EAE379}"/>
                </a:ext>
              </a:extLst>
            </p:cNvPr>
            <p:cNvCxnSpPr>
              <a:cxnSpLocks/>
            </p:cNvCxnSpPr>
            <p:nvPr/>
          </p:nvCxnSpPr>
          <p:spPr>
            <a:xfrm>
              <a:off x="11508412" y="173267"/>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grpSp>
      <p:sp>
        <p:nvSpPr>
          <p:cNvPr id="2" name="Date Placeholder 1">
            <a:extLst>
              <a:ext uri="{FF2B5EF4-FFF2-40B4-BE49-F238E27FC236}">
                <a16:creationId xmlns:a16="http://schemas.microsoft.com/office/drawing/2014/main" id="{D2EA265F-80A1-448D-A6EB-CE8D6F6EC723}"/>
              </a:ext>
            </a:extLst>
          </p:cNvPr>
          <p:cNvSpPr>
            <a:spLocks noGrp="1"/>
          </p:cNvSpPr>
          <p:nvPr>
            <p:ph type="dt" sz="half" idx="10"/>
          </p:nvPr>
        </p:nvSpPr>
        <p:spPr/>
        <p:txBody>
          <a:bodyPr/>
          <a:lstStyle/>
          <a:p>
            <a:fld id="{8F72BA41-EC5B-4197-BCC8-0FD2E523CD7A}" type="datetimeFigureOut">
              <a:rPr lang="en-US" smtClean="0"/>
              <a:t>1/29/2024</a:t>
            </a:fld>
            <a:endParaRPr lang="en-US"/>
          </a:p>
        </p:txBody>
      </p:sp>
      <p:sp>
        <p:nvSpPr>
          <p:cNvPr id="3" name="Footer Placeholder 2">
            <a:extLst>
              <a:ext uri="{FF2B5EF4-FFF2-40B4-BE49-F238E27FC236}">
                <a16:creationId xmlns:a16="http://schemas.microsoft.com/office/drawing/2014/main" id="{4815D00D-89E6-4E7A-9A4D-A8CCEB3BED2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22B5AEA-8C38-4776-878C-AB01474D9171}"/>
              </a:ext>
            </a:extLst>
          </p:cNvPr>
          <p:cNvSpPr>
            <a:spLocks noGrp="1"/>
          </p:cNvSpPr>
          <p:nvPr>
            <p:ph type="sldNum" sz="quarter" idx="12"/>
          </p:nvPr>
        </p:nvSpPr>
        <p:spPr/>
        <p:txBody>
          <a:bodyPr/>
          <a:lstStyle/>
          <a:p>
            <a:fld id="{BE15108C-154A-4A5A-9C05-91A49A422BA7}" type="slidenum">
              <a:rPr lang="en-US" smtClean="0"/>
              <a:t>‹#›</a:t>
            </a:fld>
            <a:endParaRPr lang="en-US"/>
          </a:p>
        </p:txBody>
      </p:sp>
    </p:spTree>
    <p:extLst>
      <p:ext uri="{BB962C8B-B14F-4D97-AF65-F5344CB8AC3E}">
        <p14:creationId xmlns:p14="http://schemas.microsoft.com/office/powerpoint/2010/main" val="15960698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40" name="Right Triangle 39">
            <a:extLst>
              <a:ext uri="{FF2B5EF4-FFF2-40B4-BE49-F238E27FC236}">
                <a16:creationId xmlns:a16="http://schemas.microsoft.com/office/drawing/2014/main" id="{C4853C57-22BC-4465-8B37-DC06FE5A0003}"/>
              </a:ext>
              <a:ext uri="{C183D7F6-B498-43B3-948B-1728B52AA6E4}">
                <adec:decorative xmlns:adec="http://schemas.microsoft.com/office/drawing/2017/decorative" val="1"/>
              </a:ext>
            </a:extLst>
          </p:cNvPr>
          <p:cNvSpPr/>
          <p:nvPr/>
        </p:nvSpPr>
        <p:spPr>
          <a:xfrm rot="13500000">
            <a:off x="-281092" y="3144857"/>
            <a:ext cx="568289" cy="568289"/>
          </a:xfrm>
          <a:prstGeom prst="rtTriangl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7E67C0A6-48E9-4845-9EBF-EF2A3DFD274F}"/>
              </a:ext>
            </a:extLst>
          </p:cNvPr>
          <p:cNvSpPr>
            <a:spLocks noGrp="1"/>
          </p:cNvSpPr>
          <p:nvPr>
            <p:ph type="title"/>
          </p:nvPr>
        </p:nvSpPr>
        <p:spPr>
          <a:xfrm>
            <a:off x="683587" y="713677"/>
            <a:ext cx="4499914" cy="2996581"/>
          </a:xfrm>
        </p:spPr>
        <p:txBody>
          <a:bodyPr anchor="b">
            <a:normAutofit/>
          </a:bodyPr>
          <a:lstStyle>
            <a:lvl1pPr>
              <a:defRPr sz="3600"/>
            </a:lvl1pPr>
          </a:lstStyle>
          <a:p>
            <a:r>
              <a:rPr lang="en-US"/>
              <a:t>Click to edit Master title style</a:t>
            </a:r>
          </a:p>
        </p:txBody>
      </p:sp>
      <p:sp>
        <p:nvSpPr>
          <p:cNvPr id="3" name="Content Placeholder 2">
            <a:extLst>
              <a:ext uri="{FF2B5EF4-FFF2-40B4-BE49-F238E27FC236}">
                <a16:creationId xmlns:a16="http://schemas.microsoft.com/office/drawing/2014/main" id="{02A8B542-2084-485C-ABFC-94340B4C7E77}"/>
              </a:ext>
            </a:extLst>
          </p:cNvPr>
          <p:cNvSpPr>
            <a:spLocks noGrp="1"/>
          </p:cNvSpPr>
          <p:nvPr>
            <p:ph idx="1"/>
          </p:nvPr>
        </p:nvSpPr>
        <p:spPr>
          <a:xfrm>
            <a:off x="5698672" y="708102"/>
            <a:ext cx="5656716" cy="543064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647791F-9546-470D-A174-D75285263C2C}"/>
              </a:ext>
            </a:extLst>
          </p:cNvPr>
          <p:cNvSpPr>
            <a:spLocks noGrp="1"/>
          </p:cNvSpPr>
          <p:nvPr>
            <p:ph type="body" sz="half" idx="2"/>
          </p:nvPr>
        </p:nvSpPr>
        <p:spPr>
          <a:xfrm>
            <a:off x="683587" y="3976544"/>
            <a:ext cx="4499914" cy="2162201"/>
          </a:xfrm>
        </p:spPr>
        <p:txBody>
          <a:bodyPr>
            <a:normAutofit/>
          </a:bodyPr>
          <a:lstStyle>
            <a:lvl1pPr marL="0" indent="0">
              <a:buNone/>
              <a:defRPr lang="en-US" sz="2400" b="0" i="1" kern="1200" smtClean="0">
                <a:solidFill>
                  <a:schemeClr val="tx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10000"/>
              </a:lnSpc>
              <a:spcBef>
                <a:spcPts val="1000"/>
              </a:spcBef>
              <a:buClr>
                <a:schemeClr val="tx2">
                  <a:lumMod val="50000"/>
                  <a:lumOff val="50000"/>
                </a:schemeClr>
              </a:buClr>
              <a:buSzPct val="75000"/>
              <a:buFont typeface="Wingdings" panose="05000000000000000000" pitchFamily="2" charset="2"/>
              <a:buNone/>
            </a:pPr>
            <a:r>
              <a:rPr lang="en-US"/>
              <a:t>Click to edit Master text styles</a:t>
            </a:r>
          </a:p>
        </p:txBody>
      </p:sp>
      <p:grpSp>
        <p:nvGrpSpPr>
          <p:cNvPr id="8" name="Group 7">
            <a:extLst>
              <a:ext uri="{FF2B5EF4-FFF2-40B4-BE49-F238E27FC236}">
                <a16:creationId xmlns:a16="http://schemas.microsoft.com/office/drawing/2014/main" id="{0550D594-9D00-4E12-9A7B-8B78EC199482}"/>
              </a:ext>
              <a:ext uri="{C183D7F6-B498-43B3-948B-1728B52AA6E4}">
                <adec:decorative xmlns:adec="http://schemas.microsoft.com/office/drawing/2017/decorative" val="1"/>
              </a:ext>
            </a:extLst>
          </p:cNvPr>
          <p:cNvGrpSpPr/>
          <p:nvPr/>
        </p:nvGrpSpPr>
        <p:grpSpPr>
          <a:xfrm>
            <a:off x="-6214" y="-1"/>
            <a:ext cx="12214827" cy="6858000"/>
            <a:chOff x="-6214" y="-1"/>
            <a:chExt cx="12214827" cy="6858000"/>
          </a:xfrm>
        </p:grpSpPr>
        <p:cxnSp>
          <p:nvCxnSpPr>
            <p:cNvPr id="9" name="Straight Connector 8">
              <a:extLst>
                <a:ext uri="{FF2B5EF4-FFF2-40B4-BE49-F238E27FC236}">
                  <a16:creationId xmlns:a16="http://schemas.microsoft.com/office/drawing/2014/main" id="{C5DEA230-2680-47DD-BD49-FDBF4C1105A5}"/>
                </a:ext>
              </a:extLst>
            </p:cNvPr>
            <p:cNvCxnSpPr>
              <a:cxnSpLocks/>
            </p:cNvCxnSpPr>
            <p:nvPr/>
          </p:nvCxnSpPr>
          <p:spPr>
            <a:xfrm>
              <a:off x="-6214" y="66862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0BA61D-887F-46F1-B20D-EA4C38D467CE}"/>
                </a:ext>
              </a:extLst>
            </p:cNvPr>
            <p:cNvCxnSpPr>
              <a:cxnSpLocks/>
            </p:cNvCxnSpPr>
            <p:nvPr/>
          </p:nvCxnSpPr>
          <p:spPr>
            <a:xfrm>
              <a:off x="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F350DFBA-D16D-4AE0-8339-58C4089B94AD}"/>
                </a:ext>
              </a:extLst>
            </p:cNvPr>
            <p:cNvCxnSpPr>
              <a:cxnSpLocks/>
            </p:cNvCxnSpPr>
            <p:nvPr/>
          </p:nvCxnSpPr>
          <p:spPr>
            <a:xfrm>
              <a:off x="1199325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CF4AAAA5-CEFC-4C25-91D3-5AE49F720DA5}"/>
                </a:ext>
              </a:extLst>
            </p:cNvPr>
            <p:cNvCxnSpPr>
              <a:cxnSpLocks/>
            </p:cNvCxnSpPr>
            <p:nvPr/>
          </p:nvCxnSpPr>
          <p:spPr>
            <a:xfrm>
              <a:off x="19252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14D142AD-3FA3-43E4-8A61-61CF1E415684}"/>
                </a:ext>
              </a:extLst>
            </p:cNvPr>
            <p:cNvCxnSpPr>
              <a:cxnSpLocks/>
            </p:cNvCxnSpPr>
            <p:nvPr/>
          </p:nvCxnSpPr>
          <p:spPr>
            <a:xfrm>
              <a:off x="117592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9C3755A3-93F4-4EC4-9635-7E89E4AF1D3F}"/>
                </a:ext>
              </a:extLst>
            </p:cNvPr>
            <p:cNvCxnSpPr>
              <a:cxnSpLocks/>
            </p:cNvCxnSpPr>
            <p:nvPr/>
          </p:nvCxnSpPr>
          <p:spPr>
            <a:xfrm>
              <a:off x="215931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E0BFB588-0AB8-4BD8-9272-1CA867726018}"/>
                </a:ext>
              </a:extLst>
            </p:cNvPr>
            <p:cNvCxnSpPr>
              <a:cxnSpLocks/>
            </p:cNvCxnSpPr>
            <p:nvPr/>
          </p:nvCxnSpPr>
          <p:spPr>
            <a:xfrm>
              <a:off x="314271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45A6DF3-CF29-4480-A235-EAE88D65A63C}"/>
                </a:ext>
              </a:extLst>
            </p:cNvPr>
            <p:cNvCxnSpPr>
              <a:cxnSpLocks/>
            </p:cNvCxnSpPr>
            <p:nvPr/>
          </p:nvCxnSpPr>
          <p:spPr>
            <a:xfrm>
              <a:off x="412610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9D6FF036-365A-4C15-8E15-0D5BBEBCEA58}"/>
                </a:ext>
              </a:extLst>
            </p:cNvPr>
            <p:cNvCxnSpPr>
              <a:cxnSpLocks/>
            </p:cNvCxnSpPr>
            <p:nvPr/>
          </p:nvCxnSpPr>
          <p:spPr>
            <a:xfrm>
              <a:off x="510949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A85E76FF-4E86-4E42-B67E-B11AAE8D3076}"/>
                </a:ext>
              </a:extLst>
            </p:cNvPr>
            <p:cNvCxnSpPr>
              <a:cxnSpLocks/>
            </p:cNvCxnSpPr>
            <p:nvPr/>
          </p:nvCxnSpPr>
          <p:spPr>
            <a:xfrm>
              <a:off x="609289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1A64CEE-7CED-4EB2-A414-6F2D91E824F9}"/>
                </a:ext>
              </a:extLst>
            </p:cNvPr>
            <p:cNvCxnSpPr>
              <a:cxnSpLocks/>
            </p:cNvCxnSpPr>
            <p:nvPr/>
          </p:nvCxnSpPr>
          <p:spPr>
            <a:xfrm>
              <a:off x="70762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012C571B-47A6-49EB-A29F-678368BAED9F}"/>
                </a:ext>
              </a:extLst>
            </p:cNvPr>
            <p:cNvCxnSpPr>
              <a:cxnSpLocks/>
            </p:cNvCxnSpPr>
            <p:nvPr/>
          </p:nvCxnSpPr>
          <p:spPr>
            <a:xfrm>
              <a:off x="805968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3160B109-845C-4119-BB66-9887B3859A7D}"/>
                </a:ext>
              </a:extLst>
            </p:cNvPr>
            <p:cNvCxnSpPr>
              <a:cxnSpLocks/>
            </p:cNvCxnSpPr>
            <p:nvPr/>
          </p:nvCxnSpPr>
          <p:spPr>
            <a:xfrm>
              <a:off x="904307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B68B7447-FF64-42D9-B3C6-2BDC6F547EDE}"/>
                </a:ext>
              </a:extLst>
            </p:cNvPr>
            <p:cNvCxnSpPr>
              <a:cxnSpLocks/>
            </p:cNvCxnSpPr>
            <p:nvPr/>
          </p:nvCxnSpPr>
          <p:spPr>
            <a:xfrm>
              <a:off x="1002646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4FFF9B71-8653-450D-AFBE-2140D586FB50}"/>
                </a:ext>
              </a:extLst>
            </p:cNvPr>
            <p:cNvCxnSpPr>
              <a:cxnSpLocks/>
            </p:cNvCxnSpPr>
            <p:nvPr/>
          </p:nvCxnSpPr>
          <p:spPr>
            <a:xfrm>
              <a:off x="1100986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EF0B9E5A-C1DA-445C-A911-721DF98DDCDD}"/>
                </a:ext>
              </a:extLst>
            </p:cNvPr>
            <p:cNvCxnSpPr>
              <a:cxnSpLocks/>
            </p:cNvCxnSpPr>
            <p:nvPr/>
          </p:nvCxnSpPr>
          <p:spPr>
            <a:xfrm>
              <a:off x="121857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F5C9A3DC-A478-4469-9359-34A435689F36}"/>
                </a:ext>
              </a:extLst>
            </p:cNvPr>
            <p:cNvCxnSpPr>
              <a:cxnSpLocks/>
            </p:cNvCxnSpPr>
            <p:nvPr/>
          </p:nvCxnSpPr>
          <p:spPr>
            <a:xfrm>
              <a:off x="0" y="17171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7DE3299-EED7-4771-A270-F6B02941AD65}"/>
                </a:ext>
              </a:extLst>
            </p:cNvPr>
            <p:cNvCxnSpPr>
              <a:cxnSpLocks/>
            </p:cNvCxnSpPr>
            <p:nvPr/>
          </p:nvCxnSpPr>
          <p:spPr>
            <a:xfrm>
              <a:off x="0" y="71459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B434422A-5B59-41DC-8E2A-1A8244580E30}"/>
                </a:ext>
              </a:extLst>
            </p:cNvPr>
            <p:cNvCxnSpPr>
              <a:cxnSpLocks/>
            </p:cNvCxnSpPr>
            <p:nvPr/>
          </p:nvCxnSpPr>
          <p:spPr>
            <a:xfrm>
              <a:off x="0" y="1257478"/>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4A176117-0990-434B-A9D9-B4B9043C5447}"/>
                </a:ext>
              </a:extLst>
            </p:cNvPr>
            <p:cNvCxnSpPr>
              <a:cxnSpLocks/>
            </p:cNvCxnSpPr>
            <p:nvPr/>
          </p:nvCxnSpPr>
          <p:spPr>
            <a:xfrm>
              <a:off x="0" y="180035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A7D6425E-C84A-462F-98F8-D0AB4FC3AF88}"/>
                </a:ext>
              </a:extLst>
            </p:cNvPr>
            <p:cNvCxnSpPr>
              <a:cxnSpLocks/>
            </p:cNvCxnSpPr>
            <p:nvPr/>
          </p:nvCxnSpPr>
          <p:spPr>
            <a:xfrm>
              <a:off x="0" y="2343240"/>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AF13AB68-7321-4AC2-AC60-0F417877D078}"/>
                </a:ext>
              </a:extLst>
            </p:cNvPr>
            <p:cNvCxnSpPr>
              <a:cxnSpLocks/>
            </p:cNvCxnSpPr>
            <p:nvPr/>
          </p:nvCxnSpPr>
          <p:spPr>
            <a:xfrm>
              <a:off x="0" y="2886121"/>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FE275CCE-D06F-49D0-8A47-372C5040330B}"/>
                </a:ext>
              </a:extLst>
            </p:cNvPr>
            <p:cNvCxnSpPr>
              <a:cxnSpLocks/>
            </p:cNvCxnSpPr>
            <p:nvPr/>
          </p:nvCxnSpPr>
          <p:spPr>
            <a:xfrm>
              <a:off x="0" y="3429002"/>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9D4B374E-EEBC-4A9C-B3B4-B269EC719857}"/>
                </a:ext>
              </a:extLst>
            </p:cNvPr>
            <p:cNvCxnSpPr>
              <a:cxnSpLocks/>
            </p:cNvCxnSpPr>
            <p:nvPr/>
          </p:nvCxnSpPr>
          <p:spPr>
            <a:xfrm>
              <a:off x="0" y="39718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D80A7E6-BBEF-4EF1-B14A-29F26BFCF8E6}"/>
                </a:ext>
              </a:extLst>
            </p:cNvPr>
            <p:cNvCxnSpPr>
              <a:cxnSpLocks/>
            </p:cNvCxnSpPr>
            <p:nvPr/>
          </p:nvCxnSpPr>
          <p:spPr>
            <a:xfrm>
              <a:off x="0" y="4514764"/>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2D7BC013-9B50-459D-8B8D-F756514A478B}"/>
                </a:ext>
              </a:extLst>
            </p:cNvPr>
            <p:cNvCxnSpPr>
              <a:cxnSpLocks/>
            </p:cNvCxnSpPr>
            <p:nvPr/>
          </p:nvCxnSpPr>
          <p:spPr>
            <a:xfrm>
              <a:off x="0" y="5057645"/>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E48964C0-675D-4807-B795-4B695A8F8420}"/>
                </a:ext>
              </a:extLst>
            </p:cNvPr>
            <p:cNvCxnSpPr>
              <a:cxnSpLocks/>
            </p:cNvCxnSpPr>
            <p:nvPr/>
          </p:nvCxnSpPr>
          <p:spPr>
            <a:xfrm>
              <a:off x="0" y="560052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96911512-51A8-4CE7-A043-425C809EB5FB}"/>
                </a:ext>
              </a:extLst>
            </p:cNvPr>
            <p:cNvCxnSpPr>
              <a:cxnSpLocks/>
            </p:cNvCxnSpPr>
            <p:nvPr/>
          </p:nvCxnSpPr>
          <p:spPr>
            <a:xfrm>
              <a:off x="0" y="685799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43C15D1E-0EDF-4AD7-90C7-3D8D64E645DB}"/>
                </a:ext>
              </a:extLst>
            </p:cNvPr>
            <p:cNvCxnSpPr>
              <a:cxnSpLocks/>
            </p:cNvCxnSpPr>
            <p:nvPr/>
          </p:nvCxnSpPr>
          <p:spPr>
            <a:xfrm>
              <a:off x="16613" y="614340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78265A2D-2A6A-4301-B59F-8BAD98D9A57B}"/>
                </a:ext>
              </a:extLst>
            </p:cNvPr>
            <p:cNvCxnSpPr>
              <a:cxnSpLocks/>
            </p:cNvCxnSpPr>
            <p:nvPr/>
          </p:nvCxnSpPr>
          <p:spPr>
            <a:xfrm>
              <a:off x="684225" y="171716"/>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D4A4907F-2D1D-49D1-882D-119AA5E1183B}"/>
                </a:ext>
              </a:extLst>
            </p:cNvPr>
            <p:cNvCxnSpPr>
              <a:cxnSpLocks/>
            </p:cNvCxnSpPr>
            <p:nvPr/>
          </p:nvCxnSpPr>
          <p:spPr>
            <a:xfrm>
              <a:off x="11508412" y="173267"/>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grpSp>
      <p:sp>
        <p:nvSpPr>
          <p:cNvPr id="5" name="Date Placeholder 4">
            <a:extLst>
              <a:ext uri="{FF2B5EF4-FFF2-40B4-BE49-F238E27FC236}">
                <a16:creationId xmlns:a16="http://schemas.microsoft.com/office/drawing/2014/main" id="{AF6A2284-37AB-43F5-98B8-8AB49DBFA9F5}"/>
              </a:ext>
            </a:extLst>
          </p:cNvPr>
          <p:cNvSpPr>
            <a:spLocks noGrp="1"/>
          </p:cNvSpPr>
          <p:nvPr>
            <p:ph type="dt" sz="half" idx="10"/>
          </p:nvPr>
        </p:nvSpPr>
        <p:spPr/>
        <p:txBody>
          <a:bodyPr/>
          <a:lstStyle/>
          <a:p>
            <a:fld id="{8F72BA41-EC5B-4197-BCC8-0FD2E523CD7A}" type="datetimeFigureOut">
              <a:rPr lang="en-US" smtClean="0"/>
              <a:t>1/29/2024</a:t>
            </a:fld>
            <a:endParaRPr lang="en-US"/>
          </a:p>
        </p:txBody>
      </p:sp>
      <p:sp>
        <p:nvSpPr>
          <p:cNvPr id="6" name="Footer Placeholder 5">
            <a:extLst>
              <a:ext uri="{FF2B5EF4-FFF2-40B4-BE49-F238E27FC236}">
                <a16:creationId xmlns:a16="http://schemas.microsoft.com/office/drawing/2014/main" id="{9AD8ABAA-E2F7-4C89-99ED-2C340220DD3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252EF12-B2CD-4F3C-9F19-A86915405017}"/>
              </a:ext>
            </a:extLst>
          </p:cNvPr>
          <p:cNvSpPr>
            <a:spLocks noGrp="1"/>
          </p:cNvSpPr>
          <p:nvPr>
            <p:ph type="sldNum" sz="quarter" idx="12"/>
          </p:nvPr>
        </p:nvSpPr>
        <p:spPr/>
        <p:txBody>
          <a:bodyPr/>
          <a:lstStyle/>
          <a:p>
            <a:fld id="{BE15108C-154A-4A5A-9C05-91A49A422BA7}" type="slidenum">
              <a:rPr lang="en-US" smtClean="0"/>
              <a:t>‹#›</a:t>
            </a:fld>
            <a:endParaRPr lang="en-US"/>
          </a:p>
        </p:txBody>
      </p:sp>
    </p:spTree>
    <p:extLst>
      <p:ext uri="{BB962C8B-B14F-4D97-AF65-F5344CB8AC3E}">
        <p14:creationId xmlns:p14="http://schemas.microsoft.com/office/powerpoint/2010/main" val="24267678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0DDA6865-0A03-48FA-AD6E-D5BF8FDE9272}"/>
              </a:ext>
              <a:ext uri="{C183D7F6-B498-43B3-948B-1728B52AA6E4}">
                <adec:decorative xmlns:adec="http://schemas.microsoft.com/office/drawing/2017/decorative" val="1"/>
              </a:ext>
            </a:extLst>
          </p:cNvPr>
          <p:cNvGrpSpPr/>
          <p:nvPr/>
        </p:nvGrpSpPr>
        <p:grpSpPr>
          <a:xfrm>
            <a:off x="-6214" y="-1"/>
            <a:ext cx="12214827" cy="6858000"/>
            <a:chOff x="-6214" y="-1"/>
            <a:chExt cx="12214827" cy="6858000"/>
          </a:xfrm>
        </p:grpSpPr>
        <p:cxnSp>
          <p:nvCxnSpPr>
            <p:cNvPr id="9" name="Straight Connector 8">
              <a:extLst>
                <a:ext uri="{FF2B5EF4-FFF2-40B4-BE49-F238E27FC236}">
                  <a16:creationId xmlns:a16="http://schemas.microsoft.com/office/drawing/2014/main" id="{2277E8EB-0DA2-40E4-AD12-1CCD0D262D0B}"/>
                </a:ext>
              </a:extLst>
            </p:cNvPr>
            <p:cNvCxnSpPr>
              <a:cxnSpLocks/>
            </p:cNvCxnSpPr>
            <p:nvPr/>
          </p:nvCxnSpPr>
          <p:spPr>
            <a:xfrm>
              <a:off x="-6214" y="66862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75BFE9F8-907A-4FFC-9FDE-2B51D238C40E}"/>
                </a:ext>
              </a:extLst>
            </p:cNvPr>
            <p:cNvCxnSpPr>
              <a:cxnSpLocks/>
            </p:cNvCxnSpPr>
            <p:nvPr/>
          </p:nvCxnSpPr>
          <p:spPr>
            <a:xfrm>
              <a:off x="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4BDDC323-8732-4007-BB81-1BE917E3B2FF}"/>
                </a:ext>
              </a:extLst>
            </p:cNvPr>
            <p:cNvCxnSpPr>
              <a:cxnSpLocks/>
            </p:cNvCxnSpPr>
            <p:nvPr/>
          </p:nvCxnSpPr>
          <p:spPr>
            <a:xfrm>
              <a:off x="1199325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B908FC40-8403-438D-95CA-E4EDC66192A9}"/>
                </a:ext>
              </a:extLst>
            </p:cNvPr>
            <p:cNvCxnSpPr>
              <a:cxnSpLocks/>
            </p:cNvCxnSpPr>
            <p:nvPr/>
          </p:nvCxnSpPr>
          <p:spPr>
            <a:xfrm>
              <a:off x="19252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5411D218-3FEA-4455-9809-91F029FB55AE}"/>
                </a:ext>
              </a:extLst>
            </p:cNvPr>
            <p:cNvCxnSpPr>
              <a:cxnSpLocks/>
            </p:cNvCxnSpPr>
            <p:nvPr/>
          </p:nvCxnSpPr>
          <p:spPr>
            <a:xfrm>
              <a:off x="117592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A541390F-BE50-4E4E-9DA2-B5F23F1A93D8}"/>
                </a:ext>
              </a:extLst>
            </p:cNvPr>
            <p:cNvCxnSpPr>
              <a:cxnSpLocks/>
            </p:cNvCxnSpPr>
            <p:nvPr/>
          </p:nvCxnSpPr>
          <p:spPr>
            <a:xfrm>
              <a:off x="215931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0EB3F094-97B5-48E1-A4DE-8BEED2550283}"/>
                </a:ext>
              </a:extLst>
            </p:cNvPr>
            <p:cNvCxnSpPr>
              <a:cxnSpLocks/>
            </p:cNvCxnSpPr>
            <p:nvPr/>
          </p:nvCxnSpPr>
          <p:spPr>
            <a:xfrm>
              <a:off x="314271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2D4DBB43-CB34-4881-9445-A7FE131D5327}"/>
                </a:ext>
              </a:extLst>
            </p:cNvPr>
            <p:cNvCxnSpPr>
              <a:cxnSpLocks/>
            </p:cNvCxnSpPr>
            <p:nvPr/>
          </p:nvCxnSpPr>
          <p:spPr>
            <a:xfrm>
              <a:off x="412610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8B71F972-027A-47F0-996C-84BFE4574050}"/>
                </a:ext>
              </a:extLst>
            </p:cNvPr>
            <p:cNvCxnSpPr>
              <a:cxnSpLocks/>
            </p:cNvCxnSpPr>
            <p:nvPr/>
          </p:nvCxnSpPr>
          <p:spPr>
            <a:xfrm>
              <a:off x="510949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3C41353D-93C8-43F8-BBDE-7AB6B29EC38C}"/>
                </a:ext>
              </a:extLst>
            </p:cNvPr>
            <p:cNvCxnSpPr>
              <a:cxnSpLocks/>
            </p:cNvCxnSpPr>
            <p:nvPr/>
          </p:nvCxnSpPr>
          <p:spPr>
            <a:xfrm>
              <a:off x="609289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CF07B24-CBD8-4F09-81EB-504285F8E115}"/>
                </a:ext>
              </a:extLst>
            </p:cNvPr>
            <p:cNvCxnSpPr>
              <a:cxnSpLocks/>
            </p:cNvCxnSpPr>
            <p:nvPr/>
          </p:nvCxnSpPr>
          <p:spPr>
            <a:xfrm>
              <a:off x="70762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B27873BB-1D79-4055-801C-BDA0F9A15136}"/>
                </a:ext>
              </a:extLst>
            </p:cNvPr>
            <p:cNvCxnSpPr>
              <a:cxnSpLocks/>
            </p:cNvCxnSpPr>
            <p:nvPr/>
          </p:nvCxnSpPr>
          <p:spPr>
            <a:xfrm>
              <a:off x="805968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8008D42B-2F35-497E-A26D-9AF008619D43}"/>
                </a:ext>
              </a:extLst>
            </p:cNvPr>
            <p:cNvCxnSpPr>
              <a:cxnSpLocks/>
            </p:cNvCxnSpPr>
            <p:nvPr/>
          </p:nvCxnSpPr>
          <p:spPr>
            <a:xfrm>
              <a:off x="904307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07F57499-C4D9-4B7D-BADA-38462AA3164E}"/>
                </a:ext>
              </a:extLst>
            </p:cNvPr>
            <p:cNvCxnSpPr>
              <a:cxnSpLocks/>
            </p:cNvCxnSpPr>
            <p:nvPr/>
          </p:nvCxnSpPr>
          <p:spPr>
            <a:xfrm>
              <a:off x="1002646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1271F2B9-1FFA-4350-9370-B098459A2324}"/>
                </a:ext>
              </a:extLst>
            </p:cNvPr>
            <p:cNvCxnSpPr>
              <a:cxnSpLocks/>
            </p:cNvCxnSpPr>
            <p:nvPr/>
          </p:nvCxnSpPr>
          <p:spPr>
            <a:xfrm>
              <a:off x="1100986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38FBAFFC-DC8F-4BB4-B405-E4AAA269AED4}"/>
                </a:ext>
              </a:extLst>
            </p:cNvPr>
            <p:cNvCxnSpPr>
              <a:cxnSpLocks/>
            </p:cNvCxnSpPr>
            <p:nvPr/>
          </p:nvCxnSpPr>
          <p:spPr>
            <a:xfrm>
              <a:off x="121857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F94FCE64-D7A5-411A-8795-932DD39F9520}"/>
                </a:ext>
              </a:extLst>
            </p:cNvPr>
            <p:cNvCxnSpPr>
              <a:cxnSpLocks/>
            </p:cNvCxnSpPr>
            <p:nvPr/>
          </p:nvCxnSpPr>
          <p:spPr>
            <a:xfrm>
              <a:off x="0" y="17171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E0B4ECFC-FD43-44CF-B7FA-2A8C5651400F}"/>
                </a:ext>
              </a:extLst>
            </p:cNvPr>
            <p:cNvCxnSpPr>
              <a:cxnSpLocks/>
            </p:cNvCxnSpPr>
            <p:nvPr/>
          </p:nvCxnSpPr>
          <p:spPr>
            <a:xfrm>
              <a:off x="0" y="71459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99DFBC12-1E1D-44DE-9966-BAB05B246636}"/>
                </a:ext>
              </a:extLst>
            </p:cNvPr>
            <p:cNvCxnSpPr>
              <a:cxnSpLocks/>
            </p:cNvCxnSpPr>
            <p:nvPr/>
          </p:nvCxnSpPr>
          <p:spPr>
            <a:xfrm>
              <a:off x="0" y="1257478"/>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B9BEF096-361C-478B-81EB-37584119BFEE}"/>
                </a:ext>
              </a:extLst>
            </p:cNvPr>
            <p:cNvCxnSpPr>
              <a:cxnSpLocks/>
            </p:cNvCxnSpPr>
            <p:nvPr/>
          </p:nvCxnSpPr>
          <p:spPr>
            <a:xfrm>
              <a:off x="0" y="180035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EFC81993-CE86-4910-B9CE-B69375BDCEE3}"/>
                </a:ext>
              </a:extLst>
            </p:cNvPr>
            <p:cNvCxnSpPr>
              <a:cxnSpLocks/>
            </p:cNvCxnSpPr>
            <p:nvPr/>
          </p:nvCxnSpPr>
          <p:spPr>
            <a:xfrm>
              <a:off x="0" y="2343240"/>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475613D7-9FB0-4D33-8784-EC059DE019C8}"/>
                </a:ext>
              </a:extLst>
            </p:cNvPr>
            <p:cNvCxnSpPr>
              <a:cxnSpLocks/>
            </p:cNvCxnSpPr>
            <p:nvPr/>
          </p:nvCxnSpPr>
          <p:spPr>
            <a:xfrm>
              <a:off x="0" y="2886121"/>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D520AFD9-E849-4F42-99B2-928E6098C29A}"/>
                </a:ext>
              </a:extLst>
            </p:cNvPr>
            <p:cNvCxnSpPr>
              <a:cxnSpLocks/>
            </p:cNvCxnSpPr>
            <p:nvPr/>
          </p:nvCxnSpPr>
          <p:spPr>
            <a:xfrm>
              <a:off x="0" y="3429002"/>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6A200B0B-91CD-4D66-ADFC-9585D283103C}"/>
                </a:ext>
              </a:extLst>
            </p:cNvPr>
            <p:cNvCxnSpPr>
              <a:cxnSpLocks/>
            </p:cNvCxnSpPr>
            <p:nvPr/>
          </p:nvCxnSpPr>
          <p:spPr>
            <a:xfrm>
              <a:off x="0" y="39718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B5DB0C45-30CE-4C85-95C6-FFF4977C646A}"/>
                </a:ext>
              </a:extLst>
            </p:cNvPr>
            <p:cNvCxnSpPr>
              <a:cxnSpLocks/>
            </p:cNvCxnSpPr>
            <p:nvPr/>
          </p:nvCxnSpPr>
          <p:spPr>
            <a:xfrm>
              <a:off x="0" y="4514764"/>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BDC31604-5F93-436D-A9D2-A48846D4E0DE}"/>
                </a:ext>
              </a:extLst>
            </p:cNvPr>
            <p:cNvCxnSpPr>
              <a:cxnSpLocks/>
            </p:cNvCxnSpPr>
            <p:nvPr/>
          </p:nvCxnSpPr>
          <p:spPr>
            <a:xfrm>
              <a:off x="0" y="5057645"/>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1FF1B965-7DE1-4AE3-B28B-DB6847BC52CC}"/>
                </a:ext>
              </a:extLst>
            </p:cNvPr>
            <p:cNvCxnSpPr>
              <a:cxnSpLocks/>
            </p:cNvCxnSpPr>
            <p:nvPr/>
          </p:nvCxnSpPr>
          <p:spPr>
            <a:xfrm>
              <a:off x="0" y="560052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EFD9FB65-4392-4D6A-8ACC-8151F682BFE8}"/>
                </a:ext>
              </a:extLst>
            </p:cNvPr>
            <p:cNvCxnSpPr>
              <a:cxnSpLocks/>
            </p:cNvCxnSpPr>
            <p:nvPr/>
          </p:nvCxnSpPr>
          <p:spPr>
            <a:xfrm>
              <a:off x="0" y="685799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4B40380C-3493-4AFE-BF13-AE68A8D244B4}"/>
                </a:ext>
              </a:extLst>
            </p:cNvPr>
            <p:cNvCxnSpPr>
              <a:cxnSpLocks/>
            </p:cNvCxnSpPr>
            <p:nvPr/>
          </p:nvCxnSpPr>
          <p:spPr>
            <a:xfrm>
              <a:off x="16613" y="614340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3CB21DF1-4859-4991-9C10-F8FA68F41013}"/>
                </a:ext>
              </a:extLst>
            </p:cNvPr>
            <p:cNvCxnSpPr>
              <a:cxnSpLocks/>
            </p:cNvCxnSpPr>
            <p:nvPr/>
          </p:nvCxnSpPr>
          <p:spPr>
            <a:xfrm>
              <a:off x="684225" y="171716"/>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354AD212-17DC-4506-AAA0-34A46A0B11C3}"/>
                </a:ext>
              </a:extLst>
            </p:cNvPr>
            <p:cNvCxnSpPr>
              <a:cxnSpLocks/>
            </p:cNvCxnSpPr>
            <p:nvPr/>
          </p:nvCxnSpPr>
          <p:spPr>
            <a:xfrm>
              <a:off x="11508412" y="173267"/>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35B556E7-762B-4E18-A961-A4F7A9ECF9D8}"/>
              </a:ext>
            </a:extLst>
          </p:cNvPr>
          <p:cNvSpPr>
            <a:spLocks noGrp="1"/>
          </p:cNvSpPr>
          <p:nvPr>
            <p:ph type="title"/>
          </p:nvPr>
        </p:nvSpPr>
        <p:spPr>
          <a:xfrm>
            <a:off x="683587" y="713677"/>
            <a:ext cx="4434823" cy="3020519"/>
          </a:xfrm>
        </p:spPr>
        <p:txBody>
          <a:bodyPr anchor="b">
            <a:normAutofit/>
          </a:bodyPr>
          <a:lstStyle>
            <a:lvl1pPr>
              <a:defRPr sz="3600"/>
            </a:lvl1pPr>
          </a:lstStyle>
          <a:p>
            <a:r>
              <a:rPr lang="en-US"/>
              <a:t>Click to edit Master title style</a:t>
            </a:r>
          </a:p>
        </p:txBody>
      </p:sp>
      <p:sp>
        <p:nvSpPr>
          <p:cNvPr id="3" name="Picture Placeholder 2">
            <a:extLst>
              <a:ext uri="{FF2B5EF4-FFF2-40B4-BE49-F238E27FC236}">
                <a16:creationId xmlns:a16="http://schemas.microsoft.com/office/drawing/2014/main" id="{FB7118AF-C54D-406D-AABE-AED6576D1281}"/>
              </a:ext>
            </a:extLst>
          </p:cNvPr>
          <p:cNvSpPr>
            <a:spLocks noGrp="1"/>
          </p:cNvSpPr>
          <p:nvPr>
            <p:ph type="pic" idx="1"/>
          </p:nvPr>
        </p:nvSpPr>
        <p:spPr>
          <a:xfrm>
            <a:off x="5698672" y="713677"/>
            <a:ext cx="5304977" cy="543064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0" name="Right Triangle 39">
            <a:extLst>
              <a:ext uri="{FF2B5EF4-FFF2-40B4-BE49-F238E27FC236}">
                <a16:creationId xmlns:a16="http://schemas.microsoft.com/office/drawing/2014/main" id="{205CDEB9-8DED-4711-8140-4C943FC2CDA0}"/>
              </a:ext>
              <a:ext uri="{C183D7F6-B498-43B3-948B-1728B52AA6E4}">
                <adec:decorative xmlns:adec="http://schemas.microsoft.com/office/drawing/2017/decorative" val="1"/>
              </a:ext>
            </a:extLst>
          </p:cNvPr>
          <p:cNvSpPr/>
          <p:nvPr/>
        </p:nvSpPr>
        <p:spPr>
          <a:xfrm rot="13500000">
            <a:off x="-281093" y="3143304"/>
            <a:ext cx="568289" cy="568289"/>
          </a:xfrm>
          <a:prstGeom prst="rtTriangl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 name="Text Placeholder 3">
            <a:extLst>
              <a:ext uri="{FF2B5EF4-FFF2-40B4-BE49-F238E27FC236}">
                <a16:creationId xmlns:a16="http://schemas.microsoft.com/office/drawing/2014/main" id="{02E13C3F-6360-4760-9477-C3831A6E26EF}"/>
              </a:ext>
            </a:extLst>
          </p:cNvPr>
          <p:cNvSpPr>
            <a:spLocks noGrp="1"/>
          </p:cNvSpPr>
          <p:nvPr>
            <p:ph type="body" sz="half" idx="2"/>
          </p:nvPr>
        </p:nvSpPr>
        <p:spPr>
          <a:xfrm>
            <a:off x="683587" y="3970330"/>
            <a:ext cx="4434823" cy="2173992"/>
          </a:xfrm>
        </p:spPr>
        <p:txBody>
          <a:bodyPr/>
          <a:lstStyle>
            <a:lvl1pPr marL="0" indent="0">
              <a:buNone/>
              <a:defRPr lang="en-US" sz="2400" b="0" i="1" kern="1200" smtClean="0">
                <a:solidFill>
                  <a:schemeClr val="tx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8192D3B-60EE-4FC5-9ED7-4445300844CA}"/>
              </a:ext>
            </a:extLst>
          </p:cNvPr>
          <p:cNvSpPr>
            <a:spLocks noGrp="1"/>
          </p:cNvSpPr>
          <p:nvPr>
            <p:ph type="dt" sz="half" idx="10"/>
          </p:nvPr>
        </p:nvSpPr>
        <p:spPr/>
        <p:txBody>
          <a:bodyPr/>
          <a:lstStyle/>
          <a:p>
            <a:fld id="{8F72BA41-EC5B-4197-BCC8-0FD2E523CD7A}" type="datetimeFigureOut">
              <a:rPr lang="en-US" smtClean="0"/>
              <a:t>1/29/2024</a:t>
            </a:fld>
            <a:endParaRPr lang="en-US"/>
          </a:p>
        </p:txBody>
      </p:sp>
      <p:sp>
        <p:nvSpPr>
          <p:cNvPr id="6" name="Footer Placeholder 5">
            <a:extLst>
              <a:ext uri="{FF2B5EF4-FFF2-40B4-BE49-F238E27FC236}">
                <a16:creationId xmlns:a16="http://schemas.microsoft.com/office/drawing/2014/main" id="{5BCF831E-9B19-4936-8BC9-F62A9B118BA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E71E1D1-F7A2-40D0-91DA-07468A9651E7}"/>
              </a:ext>
            </a:extLst>
          </p:cNvPr>
          <p:cNvSpPr>
            <a:spLocks noGrp="1"/>
          </p:cNvSpPr>
          <p:nvPr>
            <p:ph type="sldNum" sz="quarter" idx="12"/>
          </p:nvPr>
        </p:nvSpPr>
        <p:spPr/>
        <p:txBody>
          <a:bodyPr/>
          <a:lstStyle/>
          <a:p>
            <a:fld id="{BE15108C-154A-4A5A-9C05-91A49A422BA7}" type="slidenum">
              <a:rPr lang="en-US" smtClean="0"/>
              <a:t>‹#›</a:t>
            </a:fld>
            <a:endParaRPr lang="en-US"/>
          </a:p>
        </p:txBody>
      </p:sp>
    </p:spTree>
    <p:extLst>
      <p:ext uri="{BB962C8B-B14F-4D97-AF65-F5344CB8AC3E}">
        <p14:creationId xmlns:p14="http://schemas.microsoft.com/office/powerpoint/2010/main" val="24364635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39" name="Group 38">
            <a:extLst>
              <a:ext uri="{FF2B5EF4-FFF2-40B4-BE49-F238E27FC236}">
                <a16:creationId xmlns:a16="http://schemas.microsoft.com/office/drawing/2014/main" id="{BDF0D99C-5D42-41C6-A50C-C4E2D6B2A36E}"/>
              </a:ext>
              <a:ext uri="{C183D7F6-B498-43B3-948B-1728B52AA6E4}">
                <adec:decorative xmlns:adec="http://schemas.microsoft.com/office/drawing/2017/decorative" val="1"/>
              </a:ext>
            </a:extLst>
          </p:cNvPr>
          <p:cNvGrpSpPr/>
          <p:nvPr/>
        </p:nvGrpSpPr>
        <p:grpSpPr>
          <a:xfrm>
            <a:off x="-6214" y="-1"/>
            <a:ext cx="12214827" cy="6858000"/>
            <a:chOff x="-6214" y="-1"/>
            <a:chExt cx="12214827" cy="6858000"/>
          </a:xfrm>
        </p:grpSpPr>
        <p:cxnSp>
          <p:nvCxnSpPr>
            <p:cNvPr id="40" name="Straight Connector 39">
              <a:extLst>
                <a:ext uri="{FF2B5EF4-FFF2-40B4-BE49-F238E27FC236}">
                  <a16:creationId xmlns:a16="http://schemas.microsoft.com/office/drawing/2014/main" id="{5F28962D-50BA-43F8-8863-28ECE711D3FC}"/>
                </a:ext>
              </a:extLst>
            </p:cNvPr>
            <p:cNvCxnSpPr>
              <a:cxnSpLocks/>
            </p:cNvCxnSpPr>
            <p:nvPr/>
          </p:nvCxnSpPr>
          <p:spPr>
            <a:xfrm>
              <a:off x="-6214" y="66862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80F5939-D4E0-46FD-9A5A-5D648E381092}"/>
                </a:ext>
              </a:extLst>
            </p:cNvPr>
            <p:cNvCxnSpPr>
              <a:cxnSpLocks/>
            </p:cNvCxnSpPr>
            <p:nvPr/>
          </p:nvCxnSpPr>
          <p:spPr>
            <a:xfrm>
              <a:off x="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8633D331-78CB-40A1-B167-8185EC5D707B}"/>
                </a:ext>
              </a:extLst>
            </p:cNvPr>
            <p:cNvCxnSpPr>
              <a:cxnSpLocks/>
            </p:cNvCxnSpPr>
            <p:nvPr/>
          </p:nvCxnSpPr>
          <p:spPr>
            <a:xfrm>
              <a:off x="1199325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C512E4B1-E78E-49E7-AA36-374CC1B084E4}"/>
                </a:ext>
              </a:extLst>
            </p:cNvPr>
            <p:cNvCxnSpPr>
              <a:cxnSpLocks/>
            </p:cNvCxnSpPr>
            <p:nvPr/>
          </p:nvCxnSpPr>
          <p:spPr>
            <a:xfrm>
              <a:off x="19252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A7D46340-CBFC-490F-B44E-7AA8FBF58B05}"/>
                </a:ext>
              </a:extLst>
            </p:cNvPr>
            <p:cNvCxnSpPr>
              <a:cxnSpLocks/>
            </p:cNvCxnSpPr>
            <p:nvPr/>
          </p:nvCxnSpPr>
          <p:spPr>
            <a:xfrm>
              <a:off x="117592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3575C26C-3EBD-4AA9-BA4D-2561E295D65D}"/>
                </a:ext>
              </a:extLst>
            </p:cNvPr>
            <p:cNvCxnSpPr>
              <a:cxnSpLocks/>
            </p:cNvCxnSpPr>
            <p:nvPr/>
          </p:nvCxnSpPr>
          <p:spPr>
            <a:xfrm>
              <a:off x="215931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235DB6BE-E065-4559-BF5C-36B56B379040}"/>
                </a:ext>
              </a:extLst>
            </p:cNvPr>
            <p:cNvCxnSpPr>
              <a:cxnSpLocks/>
            </p:cNvCxnSpPr>
            <p:nvPr/>
          </p:nvCxnSpPr>
          <p:spPr>
            <a:xfrm>
              <a:off x="314271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3DA54272-CD9D-4F68-BBAB-4F0C0C3EC635}"/>
                </a:ext>
              </a:extLst>
            </p:cNvPr>
            <p:cNvCxnSpPr>
              <a:cxnSpLocks/>
            </p:cNvCxnSpPr>
            <p:nvPr/>
          </p:nvCxnSpPr>
          <p:spPr>
            <a:xfrm>
              <a:off x="412610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A002CE8F-9256-4F2C-B474-58873717119E}"/>
                </a:ext>
              </a:extLst>
            </p:cNvPr>
            <p:cNvCxnSpPr>
              <a:cxnSpLocks/>
            </p:cNvCxnSpPr>
            <p:nvPr/>
          </p:nvCxnSpPr>
          <p:spPr>
            <a:xfrm>
              <a:off x="510949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59C9DE9F-4252-401D-913E-B74C9E326F98}"/>
                </a:ext>
              </a:extLst>
            </p:cNvPr>
            <p:cNvCxnSpPr>
              <a:cxnSpLocks/>
            </p:cNvCxnSpPr>
            <p:nvPr/>
          </p:nvCxnSpPr>
          <p:spPr>
            <a:xfrm>
              <a:off x="609289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8FE4E69B-534F-4A80-9E1C-798BEE1B0795}"/>
                </a:ext>
              </a:extLst>
            </p:cNvPr>
            <p:cNvCxnSpPr>
              <a:cxnSpLocks/>
            </p:cNvCxnSpPr>
            <p:nvPr/>
          </p:nvCxnSpPr>
          <p:spPr>
            <a:xfrm>
              <a:off x="70762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27564E1C-009C-4832-AE8D-E98286693F0C}"/>
                </a:ext>
              </a:extLst>
            </p:cNvPr>
            <p:cNvCxnSpPr>
              <a:cxnSpLocks/>
            </p:cNvCxnSpPr>
            <p:nvPr/>
          </p:nvCxnSpPr>
          <p:spPr>
            <a:xfrm>
              <a:off x="805968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4305DF1C-5801-43F2-A8B9-5351369418C0}"/>
                </a:ext>
              </a:extLst>
            </p:cNvPr>
            <p:cNvCxnSpPr>
              <a:cxnSpLocks/>
            </p:cNvCxnSpPr>
            <p:nvPr/>
          </p:nvCxnSpPr>
          <p:spPr>
            <a:xfrm>
              <a:off x="904307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806E71C8-0783-4E17-9B34-F51231DD2954}"/>
                </a:ext>
              </a:extLst>
            </p:cNvPr>
            <p:cNvCxnSpPr>
              <a:cxnSpLocks/>
            </p:cNvCxnSpPr>
            <p:nvPr/>
          </p:nvCxnSpPr>
          <p:spPr>
            <a:xfrm>
              <a:off x="1002646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FD908F17-2A89-4B0A-A2EA-692390969FE0}"/>
                </a:ext>
              </a:extLst>
            </p:cNvPr>
            <p:cNvCxnSpPr>
              <a:cxnSpLocks/>
            </p:cNvCxnSpPr>
            <p:nvPr/>
          </p:nvCxnSpPr>
          <p:spPr>
            <a:xfrm>
              <a:off x="1100986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FBE22751-380F-44F9-BEED-0A553CF87BE5}"/>
                </a:ext>
              </a:extLst>
            </p:cNvPr>
            <p:cNvCxnSpPr>
              <a:cxnSpLocks/>
            </p:cNvCxnSpPr>
            <p:nvPr/>
          </p:nvCxnSpPr>
          <p:spPr>
            <a:xfrm>
              <a:off x="121857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77B27910-846F-4E4E-B588-F5B2E026FE96}"/>
                </a:ext>
              </a:extLst>
            </p:cNvPr>
            <p:cNvCxnSpPr>
              <a:cxnSpLocks/>
            </p:cNvCxnSpPr>
            <p:nvPr/>
          </p:nvCxnSpPr>
          <p:spPr>
            <a:xfrm>
              <a:off x="0" y="17171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E6E0501E-134E-46D7-984F-3A382B0BB29B}"/>
                </a:ext>
              </a:extLst>
            </p:cNvPr>
            <p:cNvCxnSpPr>
              <a:cxnSpLocks/>
            </p:cNvCxnSpPr>
            <p:nvPr/>
          </p:nvCxnSpPr>
          <p:spPr>
            <a:xfrm>
              <a:off x="0" y="71459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90A83974-CBD7-4A69-9D84-2D3BBDE027A5}"/>
                </a:ext>
              </a:extLst>
            </p:cNvPr>
            <p:cNvCxnSpPr>
              <a:cxnSpLocks/>
            </p:cNvCxnSpPr>
            <p:nvPr/>
          </p:nvCxnSpPr>
          <p:spPr>
            <a:xfrm>
              <a:off x="0" y="1257478"/>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A503E931-00D4-4B0C-BC69-49FE5C766518}"/>
                </a:ext>
              </a:extLst>
            </p:cNvPr>
            <p:cNvCxnSpPr>
              <a:cxnSpLocks/>
            </p:cNvCxnSpPr>
            <p:nvPr/>
          </p:nvCxnSpPr>
          <p:spPr>
            <a:xfrm>
              <a:off x="0" y="180035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97732A30-BE2F-4D71-BC37-60F7B44591B9}"/>
                </a:ext>
              </a:extLst>
            </p:cNvPr>
            <p:cNvCxnSpPr>
              <a:cxnSpLocks/>
            </p:cNvCxnSpPr>
            <p:nvPr/>
          </p:nvCxnSpPr>
          <p:spPr>
            <a:xfrm>
              <a:off x="0" y="2343240"/>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0C8EB840-DE7D-4E67-989C-F4D8F50E15BD}"/>
                </a:ext>
              </a:extLst>
            </p:cNvPr>
            <p:cNvCxnSpPr>
              <a:cxnSpLocks/>
            </p:cNvCxnSpPr>
            <p:nvPr/>
          </p:nvCxnSpPr>
          <p:spPr>
            <a:xfrm>
              <a:off x="0" y="2886121"/>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F05D2CC2-53CC-487E-A72E-42B1E9B18460}"/>
                </a:ext>
              </a:extLst>
            </p:cNvPr>
            <p:cNvCxnSpPr>
              <a:cxnSpLocks/>
            </p:cNvCxnSpPr>
            <p:nvPr/>
          </p:nvCxnSpPr>
          <p:spPr>
            <a:xfrm>
              <a:off x="0" y="3429002"/>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03A12D6B-1D60-4F26-8FB9-74AD5B070BDF}"/>
                </a:ext>
              </a:extLst>
            </p:cNvPr>
            <p:cNvCxnSpPr>
              <a:cxnSpLocks/>
            </p:cNvCxnSpPr>
            <p:nvPr/>
          </p:nvCxnSpPr>
          <p:spPr>
            <a:xfrm>
              <a:off x="0" y="39718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41895D00-2D63-443C-95A8-5EB6E5EECBFF}"/>
                </a:ext>
              </a:extLst>
            </p:cNvPr>
            <p:cNvCxnSpPr>
              <a:cxnSpLocks/>
            </p:cNvCxnSpPr>
            <p:nvPr/>
          </p:nvCxnSpPr>
          <p:spPr>
            <a:xfrm>
              <a:off x="0" y="4514764"/>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6AC50652-2A56-4382-95D0-971644EE0FA9}"/>
                </a:ext>
              </a:extLst>
            </p:cNvPr>
            <p:cNvCxnSpPr>
              <a:cxnSpLocks/>
            </p:cNvCxnSpPr>
            <p:nvPr/>
          </p:nvCxnSpPr>
          <p:spPr>
            <a:xfrm>
              <a:off x="0" y="5057645"/>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DA50A374-8880-482D-B54F-F74E0D7BE187}"/>
                </a:ext>
              </a:extLst>
            </p:cNvPr>
            <p:cNvCxnSpPr>
              <a:cxnSpLocks/>
            </p:cNvCxnSpPr>
            <p:nvPr/>
          </p:nvCxnSpPr>
          <p:spPr>
            <a:xfrm>
              <a:off x="0" y="560052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C66364D8-CCC7-4AAF-94BC-766EC160D99E}"/>
                </a:ext>
              </a:extLst>
            </p:cNvPr>
            <p:cNvCxnSpPr>
              <a:cxnSpLocks/>
            </p:cNvCxnSpPr>
            <p:nvPr/>
          </p:nvCxnSpPr>
          <p:spPr>
            <a:xfrm>
              <a:off x="0" y="685799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4A0DC409-26E2-4453-89FD-745EA849BE7F}"/>
                </a:ext>
              </a:extLst>
            </p:cNvPr>
            <p:cNvCxnSpPr>
              <a:cxnSpLocks/>
            </p:cNvCxnSpPr>
            <p:nvPr/>
          </p:nvCxnSpPr>
          <p:spPr>
            <a:xfrm>
              <a:off x="16613" y="614340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239ED039-D66C-4A5E-AA35-E7A5FA2E64C2}"/>
                </a:ext>
              </a:extLst>
            </p:cNvPr>
            <p:cNvCxnSpPr>
              <a:cxnSpLocks/>
            </p:cNvCxnSpPr>
            <p:nvPr/>
          </p:nvCxnSpPr>
          <p:spPr>
            <a:xfrm>
              <a:off x="684225" y="171716"/>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C72C13DC-161E-49CF-96B5-5383AA052AB7}"/>
                </a:ext>
              </a:extLst>
            </p:cNvPr>
            <p:cNvCxnSpPr>
              <a:cxnSpLocks/>
            </p:cNvCxnSpPr>
            <p:nvPr/>
          </p:nvCxnSpPr>
          <p:spPr>
            <a:xfrm>
              <a:off x="11508412" y="173267"/>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grpSp>
      <p:sp>
        <p:nvSpPr>
          <p:cNvPr id="2" name="Title Placeholder 1">
            <a:extLst>
              <a:ext uri="{FF2B5EF4-FFF2-40B4-BE49-F238E27FC236}">
                <a16:creationId xmlns:a16="http://schemas.microsoft.com/office/drawing/2014/main" id="{05103067-48DA-458C-99F6-9921C19A802A}"/>
              </a:ext>
            </a:extLst>
          </p:cNvPr>
          <p:cNvSpPr>
            <a:spLocks noGrp="1"/>
          </p:cNvSpPr>
          <p:nvPr>
            <p:ph type="title"/>
          </p:nvPr>
        </p:nvSpPr>
        <p:spPr>
          <a:xfrm>
            <a:off x="691079" y="725951"/>
            <a:ext cx="10325000" cy="1442463"/>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a:extLst>
              <a:ext uri="{FF2B5EF4-FFF2-40B4-BE49-F238E27FC236}">
                <a16:creationId xmlns:a16="http://schemas.microsoft.com/office/drawing/2014/main" id="{BCB86862-507E-4F73-890F-3B77BCFA3FA2}"/>
              </a:ext>
            </a:extLst>
          </p:cNvPr>
          <p:cNvSpPr>
            <a:spLocks noGrp="1"/>
          </p:cNvSpPr>
          <p:nvPr>
            <p:ph type="body" idx="1"/>
          </p:nvPr>
        </p:nvSpPr>
        <p:spPr>
          <a:xfrm>
            <a:off x="691079" y="2340131"/>
            <a:ext cx="10325000" cy="356443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FBC0BB-AF05-4753-9159-41A16FBFC3B4}"/>
              </a:ext>
            </a:extLst>
          </p:cNvPr>
          <p:cNvSpPr>
            <a:spLocks noGrp="1"/>
          </p:cNvSpPr>
          <p:nvPr>
            <p:ph type="dt" sz="half" idx="2"/>
          </p:nvPr>
        </p:nvSpPr>
        <p:spPr>
          <a:xfrm>
            <a:off x="683587" y="6215870"/>
            <a:ext cx="3843779" cy="417126"/>
          </a:xfrm>
          <a:prstGeom prst="rect">
            <a:avLst/>
          </a:prstGeom>
        </p:spPr>
        <p:txBody>
          <a:bodyPr vert="horz" lIns="91440" tIns="45720" rIns="91440" bIns="45720" rtlCol="0" anchor="ctr"/>
          <a:lstStyle>
            <a:lvl1pPr algn="l">
              <a:defRPr sz="900">
                <a:solidFill>
                  <a:schemeClr val="tx1">
                    <a:tint val="75000"/>
                  </a:schemeClr>
                </a:solidFill>
              </a:defRPr>
            </a:lvl1pPr>
          </a:lstStyle>
          <a:p>
            <a:fld id="{8F72BA41-EC5B-4197-BCC8-0FD2E523CD7A}" type="datetimeFigureOut">
              <a:rPr lang="en-US" smtClean="0"/>
              <a:pPr/>
              <a:t>1/29/2024</a:t>
            </a:fld>
            <a:endParaRPr lang="en-US"/>
          </a:p>
        </p:txBody>
      </p:sp>
      <p:sp>
        <p:nvSpPr>
          <p:cNvPr id="5" name="Footer Placeholder 4">
            <a:extLst>
              <a:ext uri="{FF2B5EF4-FFF2-40B4-BE49-F238E27FC236}">
                <a16:creationId xmlns:a16="http://schemas.microsoft.com/office/drawing/2014/main" id="{28362F82-EA1A-4B02-8A64-3B44C0D9DAC6}"/>
              </a:ext>
            </a:extLst>
          </p:cNvPr>
          <p:cNvSpPr>
            <a:spLocks noGrp="1"/>
          </p:cNvSpPr>
          <p:nvPr>
            <p:ph type="ftr" sz="quarter" idx="3"/>
          </p:nvPr>
        </p:nvSpPr>
        <p:spPr>
          <a:xfrm>
            <a:off x="691078" y="236364"/>
            <a:ext cx="4114800" cy="417126"/>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9C5EF32-1CA9-4CDA-8182-2FB0C30A0F6F}"/>
              </a:ext>
            </a:extLst>
          </p:cNvPr>
          <p:cNvSpPr>
            <a:spLocks noGrp="1"/>
          </p:cNvSpPr>
          <p:nvPr>
            <p:ph type="sldNum" sz="quarter" idx="4"/>
          </p:nvPr>
        </p:nvSpPr>
        <p:spPr>
          <a:xfrm>
            <a:off x="11003649" y="6215870"/>
            <a:ext cx="979151" cy="417126"/>
          </a:xfrm>
          <a:prstGeom prst="rect">
            <a:avLst/>
          </a:prstGeom>
        </p:spPr>
        <p:txBody>
          <a:bodyPr vert="horz" lIns="91440" tIns="45720" rIns="91440" bIns="45720" rtlCol="0" anchor="ctr"/>
          <a:lstStyle>
            <a:lvl1pPr algn="ctr">
              <a:defRPr sz="900">
                <a:solidFill>
                  <a:schemeClr val="tx1">
                    <a:tint val="75000"/>
                  </a:schemeClr>
                </a:solidFill>
              </a:defRPr>
            </a:lvl1pPr>
          </a:lstStyle>
          <a:p>
            <a:fld id="{BE15108C-154A-4A5A-9C05-91A49A422BA7}" type="slidenum">
              <a:rPr lang="en-US" smtClean="0"/>
              <a:pPr/>
              <a:t>‹#›</a:t>
            </a:fld>
            <a:endParaRPr lang="en-US"/>
          </a:p>
        </p:txBody>
      </p:sp>
      <p:sp>
        <p:nvSpPr>
          <p:cNvPr id="7" name="Right Triangle 6">
            <a:extLst>
              <a:ext uri="{FF2B5EF4-FFF2-40B4-BE49-F238E27FC236}">
                <a16:creationId xmlns:a16="http://schemas.microsoft.com/office/drawing/2014/main" id="{63BAC6E0-ADAC-40FB-AF53-88FA5F83738C}"/>
              </a:ext>
              <a:ext uri="{C183D7F6-B498-43B3-948B-1728B52AA6E4}">
                <adec:decorative xmlns:adec="http://schemas.microsoft.com/office/drawing/2017/decorative" val="1"/>
              </a:ext>
            </a:extLst>
          </p:cNvPr>
          <p:cNvSpPr/>
          <p:nvPr/>
        </p:nvSpPr>
        <p:spPr>
          <a:xfrm rot="13500000">
            <a:off x="-281094" y="1516214"/>
            <a:ext cx="568289" cy="568289"/>
          </a:xfrm>
          <a:prstGeom prst="rtTriangl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23785066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10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110000"/>
        </a:lnSpc>
        <a:spcBef>
          <a:spcPts val="1000"/>
        </a:spcBef>
        <a:buClr>
          <a:schemeClr val="tx2">
            <a:lumMod val="50000"/>
            <a:lumOff val="50000"/>
          </a:schemeClr>
        </a:buClr>
        <a:buSzPct val="75000"/>
        <a:buFont typeface="Wingdings" panose="05000000000000000000" pitchFamily="2" charset="2"/>
        <a:buChar char="§"/>
        <a:defRPr sz="2000" kern="1200">
          <a:solidFill>
            <a:schemeClr val="tx2"/>
          </a:solidFill>
          <a:latin typeface="+mn-lt"/>
          <a:ea typeface="+mn-ea"/>
          <a:cs typeface="+mn-cs"/>
        </a:defRPr>
      </a:lvl1pPr>
      <a:lvl2pPr marL="457200" indent="-228600" algn="l" defTabSz="914400" rtl="0" eaLnBrk="1" latinLnBrk="0" hangingPunct="1">
        <a:lnSpc>
          <a:spcPct val="110000"/>
        </a:lnSpc>
        <a:spcBef>
          <a:spcPts val="500"/>
        </a:spcBef>
        <a:buClr>
          <a:schemeClr val="tx2">
            <a:lumMod val="50000"/>
            <a:lumOff val="50000"/>
          </a:schemeClr>
        </a:buClr>
        <a:buSzPct val="75000"/>
        <a:buFont typeface="Wingdings" panose="05000000000000000000" pitchFamily="2" charset="2"/>
        <a:buChar char="§"/>
        <a:defRPr sz="1800" kern="1200">
          <a:solidFill>
            <a:schemeClr val="tx2"/>
          </a:solidFill>
          <a:latin typeface="+mn-lt"/>
          <a:ea typeface="+mn-ea"/>
          <a:cs typeface="+mn-cs"/>
        </a:defRPr>
      </a:lvl2pPr>
      <a:lvl3pPr marL="685800" indent="-228600" algn="l" defTabSz="914400" rtl="0" eaLnBrk="1" latinLnBrk="0" hangingPunct="1">
        <a:lnSpc>
          <a:spcPct val="110000"/>
        </a:lnSpc>
        <a:spcBef>
          <a:spcPts val="500"/>
        </a:spcBef>
        <a:buClr>
          <a:schemeClr val="tx2">
            <a:lumMod val="50000"/>
            <a:lumOff val="50000"/>
          </a:schemeClr>
        </a:buClr>
        <a:buSzPct val="75000"/>
        <a:buFont typeface="Wingdings" panose="05000000000000000000" pitchFamily="2" charset="2"/>
        <a:buChar char="§"/>
        <a:defRPr sz="1600" kern="1200">
          <a:solidFill>
            <a:schemeClr val="tx2"/>
          </a:solidFill>
          <a:latin typeface="+mn-lt"/>
          <a:ea typeface="+mn-ea"/>
          <a:cs typeface="+mn-cs"/>
        </a:defRPr>
      </a:lvl3pPr>
      <a:lvl4pPr marL="914400" indent="-228600" algn="l" defTabSz="914400" rtl="0" eaLnBrk="1" latinLnBrk="0" hangingPunct="1">
        <a:lnSpc>
          <a:spcPct val="110000"/>
        </a:lnSpc>
        <a:spcBef>
          <a:spcPts val="500"/>
        </a:spcBef>
        <a:buClr>
          <a:schemeClr val="tx2">
            <a:lumMod val="50000"/>
            <a:lumOff val="50000"/>
          </a:schemeClr>
        </a:buClr>
        <a:buSzPct val="75000"/>
        <a:buFont typeface="Wingdings" panose="05000000000000000000" pitchFamily="2" charset="2"/>
        <a:buChar char="§"/>
        <a:defRPr sz="1400" kern="1200">
          <a:solidFill>
            <a:schemeClr val="tx2"/>
          </a:solidFill>
          <a:latin typeface="+mn-lt"/>
          <a:ea typeface="+mn-ea"/>
          <a:cs typeface="+mn-cs"/>
        </a:defRPr>
      </a:lvl4pPr>
      <a:lvl5pPr marL="1143000" indent="-228600" algn="l" defTabSz="914400" rtl="0" eaLnBrk="1" latinLnBrk="0" hangingPunct="1">
        <a:lnSpc>
          <a:spcPct val="110000"/>
        </a:lnSpc>
        <a:spcBef>
          <a:spcPts val="500"/>
        </a:spcBef>
        <a:buClr>
          <a:schemeClr val="tx2">
            <a:lumMod val="50000"/>
            <a:lumOff val="50000"/>
          </a:schemeClr>
        </a:buClr>
        <a:buSzPct val="75000"/>
        <a:buFont typeface="Wingdings" panose="05000000000000000000" pitchFamily="2" charset="2"/>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Layout" Target="../slideLayouts/slideLayout4.xml"/><Relationship Id="rId1" Type="http://schemas.openxmlformats.org/officeDocument/2006/relationships/video" Target="https://www.youtube.com/embed/WAhkbSFtvAI?feature=oembed" TargetMode="Externa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Layout" Target="../slideLayouts/slideLayout2.xml"/><Relationship Id="rId1" Type="http://schemas.openxmlformats.org/officeDocument/2006/relationships/video" Target="https://player.vimeo.com/video/260303277?app_id=122963" TargetMode="External"/></Relationships>
</file>

<file path=ppt/slides/_rels/slide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eg"/><Relationship Id="rId7" Type="http://schemas.openxmlformats.org/officeDocument/2006/relationships/image" Target="../media/image22.jpeg"/><Relationship Id="rId2" Type="http://schemas.openxmlformats.org/officeDocument/2006/relationships/image" Target="../media/image20.jpeg"/><Relationship Id="rId1" Type="http://schemas.openxmlformats.org/officeDocument/2006/relationships/slideLayout" Target="../slideLayouts/slideLayout2.xml"/><Relationship Id="rId6" Type="http://schemas.openxmlformats.org/officeDocument/2006/relationships/hyperlink" Target="https://stevewyborney.com/2017/02/splat/" TargetMode="External"/><Relationship Id="rId5" Type="http://schemas.openxmlformats.org/officeDocument/2006/relationships/hyperlink" Target="https://www.youcubed.org/resource/number-sense/" TargetMode="External"/><Relationship Id="rId4" Type="http://schemas.openxmlformats.org/officeDocument/2006/relationships/hyperlink" Target="http://www.meaningfulmathmoments.com/number-talks.html"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mailto:serina.allison@sd71.bc.ca" TargetMode="External"/><Relationship Id="rId2" Type="http://schemas.openxmlformats.org/officeDocument/2006/relationships/hyperlink" Target="mailto:alex.sabell@sd71.bc.ca"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vimeo.com/260303277" TargetMode="External"/><Relationship Id="rId7" Type="http://schemas.openxmlformats.org/officeDocument/2006/relationships/hyperlink" Target="https://kgmathminds.com/2017/05/21/number-talk-which-numbers-are-helpful/"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Layout" Target="../slideLayouts/slideLayout4.xml"/><Relationship Id="rId1" Type="http://schemas.openxmlformats.org/officeDocument/2006/relationships/video" Target="https://www.youtube.com/embed/x-4TcSc_3pE?feature=oembed"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9" name="Rectangle 48">
            <a:extLst>
              <a:ext uri="{FF2B5EF4-FFF2-40B4-BE49-F238E27FC236}">
                <a16:creationId xmlns:a16="http://schemas.microsoft.com/office/drawing/2014/main" id="{A173122F-D466-4F08-90FA-0038F7AC21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pSp>
        <p:nvGrpSpPr>
          <p:cNvPr id="51" name="Group 50">
            <a:extLst>
              <a:ext uri="{FF2B5EF4-FFF2-40B4-BE49-F238E27FC236}">
                <a16:creationId xmlns:a16="http://schemas.microsoft.com/office/drawing/2014/main" id="{088464FC-BA67-4F51-9FF7-DBE25BC1B6F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214" y="-1"/>
            <a:ext cx="12214827" cy="6858000"/>
            <a:chOff x="-6214" y="-1"/>
            <a:chExt cx="12214827" cy="6858000"/>
          </a:xfrm>
        </p:grpSpPr>
        <p:cxnSp>
          <p:nvCxnSpPr>
            <p:cNvPr id="52" name="Straight Connector 51">
              <a:extLst>
                <a:ext uri="{FF2B5EF4-FFF2-40B4-BE49-F238E27FC236}">
                  <a16:creationId xmlns:a16="http://schemas.microsoft.com/office/drawing/2014/main" id="{27E03DB2-550B-4724-AED9-6CDD879123F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214" y="66862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66465A54-5573-484E-B100-DD573A200F0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03FE72B0-EFA3-4014-8CDC-1C287601B6F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99325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6F760997-975D-4B2C-8156-B7D50D00362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9252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8B6F8662-B246-4822-9C58-17B716C157D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7592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934A646E-FE31-4A4B-8671-F7388A435FF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5931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4C733733-B757-4917-8037-20B16E42811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4271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5A78D03B-F6D8-4A21-A4B8-5B61F420CFC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2610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9E4D19C5-78BE-416D-93DE-D9D3C66AF6F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10949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2F885153-0E8D-4E9D-84C9-72B30A898F3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09289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3E6907E2-1D55-4C28-BFEB-D3DED31F96E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762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43A6CF01-1EE4-4AED-917E-A399E29E840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805968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63D3E530-D97C-46B7-807C-65B63CD059A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904307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C07659DC-F17B-46DE-AC6E-E17E8365AFE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02646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5EAA8CC2-E19B-4B07-BA97-B5C7B978D31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00986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729C9D14-88FE-4F59-9041-7FC5FD6464E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21857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7E061BF0-EF9F-44AF-A8CD-67A63ADAE94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7171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07D26BEE-06B3-412E-B8E6-6DD4A15EB8B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71459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92D99D3C-C411-4362-A855-0407BAB58B7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257478"/>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51D83338-69DA-4BD2-9B7B-CF1BC2B697E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80035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02ADBF0E-FFEA-499B-A3EE-61D967143E2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343240"/>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AB1F6D47-BE03-40C8-93D7-3727C34521C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886121"/>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58BB3A57-69CE-4A24-9F7D-4C04DDA624B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3429002"/>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586F159E-685A-4FE9-8883-D9C23B14E68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39718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0FDB9DB7-21A5-4A0C-9F59-79571BAF64B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4514764"/>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43893421-FD38-4970-90EF-FBF4E7F7C38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057645"/>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15253162-5698-4B03-BAB7-2034949EE50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60052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73DA1941-59E5-4945-8CF8-FE50F019769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685799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0399BEA3-F0ED-4CE7-BE3D-FD9BF777277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6613" y="614340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0D1AE72F-67C2-48F4-BF50-DD80CF4AAD3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84225" y="171716"/>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7804CC83-E412-4E00-9849-9C2A12D5846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508412" y="173267"/>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grpSp>
      <p:sp>
        <p:nvSpPr>
          <p:cNvPr id="84" name="Flowchart: Document 83">
            <a:extLst>
              <a:ext uri="{FF2B5EF4-FFF2-40B4-BE49-F238E27FC236}">
                <a16:creationId xmlns:a16="http://schemas.microsoft.com/office/drawing/2014/main" id="{32FE619E-19C4-42B9-AB51-CA7CBE3714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3995623"/>
          </a:xfrm>
          <a:prstGeom prst="flowChartDocumen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web of dots connected">
            <a:extLst>
              <a:ext uri="{FF2B5EF4-FFF2-40B4-BE49-F238E27FC236}">
                <a16:creationId xmlns:a16="http://schemas.microsoft.com/office/drawing/2014/main" id="{18FF67C4-C771-C158-CBB8-419BC34C6D0A}"/>
              </a:ext>
            </a:extLst>
          </p:cNvPr>
          <p:cNvPicPr>
            <a:picLocks noChangeAspect="1"/>
          </p:cNvPicPr>
          <p:nvPr/>
        </p:nvPicPr>
        <p:blipFill rotWithShape="1">
          <a:blip r:embed="rId2">
            <a:alphaModFix amt="60000"/>
          </a:blip>
          <a:srcRect t="15854" r="1" b="11805"/>
          <a:stretch/>
        </p:blipFill>
        <p:spPr>
          <a:xfrm>
            <a:off x="20" y="10"/>
            <a:ext cx="12185128" cy="3944686"/>
          </a:xfrm>
          <a:custGeom>
            <a:avLst/>
            <a:gdLst/>
            <a:ahLst/>
            <a:cxnLst/>
            <a:rect l="l" t="t" r="r" b="b"/>
            <a:pathLst>
              <a:path w="12185148" h="3944696">
                <a:moveTo>
                  <a:pt x="0" y="0"/>
                </a:moveTo>
                <a:lnTo>
                  <a:pt x="12185148" y="0"/>
                </a:lnTo>
                <a:lnTo>
                  <a:pt x="12185148" y="3204268"/>
                </a:lnTo>
                <a:cubicBezTo>
                  <a:pt x="6279648" y="3204268"/>
                  <a:pt x="6095102" y="4350040"/>
                  <a:pt x="547161" y="3790988"/>
                </a:cubicBezTo>
                <a:lnTo>
                  <a:pt x="0" y="3732204"/>
                </a:lnTo>
                <a:close/>
              </a:path>
            </a:pathLst>
          </a:custGeom>
        </p:spPr>
      </p:pic>
      <p:sp>
        <p:nvSpPr>
          <p:cNvPr id="2" name="Title 1"/>
          <p:cNvSpPr>
            <a:spLocks noGrp="1"/>
          </p:cNvSpPr>
          <p:nvPr>
            <p:ph type="ctrTitle"/>
          </p:nvPr>
        </p:nvSpPr>
        <p:spPr>
          <a:xfrm>
            <a:off x="691078" y="668980"/>
            <a:ext cx="10809844" cy="1874384"/>
          </a:xfrm>
        </p:spPr>
        <p:txBody>
          <a:bodyPr anchor="t">
            <a:normAutofit/>
          </a:bodyPr>
          <a:lstStyle/>
          <a:p>
            <a:r>
              <a:rPr lang="en-US">
                <a:solidFill>
                  <a:srgbClr val="FFFFFF"/>
                </a:solidFill>
              </a:rPr>
              <a:t>Building Computational Fluency through Number Talks</a:t>
            </a:r>
            <a:endParaRPr lang="en-US" sz="2000">
              <a:solidFill>
                <a:srgbClr val="FFFFFF"/>
              </a:solidFill>
            </a:endParaRPr>
          </a:p>
        </p:txBody>
      </p:sp>
      <p:sp>
        <p:nvSpPr>
          <p:cNvPr id="3" name="Subtitle 2"/>
          <p:cNvSpPr>
            <a:spLocks noGrp="1"/>
          </p:cNvSpPr>
          <p:nvPr>
            <p:ph type="subTitle" idx="1"/>
          </p:nvPr>
        </p:nvSpPr>
        <p:spPr>
          <a:xfrm>
            <a:off x="691077" y="4536953"/>
            <a:ext cx="8159470" cy="1588280"/>
          </a:xfrm>
        </p:spPr>
        <p:txBody>
          <a:bodyPr anchor="t">
            <a:normAutofit/>
          </a:bodyPr>
          <a:lstStyle/>
          <a:p>
            <a:r>
              <a:rPr lang="en-US" b="1"/>
              <a:t>Alex Sabell and Serina Allison</a:t>
            </a:r>
          </a:p>
          <a:p>
            <a:endParaRPr lang="en-US"/>
          </a:p>
        </p:txBody>
      </p:sp>
      <p:pic>
        <p:nvPicPr>
          <p:cNvPr id="6" name="Picture 5" descr="How to Be a Math Person&quot; Math Bulletin Board Poster | TPT">
            <a:extLst>
              <a:ext uri="{FF2B5EF4-FFF2-40B4-BE49-F238E27FC236}">
                <a16:creationId xmlns:a16="http://schemas.microsoft.com/office/drawing/2014/main" id="{1D917882-043F-9958-17C6-2F388C8EDB1D}"/>
              </a:ext>
            </a:extLst>
          </p:cNvPr>
          <p:cNvPicPr>
            <a:picLocks noChangeAspect="1"/>
          </p:cNvPicPr>
          <p:nvPr/>
        </p:nvPicPr>
        <p:blipFill>
          <a:blip r:embed="rId3"/>
          <a:stretch>
            <a:fillRect/>
          </a:stretch>
        </p:blipFill>
        <p:spPr>
          <a:xfrm>
            <a:off x="8141855" y="3489036"/>
            <a:ext cx="3886199" cy="3366654"/>
          </a:xfrm>
          <a:prstGeom prst="rect">
            <a:avLst/>
          </a:prstGeom>
        </p:spPr>
      </p:pic>
    </p:spTree>
    <p:extLst>
      <p:ext uri="{BB962C8B-B14F-4D97-AF65-F5344CB8AC3E}">
        <p14:creationId xmlns:p14="http://schemas.microsoft.com/office/powerpoint/2010/main" val="109857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F4952-221A-C19C-CB51-8AD1EF5E3914}"/>
              </a:ext>
            </a:extLst>
          </p:cNvPr>
          <p:cNvSpPr>
            <a:spLocks noGrp="1"/>
          </p:cNvSpPr>
          <p:nvPr>
            <p:ph type="title"/>
          </p:nvPr>
        </p:nvSpPr>
        <p:spPr/>
        <p:txBody>
          <a:bodyPr/>
          <a:lstStyle/>
          <a:p>
            <a:r>
              <a:rPr lang="en-US"/>
              <a:t>Primary Number Talk</a:t>
            </a:r>
          </a:p>
        </p:txBody>
      </p:sp>
      <p:sp>
        <p:nvSpPr>
          <p:cNvPr id="3" name="Content Placeholder 2">
            <a:extLst>
              <a:ext uri="{FF2B5EF4-FFF2-40B4-BE49-F238E27FC236}">
                <a16:creationId xmlns:a16="http://schemas.microsoft.com/office/drawing/2014/main" id="{C654F53C-3A96-B621-2E4D-5DA16B11DF30}"/>
              </a:ext>
            </a:extLst>
          </p:cNvPr>
          <p:cNvSpPr>
            <a:spLocks noGrp="1"/>
          </p:cNvSpPr>
          <p:nvPr>
            <p:ph sz="half" idx="1"/>
          </p:nvPr>
        </p:nvSpPr>
        <p:spPr>
          <a:xfrm>
            <a:off x="691078" y="2345843"/>
            <a:ext cx="10191184" cy="3274372"/>
          </a:xfrm>
        </p:spPr>
        <p:txBody>
          <a:bodyPr vert="horz" lIns="91440" tIns="45720" rIns="91440" bIns="45720" rtlCol="0" anchor="t">
            <a:noAutofit/>
          </a:bodyPr>
          <a:lstStyle/>
          <a:p>
            <a:pPr marL="0" indent="0">
              <a:buNone/>
            </a:pPr>
            <a:r>
              <a:rPr lang="en-US" sz="2800" b="1" dirty="0">
                <a:ea typeface="+mn-lt"/>
                <a:cs typeface="+mn-lt"/>
              </a:rPr>
              <a:t>As you watch the number talk consider...</a:t>
            </a:r>
            <a:endParaRPr lang="en-US" sz="2800" dirty="0">
              <a:ea typeface="+mn-lt"/>
              <a:cs typeface="+mn-lt"/>
            </a:endParaRPr>
          </a:p>
          <a:p>
            <a:pPr marL="0" indent="0">
              <a:buNone/>
            </a:pPr>
            <a:r>
              <a:rPr lang="en-US" sz="2800" dirty="0">
                <a:ea typeface="+mn-lt"/>
                <a:cs typeface="+mn-lt"/>
              </a:rPr>
              <a:t>1.) What teacher moves are present?</a:t>
            </a:r>
          </a:p>
          <a:p>
            <a:pPr marL="0" indent="0">
              <a:buNone/>
            </a:pPr>
            <a:endParaRPr lang="en-US" sz="2800" dirty="0">
              <a:ea typeface="+mn-lt"/>
              <a:cs typeface="+mn-lt"/>
            </a:endParaRPr>
          </a:p>
          <a:p>
            <a:pPr marL="0" indent="0">
              <a:buNone/>
            </a:pPr>
            <a:r>
              <a:rPr lang="en-US" sz="2800" dirty="0">
                <a:ea typeface="+mn-lt"/>
                <a:cs typeface="+mn-lt"/>
              </a:rPr>
              <a:t>2.)What question prompts to do you notice?</a:t>
            </a:r>
          </a:p>
          <a:p>
            <a:pPr marL="0" indent="0">
              <a:buNone/>
            </a:pPr>
            <a:endParaRPr lang="en-US" sz="2800" dirty="0">
              <a:ea typeface="+mn-lt"/>
              <a:cs typeface="+mn-lt"/>
            </a:endParaRPr>
          </a:p>
          <a:p>
            <a:pPr marL="0" indent="0">
              <a:buNone/>
            </a:pPr>
            <a:r>
              <a:rPr lang="en-US" sz="2800" dirty="0">
                <a:ea typeface="+mn-lt"/>
                <a:cs typeface="+mn-lt"/>
              </a:rPr>
              <a:t>3.) What mathematical concepts or ideas are being built upon during the number talk?</a:t>
            </a:r>
          </a:p>
          <a:p>
            <a:pPr marL="0" indent="0">
              <a:buNone/>
            </a:pPr>
            <a:endParaRPr lang="en-US">
              <a:ea typeface="+mn-lt"/>
              <a:cs typeface="+mn-lt"/>
            </a:endParaRPr>
          </a:p>
          <a:p>
            <a:pPr marL="0" indent="0">
              <a:buNone/>
            </a:pPr>
            <a:endParaRPr lang="en-US" dirty="0"/>
          </a:p>
        </p:txBody>
      </p:sp>
    </p:spTree>
    <p:extLst>
      <p:ext uri="{BB962C8B-B14F-4D97-AF65-F5344CB8AC3E}">
        <p14:creationId xmlns:p14="http://schemas.microsoft.com/office/powerpoint/2010/main" val="18563705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nline Media 4" title="Number Talks Video">
            <a:hlinkClick r:id="" action="ppaction://media"/>
            <a:extLst>
              <a:ext uri="{FF2B5EF4-FFF2-40B4-BE49-F238E27FC236}">
                <a16:creationId xmlns:a16="http://schemas.microsoft.com/office/drawing/2014/main" id="{35E7BFAB-C92E-04F3-AE13-F41FDADE9C44}"/>
              </a:ext>
            </a:extLst>
          </p:cNvPr>
          <p:cNvPicPr>
            <a:picLocks noGrp="1" noRot="1" noChangeAspect="1"/>
          </p:cNvPicPr>
          <p:nvPr>
            <p:ph sz="half" idx="1"/>
            <a:videoFile r:link="rId1"/>
          </p:nvPr>
        </p:nvPicPr>
        <p:blipFill>
          <a:blip r:embed="rId3"/>
          <a:stretch>
            <a:fillRect/>
          </a:stretch>
        </p:blipFill>
        <p:spPr>
          <a:xfrm>
            <a:off x="103617" y="54447"/>
            <a:ext cx="11981420" cy="6681701"/>
          </a:xfrm>
        </p:spPr>
      </p:pic>
    </p:spTree>
    <p:extLst>
      <p:ext uri="{BB962C8B-B14F-4D97-AF65-F5344CB8AC3E}">
        <p14:creationId xmlns:p14="http://schemas.microsoft.com/office/powerpoint/2010/main" val="10595249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11279F-0D6C-B131-5EDD-DDDD24BF0AAD}"/>
              </a:ext>
            </a:extLst>
          </p:cNvPr>
          <p:cNvSpPr>
            <a:spLocks noGrp="1"/>
          </p:cNvSpPr>
          <p:nvPr>
            <p:ph type="title"/>
          </p:nvPr>
        </p:nvSpPr>
        <p:spPr/>
        <p:txBody>
          <a:bodyPr/>
          <a:lstStyle/>
          <a:p>
            <a:r>
              <a:rPr lang="en-US"/>
              <a:t>Grade 1 - Leif</a:t>
            </a:r>
          </a:p>
        </p:txBody>
      </p:sp>
      <p:sp>
        <p:nvSpPr>
          <p:cNvPr id="3" name="Content Placeholder 2">
            <a:extLst>
              <a:ext uri="{FF2B5EF4-FFF2-40B4-BE49-F238E27FC236}">
                <a16:creationId xmlns:a16="http://schemas.microsoft.com/office/drawing/2014/main" id="{05AC827B-4E53-E325-07F4-28727FE5A5FE}"/>
              </a:ext>
            </a:extLst>
          </p:cNvPr>
          <p:cNvSpPr>
            <a:spLocks noGrp="1"/>
          </p:cNvSpPr>
          <p:nvPr>
            <p:ph idx="1"/>
          </p:nvPr>
        </p:nvSpPr>
        <p:spPr>
          <a:xfrm>
            <a:off x="691079" y="2803509"/>
            <a:ext cx="5557352" cy="3564436"/>
          </a:xfrm>
        </p:spPr>
        <p:txBody>
          <a:bodyPr vert="horz" lIns="91440" tIns="45720" rIns="91440" bIns="45720" rtlCol="0" anchor="t">
            <a:normAutofit/>
          </a:bodyPr>
          <a:lstStyle/>
          <a:p>
            <a:pPr marL="0" indent="0">
              <a:buNone/>
            </a:pPr>
            <a:r>
              <a:rPr lang="en-US" sz="2400"/>
              <a:t>1.  Try on your own to scribe what Leif is saying.</a:t>
            </a:r>
            <a:endParaRPr lang="en-US"/>
          </a:p>
          <a:p>
            <a:pPr marL="0" indent="0">
              <a:buClr>
                <a:srgbClr val="8D87A6"/>
              </a:buClr>
              <a:buNone/>
            </a:pPr>
            <a:endParaRPr lang="en-US" sz="2400"/>
          </a:p>
          <a:p>
            <a:pPr marL="0" indent="0">
              <a:buClr>
                <a:srgbClr val="8D87A6"/>
              </a:buClr>
              <a:buNone/>
            </a:pPr>
            <a:r>
              <a:rPr lang="en-US" sz="2400"/>
              <a:t>2. Refer to your strategy chart for addition, what strategy do you think he is using?</a:t>
            </a:r>
          </a:p>
        </p:txBody>
      </p:sp>
      <p:pic>
        <p:nvPicPr>
          <p:cNvPr id="4" name="Leif-mentaol math">
            <a:hlinkClick r:id="" action="ppaction://media"/>
            <a:extLst>
              <a:ext uri="{FF2B5EF4-FFF2-40B4-BE49-F238E27FC236}">
                <a16:creationId xmlns:a16="http://schemas.microsoft.com/office/drawing/2014/main" id="{05897D1D-B95A-85CD-DC5A-B996D5114DC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680885" y="-4120"/>
            <a:ext cx="5471985" cy="6876536"/>
          </a:xfrm>
          <a:prstGeom prst="rect">
            <a:avLst/>
          </a:prstGeom>
        </p:spPr>
      </p:pic>
    </p:spTree>
    <p:extLst>
      <p:ext uri="{BB962C8B-B14F-4D97-AF65-F5344CB8AC3E}">
        <p14:creationId xmlns:p14="http://schemas.microsoft.com/office/powerpoint/2010/main" val="3227786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53203DB-2BCC-6D03-C7FF-F27FF52E7650}"/>
              </a:ext>
            </a:extLst>
          </p:cNvPr>
          <p:cNvSpPr>
            <a:spLocks noGrp="1"/>
          </p:cNvSpPr>
          <p:nvPr>
            <p:ph idx="1"/>
          </p:nvPr>
        </p:nvSpPr>
        <p:spPr>
          <a:xfrm>
            <a:off x="1453079" y="5995671"/>
            <a:ext cx="3775919" cy="1257843"/>
          </a:xfrm>
        </p:spPr>
        <p:txBody>
          <a:bodyPr vert="horz" lIns="91440" tIns="45720" rIns="91440" bIns="45720" rtlCol="0" anchor="t">
            <a:normAutofit/>
          </a:bodyPr>
          <a:lstStyle/>
          <a:p>
            <a:pPr marL="0" indent="0">
              <a:buClr>
                <a:srgbClr val="2A2735">
                  <a:lumMod val="50000"/>
                  <a:lumOff val="50000"/>
                </a:srgbClr>
              </a:buClr>
              <a:buNone/>
            </a:pPr>
            <a:r>
              <a:rPr lang="en-US" sz="1800" b="1"/>
              <a:t>Examples of students solving</a:t>
            </a:r>
            <a:endParaRPr lang="en-US" sz="1800"/>
          </a:p>
          <a:p>
            <a:pPr>
              <a:buClr>
                <a:srgbClr val="8D87A6"/>
              </a:buClr>
            </a:pPr>
            <a:r>
              <a:rPr lang="en-US" sz="1800"/>
              <a:t>1st student – 3:15sec</a:t>
            </a:r>
          </a:p>
          <a:p>
            <a:pPr>
              <a:buClr>
                <a:srgbClr val="8D87A6"/>
              </a:buClr>
            </a:pPr>
            <a:endParaRPr lang="en-US"/>
          </a:p>
        </p:txBody>
      </p:sp>
      <p:pic>
        <p:nvPicPr>
          <p:cNvPr id="4" name="Online Media 3" descr="Developing computational fluency, communication, and confidence in mathematics. Number talks with Surrey Schools educator, Alex Sabell." title="Number Talks at Berkshire Park">
            <a:hlinkClick r:id="" action="ppaction://media"/>
            <a:extLst>
              <a:ext uri="{FF2B5EF4-FFF2-40B4-BE49-F238E27FC236}">
                <a16:creationId xmlns:a16="http://schemas.microsoft.com/office/drawing/2014/main" id="{37CC777B-9EEA-C66F-892D-4A46F7B285A2}"/>
              </a:ext>
            </a:extLst>
          </p:cNvPr>
          <p:cNvPicPr>
            <a:picLocks noRot="1" noChangeAspect="1"/>
          </p:cNvPicPr>
          <p:nvPr>
            <a:videoFile r:link="rId1"/>
          </p:nvPr>
        </p:nvPicPr>
        <p:blipFill>
          <a:blip r:embed="rId3"/>
          <a:stretch>
            <a:fillRect/>
          </a:stretch>
        </p:blipFill>
        <p:spPr>
          <a:xfrm>
            <a:off x="1075038" y="67962"/>
            <a:ext cx="10000735" cy="5858132"/>
          </a:xfrm>
          <a:prstGeom prst="rect">
            <a:avLst/>
          </a:prstGeom>
        </p:spPr>
      </p:pic>
      <p:sp>
        <p:nvSpPr>
          <p:cNvPr id="5" name="TextBox 4">
            <a:extLst>
              <a:ext uri="{FF2B5EF4-FFF2-40B4-BE49-F238E27FC236}">
                <a16:creationId xmlns:a16="http://schemas.microsoft.com/office/drawing/2014/main" id="{DBE340A1-E79A-F5F2-68FC-C311C1D53154}"/>
              </a:ext>
            </a:extLst>
          </p:cNvPr>
          <p:cNvSpPr txBox="1"/>
          <p:nvPr/>
        </p:nvSpPr>
        <p:spPr>
          <a:xfrm>
            <a:off x="8119418" y="5884905"/>
            <a:ext cx="3938716" cy="113877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0" rtl="0"/>
            <a:r>
              <a:rPr lang="en-US" b="1" baseline="0">
                <a:solidFill>
                  <a:srgbClr val="2A2735"/>
                </a:solidFill>
                <a:latin typeface="Grandview"/>
                <a:ea typeface="Arial"/>
                <a:cs typeface="Arial"/>
              </a:rPr>
              <a:t>Student Reflection:</a:t>
            </a:r>
            <a:r>
              <a:rPr lang="en-US" b="1">
                <a:solidFill>
                  <a:srgbClr val="2A2735"/>
                </a:solidFill>
                <a:latin typeface="Grandview"/>
                <a:ea typeface="Arial"/>
                <a:cs typeface="Arial"/>
              </a:rPr>
              <a:t>​</a:t>
            </a:r>
            <a:endParaRPr lang="en-US" b="1"/>
          </a:p>
          <a:p>
            <a:pPr marL="228600" lvl="0" indent="-228600" rtl="0">
              <a:buChar char="•"/>
            </a:pPr>
            <a:r>
              <a:rPr lang="en-US" baseline="0">
                <a:solidFill>
                  <a:srgbClr val="2A2735"/>
                </a:solidFill>
                <a:latin typeface="Grandview"/>
                <a:ea typeface="Arial"/>
                <a:cs typeface="Arial"/>
              </a:rPr>
              <a:t>2nd student – 4:14sec</a:t>
            </a:r>
            <a:r>
              <a:rPr lang="en-US">
                <a:solidFill>
                  <a:srgbClr val="2A2735"/>
                </a:solidFill>
                <a:latin typeface="Grandview"/>
                <a:ea typeface="Arial"/>
                <a:cs typeface="Arial"/>
              </a:rPr>
              <a:t>​</a:t>
            </a:r>
          </a:p>
          <a:p>
            <a:pPr marL="228600" lvl="0" indent="-228600" rtl="0">
              <a:buChar char="•"/>
            </a:pPr>
            <a:r>
              <a:rPr lang="en-US" baseline="0">
                <a:solidFill>
                  <a:srgbClr val="2A2735"/>
                </a:solidFill>
                <a:latin typeface="Grandview"/>
                <a:ea typeface="Arial"/>
                <a:cs typeface="Arial"/>
              </a:rPr>
              <a:t>3rd Student – 5:11 sec to end!</a:t>
            </a:r>
            <a:r>
              <a:rPr lang="en-US">
                <a:solidFill>
                  <a:srgbClr val="2A2735"/>
                </a:solidFill>
                <a:latin typeface="Grandview"/>
                <a:ea typeface="Arial"/>
                <a:cs typeface="Arial"/>
              </a:rPr>
              <a:t>​</a:t>
            </a:r>
          </a:p>
          <a:p>
            <a:pPr lvl="0" rtl="0"/>
            <a:endParaRPr lang="en-US" sz="1400">
              <a:solidFill>
                <a:srgbClr val="2A2735"/>
              </a:solidFill>
              <a:cs typeface="Arial"/>
            </a:endParaRPr>
          </a:p>
        </p:txBody>
      </p:sp>
    </p:spTree>
    <p:extLst>
      <p:ext uri="{BB962C8B-B14F-4D97-AF65-F5344CB8AC3E}">
        <p14:creationId xmlns:p14="http://schemas.microsoft.com/office/powerpoint/2010/main" val="30414273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748618E9-EE2D-4864-9EEE-58939BD4FBB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214" y="-1"/>
            <a:ext cx="12214827" cy="6858000"/>
            <a:chOff x="-6214" y="-1"/>
            <a:chExt cx="12214827" cy="6858000"/>
          </a:xfrm>
        </p:grpSpPr>
        <p:cxnSp>
          <p:nvCxnSpPr>
            <p:cNvPr id="10" name="Straight Connector 9">
              <a:extLst>
                <a:ext uri="{FF2B5EF4-FFF2-40B4-BE49-F238E27FC236}">
                  <a16:creationId xmlns:a16="http://schemas.microsoft.com/office/drawing/2014/main" id="{317D1EC0-23FF-4FC8-B22D-E34878EAA4C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214" y="66862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5AB929A7-258C-4469-AAB4-A67D713F7A8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DA635CDB-2D00-49D5-B26E-0694A25000C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99325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B4288D7A-F857-418D-92F2-368E841B9F2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9252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F1084F50-7F3C-4A4A-877E-FFD9EC7CD88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7592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331E64C1-F4C0-4A94-B319-BB1A0A2450B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5931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363D8374-8052-417F-AB69-B97EAC43D51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4271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C7750734-4D51-4019-A003-38A3DE49B43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2610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71B693D1-DBA2-4D3B-9B37-D9EE8C4112F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10949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1BCD3EA8-E4C0-4AF6-817F-F9F29157A49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09289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7A170FB3-B397-4AC9-85FD-65388F26D90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762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E5EC0B9-49C7-4777-AEC5-B5EF8DE4049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805968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7902048B-30F7-4434-87A5-140F9BB4BEB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904307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0500A6E2-A41C-4751-8A4E-9A0C5718D93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02646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FC259517-7BE7-45F9-81C0-3A6362BF143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00986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90652F56-7B71-42B2-AB68-22204A6DF17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21857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1059830E-1C3D-4D42-8789-524971CB465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7171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B53325A7-86D3-4B52-A7E3-ADDF408B406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71459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D53F46F-EC12-484C-A4E7-791E57687AC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257478"/>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464ED9CA-8950-47B8-A9ED-22B45CE15FB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80035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E4429F7B-9FD7-438F-8ECA-3FCAD006180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343240"/>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0C558100-D455-4B41-890C-BCC898B2D16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886121"/>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F2886397-398A-4318-BE16-2CBAC1902F9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3429002"/>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7D32A3A6-CE6E-4ABD-8522-2C8DC88C070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39718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F9014C09-5B84-4798-8BDE-C80D76E67B8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4514764"/>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2A29EB9E-ED9D-4C69-8A26-9A7A0A83056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057645"/>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AA2899F9-1795-416F-8F3D-26EEB684DB6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60052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E3043474-8625-495C-BD06-3627FD286C5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685799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D432CE47-7631-408E-8DDC-79EE378B707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6613" y="614340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B2C8832D-8B8D-4036-B913-2D363143274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84225" y="171716"/>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1CCEFEAF-E87B-4FF2-A947-94CABAA0610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508412" y="173267"/>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grpSp>
      <p:sp>
        <p:nvSpPr>
          <p:cNvPr id="42" name="Right Triangle 41">
            <a:extLst>
              <a:ext uri="{FF2B5EF4-FFF2-40B4-BE49-F238E27FC236}">
                <a16:creationId xmlns:a16="http://schemas.microsoft.com/office/drawing/2014/main" id="{2437C4A8-8E3A-4ADA-93B9-64737CE1AB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3500000">
            <a:off x="-281093" y="2607907"/>
            <a:ext cx="568289" cy="568289"/>
          </a:xfrm>
          <a:prstGeom prst="rtTriangl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useBgFill="1">
        <p:nvSpPr>
          <p:cNvPr id="44" name="Rectangle 43">
            <a:extLst>
              <a:ext uri="{FF2B5EF4-FFF2-40B4-BE49-F238E27FC236}">
                <a16:creationId xmlns:a16="http://schemas.microsoft.com/office/drawing/2014/main" id="{A173122F-D466-4F08-90FA-0038F7AC21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pSp>
        <p:nvGrpSpPr>
          <p:cNvPr id="46" name="Group 45">
            <a:extLst>
              <a:ext uri="{FF2B5EF4-FFF2-40B4-BE49-F238E27FC236}">
                <a16:creationId xmlns:a16="http://schemas.microsoft.com/office/drawing/2014/main" id="{B19EC7B8-C390-4F1B-8960-E6D32451033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214" y="-1"/>
            <a:ext cx="12214827" cy="6858000"/>
            <a:chOff x="-6214" y="-1"/>
            <a:chExt cx="12214827" cy="6858000"/>
          </a:xfrm>
        </p:grpSpPr>
        <p:cxnSp>
          <p:nvCxnSpPr>
            <p:cNvPr id="47" name="Straight Connector 46">
              <a:extLst>
                <a:ext uri="{FF2B5EF4-FFF2-40B4-BE49-F238E27FC236}">
                  <a16:creationId xmlns:a16="http://schemas.microsoft.com/office/drawing/2014/main" id="{7CEE1CC1-2CD0-4957-8A12-48FA80C0CC2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214" y="66862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34901FEB-A7C2-457B-A124-AD433B04174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C76048A8-79AA-454C-BD3E-3004F742681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99325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77B51975-25FE-4328-9815-2AA302F28AB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9252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B440B47E-6D3E-4978-B887-B53DA0BFF55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7592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FD94D0A1-D760-40DE-B758-008B93D588B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5931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F9E590CB-0538-40D7-9CAC-1BBD39CC278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4271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5D7C67DA-B2AA-46E2-8065-1F862A6F723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2610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C0C2ED54-1B65-4F4A-B14B-41FC05B372B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10949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EAE5BBBC-F576-4D54-BF67-C00BB1F4F98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09289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90D490E7-12F8-40DC-A9C1-D119667EEF4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762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6C855383-9F21-4BDA-8FCA-22AF3D69FFC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805968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FC3E600C-E08A-418E-B30E-2B0FC15DF96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904307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E980D58F-BD3F-4B47-9BD2-888B0D9D197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02646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43544818-9B28-4A71-8D7B-80727A53262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00986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101FFBC7-035F-48C5-91FA-4A4973FCD6E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21857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D6195BC5-BB4E-4F3F-8378-0B308B42523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7171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02404171-AF5C-4FA1-9D4E-DCF75562BD6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71459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BAD45A86-9385-473D-9DBF-565E0A94AF1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257478"/>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DBA5A228-913F-4D4F-AB25-53729362464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80035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A87E8BFE-D92E-4EB3-ADD1-FB75CAA683B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343240"/>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08756FCD-8335-4089-B4EE-13D629E53E6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886121"/>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A9707D7B-937E-4DC3-87BA-B7B70426821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3429002"/>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AB1A72DC-3F29-4488-9051-C21E1CBB7E5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39718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956DAD76-815C-4F16-98CF-8E8BE1965BB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4514764"/>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1AF2F8C5-6691-4EBD-B42E-4B17DF1ED27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057645"/>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D32ED14D-1C00-41C8-849C-030A1434E46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60052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62F296F5-9867-45CA-BF0A-EF216F6A808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685799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53B72471-9DB5-428B-AF52-E11E03B9FD0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6613" y="614340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B8656B49-5277-4610-BD7B-F5D98170B5A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84225" y="171716"/>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F1A47399-8F78-4DB1-BD21-1166BCB267C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508412" y="173267"/>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grpSp>
      <p:sp>
        <p:nvSpPr>
          <p:cNvPr id="79" name="Right Triangle 78">
            <a:extLst>
              <a:ext uri="{FF2B5EF4-FFF2-40B4-BE49-F238E27FC236}">
                <a16:creationId xmlns:a16="http://schemas.microsoft.com/office/drawing/2014/main" id="{F952A221-69C2-46B3-890D-354CA59616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a:off x="5810332" y="-286720"/>
            <a:ext cx="568289" cy="568289"/>
          </a:xfrm>
          <a:prstGeom prst="rtTriangl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9419D835-99AB-A0F7-DD8F-029831A14CEC}"/>
              </a:ext>
            </a:extLst>
          </p:cNvPr>
          <p:cNvSpPr>
            <a:spLocks noGrp="1"/>
          </p:cNvSpPr>
          <p:nvPr>
            <p:ph type="title"/>
          </p:nvPr>
        </p:nvSpPr>
        <p:spPr>
          <a:xfrm>
            <a:off x="1169071" y="722904"/>
            <a:ext cx="9821130" cy="1075904"/>
          </a:xfrm>
        </p:spPr>
        <p:txBody>
          <a:bodyPr vert="horz" lIns="91440" tIns="45720" rIns="91440" bIns="45720" rtlCol="0" anchor="b">
            <a:normAutofit/>
          </a:bodyPr>
          <a:lstStyle/>
          <a:p>
            <a:pPr algn="ctr"/>
            <a:r>
              <a:rPr lang="en-US" sz="5400"/>
              <a:t>Turn &amp; Talk </a:t>
            </a:r>
          </a:p>
        </p:txBody>
      </p:sp>
      <p:sp>
        <p:nvSpPr>
          <p:cNvPr id="3" name="Content Placeholder 2">
            <a:extLst>
              <a:ext uri="{FF2B5EF4-FFF2-40B4-BE49-F238E27FC236}">
                <a16:creationId xmlns:a16="http://schemas.microsoft.com/office/drawing/2014/main" id="{C1B5F777-61D1-13F8-E91D-AA5024B83418}"/>
              </a:ext>
            </a:extLst>
          </p:cNvPr>
          <p:cNvSpPr>
            <a:spLocks noGrp="1"/>
          </p:cNvSpPr>
          <p:nvPr>
            <p:ph idx="1"/>
          </p:nvPr>
        </p:nvSpPr>
        <p:spPr>
          <a:xfrm>
            <a:off x="2160252" y="2269145"/>
            <a:ext cx="7893025" cy="614834"/>
          </a:xfrm>
        </p:spPr>
        <p:txBody>
          <a:bodyPr vert="horz" lIns="91440" tIns="45720" rIns="91440" bIns="45720" rtlCol="0" anchor="ctr">
            <a:noAutofit/>
          </a:bodyPr>
          <a:lstStyle/>
          <a:p>
            <a:pPr marL="0" indent="0" algn="ctr">
              <a:lnSpc>
                <a:spcPct val="100000"/>
              </a:lnSpc>
              <a:buNone/>
            </a:pPr>
            <a:r>
              <a:rPr lang="en-US" sz="2400"/>
              <a:t>Where in Number Talks are you seeing the core competencies, curricular competencies, and content?</a:t>
            </a:r>
          </a:p>
        </p:txBody>
      </p:sp>
      <p:pic>
        <p:nvPicPr>
          <p:cNvPr id="4" name="Picture 3" descr="Secondary - YUKON EDUCATION">
            <a:extLst>
              <a:ext uri="{FF2B5EF4-FFF2-40B4-BE49-F238E27FC236}">
                <a16:creationId xmlns:a16="http://schemas.microsoft.com/office/drawing/2014/main" id="{0D203BF3-CAF2-F59B-DC06-1511024DF8B6}"/>
              </a:ext>
            </a:extLst>
          </p:cNvPr>
          <p:cNvPicPr>
            <a:picLocks noChangeAspect="1"/>
          </p:cNvPicPr>
          <p:nvPr/>
        </p:nvPicPr>
        <p:blipFill>
          <a:blip r:embed="rId2"/>
          <a:stretch>
            <a:fillRect/>
          </a:stretch>
        </p:blipFill>
        <p:spPr>
          <a:xfrm>
            <a:off x="1872917" y="3605375"/>
            <a:ext cx="8460496" cy="3257291"/>
          </a:xfrm>
          <a:prstGeom prst="rect">
            <a:avLst/>
          </a:prstGeom>
        </p:spPr>
      </p:pic>
    </p:spTree>
    <p:extLst>
      <p:ext uri="{BB962C8B-B14F-4D97-AF65-F5344CB8AC3E}">
        <p14:creationId xmlns:p14="http://schemas.microsoft.com/office/powerpoint/2010/main" val="26580942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3D1610-608D-E44B-166E-B821084BEE09}"/>
              </a:ext>
            </a:extLst>
          </p:cNvPr>
          <p:cNvSpPr>
            <a:spLocks noGrp="1"/>
          </p:cNvSpPr>
          <p:nvPr>
            <p:ph type="title"/>
          </p:nvPr>
        </p:nvSpPr>
        <p:spPr>
          <a:xfrm>
            <a:off x="840758" y="4772"/>
            <a:ext cx="10325000" cy="1442463"/>
          </a:xfrm>
        </p:spPr>
        <p:txBody>
          <a:bodyPr/>
          <a:lstStyle/>
          <a:p>
            <a:r>
              <a:rPr lang="en-US" dirty="0"/>
              <a:t>SD71 Numeracy Framework</a:t>
            </a:r>
            <a:br>
              <a:rPr lang="en-US" dirty="0"/>
            </a:br>
            <a:r>
              <a:rPr lang="en-US" dirty="0"/>
              <a:t>Numeracy Foundations</a:t>
            </a:r>
          </a:p>
        </p:txBody>
      </p:sp>
      <p:pic>
        <p:nvPicPr>
          <p:cNvPr id="4" name="Picture 3" descr="A flower with text and circles&#10;&#10;Description automatically generated">
            <a:extLst>
              <a:ext uri="{FF2B5EF4-FFF2-40B4-BE49-F238E27FC236}">
                <a16:creationId xmlns:a16="http://schemas.microsoft.com/office/drawing/2014/main" id="{52DDA726-4497-3C4B-6B7B-A66F9A2842E1}"/>
              </a:ext>
            </a:extLst>
          </p:cNvPr>
          <p:cNvPicPr>
            <a:picLocks noChangeAspect="1"/>
          </p:cNvPicPr>
          <p:nvPr/>
        </p:nvPicPr>
        <p:blipFill>
          <a:blip r:embed="rId2"/>
          <a:stretch>
            <a:fillRect/>
          </a:stretch>
        </p:blipFill>
        <p:spPr>
          <a:xfrm>
            <a:off x="913720" y="3555546"/>
            <a:ext cx="2499631" cy="3298372"/>
          </a:xfrm>
          <a:prstGeom prst="rect">
            <a:avLst/>
          </a:prstGeom>
        </p:spPr>
      </p:pic>
      <p:sp>
        <p:nvSpPr>
          <p:cNvPr id="3" name="Content Placeholder 2">
            <a:extLst>
              <a:ext uri="{FF2B5EF4-FFF2-40B4-BE49-F238E27FC236}">
                <a16:creationId xmlns:a16="http://schemas.microsoft.com/office/drawing/2014/main" id="{E5DFE6B6-3271-B736-5B55-64AFE16A6ED4}"/>
              </a:ext>
            </a:extLst>
          </p:cNvPr>
          <p:cNvSpPr>
            <a:spLocks noGrp="1"/>
          </p:cNvSpPr>
          <p:nvPr>
            <p:ph idx="1"/>
          </p:nvPr>
        </p:nvSpPr>
        <p:spPr>
          <a:xfrm>
            <a:off x="541401" y="1673381"/>
            <a:ext cx="3603072" cy="3537222"/>
          </a:xfrm>
        </p:spPr>
        <p:txBody>
          <a:bodyPr vert="horz" lIns="91440" tIns="45720" rIns="91440" bIns="45720" rtlCol="0" anchor="t">
            <a:normAutofit/>
          </a:bodyPr>
          <a:lstStyle/>
          <a:p>
            <a:pPr marL="0" indent="0">
              <a:buNone/>
            </a:pPr>
            <a:r>
              <a:rPr lang="en-US" b="1" dirty="0">
                <a:ea typeface="+mn-lt"/>
                <a:cs typeface="+mn-lt"/>
              </a:rPr>
              <a:t>Early Years</a:t>
            </a:r>
            <a:endParaRPr lang="en-US" b="1" dirty="0"/>
          </a:p>
          <a:p>
            <a:pPr>
              <a:lnSpc>
                <a:spcPct val="75000"/>
              </a:lnSpc>
              <a:buClr>
                <a:srgbClr val="8D87A6"/>
              </a:buClr>
            </a:pPr>
            <a:r>
              <a:rPr lang="en-US" sz="1800" dirty="0">
                <a:ea typeface="+mn-lt"/>
                <a:cs typeface="+mn-lt"/>
              </a:rPr>
              <a:t>Play</a:t>
            </a:r>
          </a:p>
          <a:p>
            <a:pPr>
              <a:lnSpc>
                <a:spcPct val="75000"/>
              </a:lnSpc>
              <a:buClr>
                <a:srgbClr val="8D87A6"/>
              </a:buClr>
            </a:pPr>
            <a:r>
              <a:rPr lang="en-US" sz="1800" dirty="0">
                <a:ea typeface="+mn-lt"/>
                <a:cs typeface="+mn-lt"/>
              </a:rPr>
              <a:t>Relationship</a:t>
            </a:r>
          </a:p>
          <a:p>
            <a:pPr>
              <a:lnSpc>
                <a:spcPct val="75000"/>
              </a:lnSpc>
              <a:buClr>
                <a:srgbClr val="8D87A6"/>
              </a:buClr>
            </a:pPr>
            <a:r>
              <a:rPr lang="en-US" sz="1800" dirty="0">
                <a:ea typeface="+mn-lt"/>
                <a:cs typeface="+mn-lt"/>
              </a:rPr>
              <a:t>Community of Mathematicians</a:t>
            </a:r>
            <a:endParaRPr lang="en-US" sz="1800"/>
          </a:p>
          <a:p>
            <a:pPr>
              <a:lnSpc>
                <a:spcPct val="75000"/>
              </a:lnSpc>
              <a:buClr>
                <a:srgbClr val="8D87A6"/>
              </a:buClr>
            </a:pPr>
            <a:r>
              <a:rPr lang="en-US" sz="1800" dirty="0">
                <a:ea typeface="+mn-lt"/>
                <a:cs typeface="+mn-lt"/>
              </a:rPr>
              <a:t>Rich Numeracy Tasks</a:t>
            </a:r>
          </a:p>
          <a:p>
            <a:pPr>
              <a:lnSpc>
                <a:spcPct val="75000"/>
              </a:lnSpc>
              <a:buClr>
                <a:srgbClr val="8D87A6"/>
              </a:buClr>
            </a:pPr>
            <a:r>
              <a:rPr lang="en-US" sz="1800" dirty="0">
                <a:ea typeface="+mn-lt"/>
                <a:cs typeface="+mn-lt"/>
              </a:rPr>
              <a:t>Skills and strategies:</a:t>
            </a:r>
            <a:endParaRPr lang="en-US" sz="1800"/>
          </a:p>
        </p:txBody>
      </p:sp>
      <p:pic>
        <p:nvPicPr>
          <p:cNvPr id="5" name="Picture 4" descr="A circular diagram of a learner&#10;&#10;Description automatically generated">
            <a:extLst>
              <a:ext uri="{FF2B5EF4-FFF2-40B4-BE49-F238E27FC236}">
                <a16:creationId xmlns:a16="http://schemas.microsoft.com/office/drawing/2014/main" id="{F6164162-8F41-2C99-AA30-8410A1FECBDF}"/>
              </a:ext>
            </a:extLst>
          </p:cNvPr>
          <p:cNvPicPr>
            <a:picLocks noChangeAspect="1"/>
          </p:cNvPicPr>
          <p:nvPr/>
        </p:nvPicPr>
        <p:blipFill>
          <a:blip r:embed="rId3"/>
          <a:stretch>
            <a:fillRect/>
          </a:stretch>
        </p:blipFill>
        <p:spPr>
          <a:xfrm>
            <a:off x="4882243" y="4193044"/>
            <a:ext cx="2767691" cy="2690131"/>
          </a:xfrm>
          <a:prstGeom prst="rect">
            <a:avLst/>
          </a:prstGeom>
        </p:spPr>
      </p:pic>
      <p:sp>
        <p:nvSpPr>
          <p:cNvPr id="6" name="TextBox 5">
            <a:extLst>
              <a:ext uri="{FF2B5EF4-FFF2-40B4-BE49-F238E27FC236}">
                <a16:creationId xmlns:a16="http://schemas.microsoft.com/office/drawing/2014/main" id="{98911278-4843-AE8F-CE72-417D945AB2EF}"/>
              </a:ext>
            </a:extLst>
          </p:cNvPr>
          <p:cNvSpPr txBox="1"/>
          <p:nvPr/>
        </p:nvSpPr>
        <p:spPr>
          <a:xfrm>
            <a:off x="4599214" y="1755320"/>
            <a:ext cx="3401786" cy="235897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dirty="0">
                <a:ea typeface="+mn-lt"/>
                <a:cs typeface="+mn-lt"/>
              </a:rPr>
              <a:t>Intermediate/Middle Years</a:t>
            </a:r>
          </a:p>
          <a:p>
            <a:pPr marL="342900" indent="-342900">
              <a:lnSpc>
                <a:spcPct val="120000"/>
              </a:lnSpc>
              <a:buFont typeface="Arial"/>
              <a:buChar char="•"/>
            </a:pPr>
            <a:r>
              <a:rPr lang="en-US" dirty="0"/>
              <a:t>Problem Solving</a:t>
            </a:r>
          </a:p>
          <a:p>
            <a:pPr marL="342900" indent="-342900">
              <a:lnSpc>
                <a:spcPct val="120000"/>
              </a:lnSpc>
              <a:buFont typeface="Arial"/>
              <a:buChar char="•"/>
            </a:pPr>
            <a:r>
              <a:rPr lang="en-US" dirty="0"/>
              <a:t>Collaboration</a:t>
            </a:r>
          </a:p>
          <a:p>
            <a:pPr marL="342900" indent="-342900">
              <a:lnSpc>
                <a:spcPct val="120000"/>
              </a:lnSpc>
              <a:buFont typeface="Arial"/>
              <a:buChar char="•"/>
            </a:pPr>
            <a:r>
              <a:rPr lang="en-US" dirty="0"/>
              <a:t>Mathematical Community</a:t>
            </a:r>
          </a:p>
          <a:p>
            <a:pPr marL="342900" indent="-342900">
              <a:lnSpc>
                <a:spcPct val="120000"/>
              </a:lnSpc>
              <a:buFont typeface="Arial"/>
              <a:buChar char="•"/>
            </a:pPr>
            <a:r>
              <a:rPr lang="en-US" dirty="0"/>
              <a:t>Rich Numeracy Tasks</a:t>
            </a:r>
          </a:p>
          <a:p>
            <a:pPr marL="342900" indent="-342900">
              <a:lnSpc>
                <a:spcPct val="120000"/>
              </a:lnSpc>
              <a:buFont typeface="Arial"/>
              <a:buChar char="•"/>
            </a:pPr>
            <a:r>
              <a:rPr lang="en-US" dirty="0"/>
              <a:t>Structures and Routines</a:t>
            </a:r>
          </a:p>
          <a:p>
            <a:pPr marL="342900" indent="-342900">
              <a:lnSpc>
                <a:spcPct val="120000"/>
              </a:lnSpc>
              <a:buFont typeface="Arial"/>
              <a:buChar char="•"/>
            </a:pPr>
            <a:r>
              <a:rPr lang="en-US" dirty="0"/>
              <a:t>Skills and Strategies</a:t>
            </a:r>
          </a:p>
        </p:txBody>
      </p:sp>
      <p:pic>
        <p:nvPicPr>
          <p:cNvPr id="7" name="Picture 6" descr="Diagram of a diagram of problem solving&#10;&#10;Description automatically generated">
            <a:extLst>
              <a:ext uri="{FF2B5EF4-FFF2-40B4-BE49-F238E27FC236}">
                <a16:creationId xmlns:a16="http://schemas.microsoft.com/office/drawing/2014/main" id="{FC03AAE6-AC13-980B-B0A4-9008C497B49F}"/>
              </a:ext>
            </a:extLst>
          </p:cNvPr>
          <p:cNvPicPr>
            <a:picLocks noChangeAspect="1"/>
          </p:cNvPicPr>
          <p:nvPr/>
        </p:nvPicPr>
        <p:blipFill>
          <a:blip r:embed="rId4"/>
          <a:stretch>
            <a:fillRect/>
          </a:stretch>
        </p:blipFill>
        <p:spPr>
          <a:xfrm>
            <a:off x="8654822" y="4391704"/>
            <a:ext cx="3332391" cy="2496912"/>
          </a:xfrm>
          <a:prstGeom prst="rect">
            <a:avLst/>
          </a:prstGeom>
        </p:spPr>
      </p:pic>
      <p:sp>
        <p:nvSpPr>
          <p:cNvPr id="8" name="TextBox 7">
            <a:extLst>
              <a:ext uri="{FF2B5EF4-FFF2-40B4-BE49-F238E27FC236}">
                <a16:creationId xmlns:a16="http://schemas.microsoft.com/office/drawing/2014/main" id="{12C4334B-C9E1-963E-0A7C-7E5846E94FE3}"/>
              </a:ext>
            </a:extLst>
          </p:cNvPr>
          <p:cNvSpPr txBox="1"/>
          <p:nvPr/>
        </p:nvSpPr>
        <p:spPr>
          <a:xfrm>
            <a:off x="8654143" y="1673678"/>
            <a:ext cx="3292927" cy="23630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dirty="0"/>
              <a:t>Graduation Years</a:t>
            </a:r>
          </a:p>
          <a:p>
            <a:pPr marL="342900" indent="-342900">
              <a:lnSpc>
                <a:spcPct val="120000"/>
              </a:lnSpc>
              <a:buFont typeface="Arial,Sans-Serif"/>
              <a:buChar char="•"/>
            </a:pPr>
            <a:r>
              <a:rPr lang="en-US" dirty="0">
                <a:latin typeface="Arial"/>
                <a:cs typeface="Arial"/>
              </a:rPr>
              <a:t>Collaboration</a:t>
            </a:r>
          </a:p>
          <a:p>
            <a:pPr marL="342900" indent="-342900">
              <a:lnSpc>
                <a:spcPct val="120000"/>
              </a:lnSpc>
              <a:buFont typeface="Arial,Sans-Serif"/>
              <a:buChar char="•"/>
            </a:pPr>
            <a:r>
              <a:rPr lang="en-US" dirty="0">
                <a:latin typeface="Arial"/>
                <a:cs typeface="Arial"/>
              </a:rPr>
              <a:t>Community of Problem Solvers </a:t>
            </a:r>
          </a:p>
          <a:p>
            <a:pPr marL="342900" indent="-342900">
              <a:lnSpc>
                <a:spcPct val="120000"/>
              </a:lnSpc>
              <a:buFont typeface="Arial,Sans-Serif"/>
              <a:buChar char="•"/>
            </a:pPr>
            <a:r>
              <a:rPr lang="en-US" dirty="0">
                <a:latin typeface="Arial"/>
                <a:cs typeface="Arial"/>
              </a:rPr>
              <a:t>Rich Numeracy Tasks</a:t>
            </a:r>
          </a:p>
          <a:p>
            <a:pPr marL="342900" indent="-342900">
              <a:lnSpc>
                <a:spcPct val="120000"/>
              </a:lnSpc>
              <a:buFont typeface="Arial,Sans-Serif"/>
              <a:buChar char="•"/>
            </a:pPr>
            <a:r>
              <a:rPr lang="en-US" dirty="0">
                <a:latin typeface="Arial"/>
                <a:cs typeface="Arial"/>
              </a:rPr>
              <a:t>Structures and Routines</a:t>
            </a:r>
          </a:p>
          <a:p>
            <a:pPr marL="342900" indent="-342900">
              <a:lnSpc>
                <a:spcPct val="120000"/>
              </a:lnSpc>
              <a:buFont typeface="Arial,Sans-Serif"/>
              <a:buChar char="•"/>
            </a:pPr>
            <a:r>
              <a:rPr lang="en-US" dirty="0">
                <a:latin typeface="Arial"/>
                <a:cs typeface="Arial"/>
              </a:rPr>
              <a:t>Skills and Strategies</a:t>
            </a:r>
            <a:endParaRPr lang="en-US" dirty="0"/>
          </a:p>
        </p:txBody>
      </p:sp>
      <p:sp>
        <p:nvSpPr>
          <p:cNvPr id="9" name="Rectangle: Rounded Corners 8">
            <a:extLst>
              <a:ext uri="{FF2B5EF4-FFF2-40B4-BE49-F238E27FC236}">
                <a16:creationId xmlns:a16="http://schemas.microsoft.com/office/drawing/2014/main" id="{A7F290A5-F478-B636-2A6F-9FDCBC9AA2F2}"/>
              </a:ext>
            </a:extLst>
          </p:cNvPr>
          <p:cNvSpPr/>
          <p:nvPr/>
        </p:nvSpPr>
        <p:spPr>
          <a:xfrm>
            <a:off x="326571" y="1551214"/>
            <a:ext cx="3823608" cy="5306785"/>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F2A060E4-6101-EC50-9CE7-2794E0A400E8}"/>
              </a:ext>
            </a:extLst>
          </p:cNvPr>
          <p:cNvSpPr/>
          <p:nvPr/>
        </p:nvSpPr>
        <p:spPr>
          <a:xfrm>
            <a:off x="4395105" y="1551213"/>
            <a:ext cx="3823607" cy="5306785"/>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694A493A-2C41-2BB1-86D7-35B7AD8B63AB}"/>
              </a:ext>
            </a:extLst>
          </p:cNvPr>
          <p:cNvSpPr/>
          <p:nvPr/>
        </p:nvSpPr>
        <p:spPr>
          <a:xfrm>
            <a:off x="8395606" y="1551214"/>
            <a:ext cx="3673928" cy="5306785"/>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28426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EFB9EA-0139-8BD1-C97D-8E894BE33820}"/>
              </a:ext>
            </a:extLst>
          </p:cNvPr>
          <p:cNvSpPr>
            <a:spLocks noGrp="1"/>
          </p:cNvSpPr>
          <p:nvPr>
            <p:ph type="title"/>
          </p:nvPr>
        </p:nvSpPr>
        <p:spPr>
          <a:xfrm>
            <a:off x="617337" y="-134372"/>
            <a:ext cx="10325000" cy="1110625"/>
          </a:xfrm>
        </p:spPr>
        <p:txBody>
          <a:bodyPr/>
          <a:lstStyle/>
          <a:p>
            <a:r>
              <a:rPr lang="en-US"/>
              <a:t>Why Use Number Talks</a:t>
            </a:r>
          </a:p>
        </p:txBody>
      </p:sp>
      <p:sp>
        <p:nvSpPr>
          <p:cNvPr id="3" name="Content Placeholder 2">
            <a:extLst>
              <a:ext uri="{FF2B5EF4-FFF2-40B4-BE49-F238E27FC236}">
                <a16:creationId xmlns:a16="http://schemas.microsoft.com/office/drawing/2014/main" id="{AC76BA6C-8F6D-3153-8510-7FBD93E03F9B}"/>
              </a:ext>
            </a:extLst>
          </p:cNvPr>
          <p:cNvSpPr>
            <a:spLocks noGrp="1"/>
          </p:cNvSpPr>
          <p:nvPr>
            <p:ph idx="1"/>
          </p:nvPr>
        </p:nvSpPr>
        <p:spPr>
          <a:xfrm>
            <a:off x="617337" y="975906"/>
            <a:ext cx="10325000" cy="5432564"/>
          </a:xfrm>
        </p:spPr>
        <p:txBody>
          <a:bodyPr vert="horz" lIns="91440" tIns="45720" rIns="91440" bIns="45720" rtlCol="0" anchor="t">
            <a:normAutofit lnSpcReduction="10000"/>
          </a:bodyPr>
          <a:lstStyle/>
          <a:p>
            <a:r>
              <a:rPr lang="en-US">
                <a:ea typeface="+mn-lt"/>
                <a:cs typeface="+mn-lt"/>
              </a:rPr>
              <a:t>To improve </a:t>
            </a:r>
            <a:r>
              <a:rPr lang="en-US" b="1">
                <a:ea typeface="+mn-lt"/>
                <a:cs typeface="+mn-lt"/>
              </a:rPr>
              <a:t>flexibility and real understanding </a:t>
            </a:r>
            <a:r>
              <a:rPr lang="en-US">
                <a:ea typeface="+mn-lt"/>
                <a:cs typeface="+mn-lt"/>
              </a:rPr>
              <a:t>of numbers and arithmetic procedures which will help build a solid foundation for future math learning. </a:t>
            </a:r>
            <a:endParaRPr lang="en-US">
              <a:solidFill>
                <a:srgbClr val="FF0000"/>
              </a:solidFill>
              <a:ea typeface="+mn-lt"/>
              <a:cs typeface="+mn-lt"/>
            </a:endParaRPr>
          </a:p>
          <a:p>
            <a:pPr>
              <a:buClr>
                <a:srgbClr val="8D87A6"/>
              </a:buClr>
            </a:pPr>
            <a:r>
              <a:rPr lang="en-US">
                <a:ea typeface="+mn-lt"/>
                <a:cs typeface="+mn-lt"/>
              </a:rPr>
              <a:t>To </a:t>
            </a:r>
            <a:r>
              <a:rPr lang="en-US" b="1">
                <a:ea typeface="+mn-lt"/>
                <a:cs typeface="+mn-lt"/>
              </a:rPr>
              <a:t>empower students as mathematical thinkers</a:t>
            </a:r>
            <a:r>
              <a:rPr lang="en-US">
                <a:ea typeface="+mn-lt"/>
                <a:cs typeface="+mn-lt"/>
              </a:rPr>
              <a:t> by assigning value to the ideas in the room</a:t>
            </a:r>
          </a:p>
          <a:p>
            <a:pPr>
              <a:buClr>
                <a:srgbClr val="8D87A6"/>
              </a:buClr>
            </a:pPr>
            <a:r>
              <a:rPr lang="en-US">
                <a:ea typeface="+mn-lt"/>
                <a:cs typeface="+mn-lt"/>
              </a:rPr>
              <a:t>To </a:t>
            </a:r>
            <a:r>
              <a:rPr lang="en-US" b="1">
                <a:ea typeface="+mn-lt"/>
                <a:cs typeface="+mn-lt"/>
              </a:rPr>
              <a:t>build number sense</a:t>
            </a:r>
            <a:r>
              <a:rPr lang="en-US">
                <a:ea typeface="+mn-lt"/>
                <a:cs typeface="+mn-lt"/>
              </a:rPr>
              <a:t>! This is the foundation of algebra!!!</a:t>
            </a:r>
          </a:p>
          <a:p>
            <a:pPr>
              <a:buClr>
                <a:srgbClr val="8D87A6"/>
              </a:buClr>
            </a:pPr>
            <a:r>
              <a:rPr lang="en-US">
                <a:ea typeface="+mn-lt"/>
                <a:cs typeface="+mn-lt"/>
              </a:rPr>
              <a:t>To </a:t>
            </a:r>
            <a:r>
              <a:rPr lang="en-US" b="1">
                <a:ea typeface="+mn-lt"/>
                <a:cs typeface="+mn-lt"/>
              </a:rPr>
              <a:t>encourages thinking about patterns, quantities and the relationships</a:t>
            </a:r>
            <a:r>
              <a:rPr lang="en-US">
                <a:ea typeface="+mn-lt"/>
                <a:cs typeface="+mn-lt"/>
              </a:rPr>
              <a:t> between numbers</a:t>
            </a:r>
          </a:p>
          <a:p>
            <a:pPr>
              <a:buClr>
                <a:srgbClr val="8D87A6"/>
              </a:buClr>
            </a:pPr>
            <a:r>
              <a:rPr lang="en-US"/>
              <a:t>Supports the building of </a:t>
            </a:r>
            <a:r>
              <a:rPr lang="en-US" b="1"/>
              <a:t>mathematical language</a:t>
            </a:r>
            <a:r>
              <a:rPr lang="en-US"/>
              <a:t> </a:t>
            </a:r>
            <a:endParaRPr lang="en-US">
              <a:ea typeface="+mn-lt"/>
              <a:cs typeface="+mn-lt"/>
            </a:endParaRPr>
          </a:p>
          <a:p>
            <a:pPr>
              <a:buClr>
                <a:srgbClr val="8D87A6"/>
              </a:buClr>
            </a:pPr>
            <a:r>
              <a:rPr lang="en-US">
                <a:ea typeface="+mn-lt"/>
                <a:cs typeface="+mn-lt"/>
              </a:rPr>
              <a:t>Supports student’s </a:t>
            </a:r>
            <a:r>
              <a:rPr lang="en-US" b="1">
                <a:ea typeface="+mn-lt"/>
                <a:cs typeface="+mn-lt"/>
              </a:rPr>
              <a:t>growth in explaining, justifying, reasoning, and communicating</a:t>
            </a:r>
          </a:p>
          <a:p>
            <a:pPr>
              <a:buClr>
                <a:srgbClr val="8D87A6"/>
              </a:buClr>
            </a:pPr>
            <a:r>
              <a:rPr lang="en-US">
                <a:ea typeface="+mn-lt"/>
                <a:cs typeface="+mn-lt"/>
              </a:rPr>
              <a:t>Develops </a:t>
            </a:r>
            <a:r>
              <a:rPr lang="en-US" b="1">
                <a:ea typeface="+mn-lt"/>
                <a:cs typeface="+mn-lt"/>
              </a:rPr>
              <a:t>mental math strategies </a:t>
            </a:r>
          </a:p>
          <a:p>
            <a:pPr>
              <a:buClr>
                <a:srgbClr val="8D87A6"/>
              </a:buClr>
            </a:pPr>
            <a:r>
              <a:rPr lang="en-US">
                <a:ea typeface="+mn-lt"/>
                <a:cs typeface="+mn-lt"/>
              </a:rPr>
              <a:t>Promotes </a:t>
            </a:r>
            <a:r>
              <a:rPr lang="en-US" b="1">
                <a:ea typeface="+mn-lt"/>
                <a:cs typeface="+mn-lt"/>
              </a:rPr>
              <a:t>mathematical habit of mind</a:t>
            </a:r>
            <a:r>
              <a:rPr lang="en-US">
                <a:ea typeface="+mn-lt"/>
                <a:cs typeface="+mn-lt"/>
              </a:rPr>
              <a:t> (perseverance, value that mistakes are an opportunity to discover and learn, recognizing that there are multiple ways to solve a problem, building a toolbox of strategies and tools, respecting diversity in different approaches)</a:t>
            </a:r>
            <a:endParaRPr lang="en-US" b="1"/>
          </a:p>
          <a:p>
            <a:pPr>
              <a:buClr>
                <a:srgbClr val="8D87A6"/>
              </a:buClr>
            </a:pPr>
            <a:endParaRPr lang="en-US"/>
          </a:p>
        </p:txBody>
      </p:sp>
    </p:spTree>
    <p:extLst>
      <p:ext uri="{BB962C8B-B14F-4D97-AF65-F5344CB8AC3E}">
        <p14:creationId xmlns:p14="http://schemas.microsoft.com/office/powerpoint/2010/main" val="2461493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663BDD8-36FC-48B0-8862-3B51BE4F77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2086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pSp>
        <p:nvGrpSpPr>
          <p:cNvPr id="11" name="Group 10">
            <a:extLst>
              <a:ext uri="{FF2B5EF4-FFF2-40B4-BE49-F238E27FC236}">
                <a16:creationId xmlns:a16="http://schemas.microsoft.com/office/drawing/2014/main" id="{B27757FA-E22B-4C03-A927-1E4B4A5855B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214" y="-1"/>
            <a:ext cx="12214827" cy="6858000"/>
            <a:chOff x="-6214" y="-1"/>
            <a:chExt cx="12214827" cy="6858000"/>
          </a:xfrm>
        </p:grpSpPr>
        <p:cxnSp>
          <p:nvCxnSpPr>
            <p:cNvPr id="12" name="Straight Connector 11">
              <a:extLst>
                <a:ext uri="{FF2B5EF4-FFF2-40B4-BE49-F238E27FC236}">
                  <a16:creationId xmlns:a16="http://schemas.microsoft.com/office/drawing/2014/main" id="{9FA329A2-1D2A-4A62-A6AF-93B37310C41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214" y="66862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EAAB6EEA-4329-4352-9BA3-1746A7111E9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DF1164F-7F9A-40C5-868D-082B3E0F117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99325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ADB572B4-ACB4-4026-BE9F-D3523A2C1C3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9252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77DB227-A8B6-43DC-970A-925EED2E0F0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7592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3B6B9264-5A30-46E0-A2C1-636FB3D1B16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5931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879B4D0-16B0-456E-8951-4042C78B2A2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4271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143D00E3-B79B-41D6-9E66-07EC7E6C25F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2610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BDD97DA3-F9CF-4985-A2BA-27DDD396C7A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10949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472B34-25FF-41FB-BF22-42D29C83F61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09289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3C6268AA-8DD1-4959-8136-0ECAAFD2714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762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1F744375-C310-46F7-AC26-C5A4BD827F5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805968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86C08DB1-CFE5-4A9A-BCB2-C82F79C61A9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904307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4F10D3C0-7CBD-42BF-BC76-68A25F97309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02646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F6DF561D-125D-4BA4-BEA8-D540A3EF8FB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00986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696CE140-59C9-47C1-9BFD-E716943C476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21857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7D2421D5-FB16-43BB-BD72-57B6D115C2F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7171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694B4B66-3D8B-4D67-B68A-5EE98A61C30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71459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21CE3395-ADDA-44B4-B550-87AF22E18F3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257478"/>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D6A7375E-9A29-4790-AA05-FC4DCC1AE72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80035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E67518D-21C7-4CDB-9A75-248EEAB4350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343240"/>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413A36F7-9692-46D1-AA17-3036EBF7572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886121"/>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904FE3BA-02A8-46F8-8C46-213885DB491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3429002"/>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7C8B1E1C-C236-410A-A75B-B5FED48E265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39718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DFD8A655-CFAF-496E-82F7-4677B2100C3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4514764"/>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EB52CEB0-DF45-45EF-B19A-A15C1A17E11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057645"/>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7D16414C-77DA-4C7E-8E62-862EAA940E8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60052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AC5789C5-251A-445C-8D17-18D36F8B518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685799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9BA0ACD3-25B4-4C98-B833-09426BA9CCE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6613" y="614340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0C2EAAE7-E646-4A26-BA0E-A130ECE6A4E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84225" y="171716"/>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8F4E911F-A532-42C7-B083-1E5BA8D71AF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508412" y="173267"/>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grpSp>
      <p:sp>
        <p:nvSpPr>
          <p:cNvPr id="44" name="Right Triangle 43">
            <a:extLst>
              <a:ext uri="{FF2B5EF4-FFF2-40B4-BE49-F238E27FC236}">
                <a16:creationId xmlns:a16="http://schemas.microsoft.com/office/drawing/2014/main" id="{1DEA6A44-CD60-4DFD-802B-A4F4BFCB71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a:off x="5820162" y="-288353"/>
            <a:ext cx="568289" cy="568289"/>
          </a:xfrm>
          <a:prstGeom prst="rtTriangl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86D479B8-3F17-7A24-82C0-0677D5FE1B65}"/>
              </a:ext>
            </a:extLst>
          </p:cNvPr>
          <p:cNvSpPr>
            <a:spLocks noGrp="1"/>
          </p:cNvSpPr>
          <p:nvPr>
            <p:ph type="title"/>
          </p:nvPr>
        </p:nvSpPr>
        <p:spPr>
          <a:xfrm>
            <a:off x="368444" y="725951"/>
            <a:ext cx="11117139" cy="1300319"/>
          </a:xfrm>
        </p:spPr>
        <p:txBody>
          <a:bodyPr>
            <a:normAutofit/>
          </a:bodyPr>
          <a:lstStyle/>
          <a:p>
            <a:pPr algn="ctr"/>
            <a:r>
              <a:rPr lang="en-US"/>
              <a:t>Tips for Success</a:t>
            </a:r>
          </a:p>
        </p:txBody>
      </p:sp>
      <p:graphicFrame>
        <p:nvGraphicFramePr>
          <p:cNvPr id="5" name="Content Placeholder 2">
            <a:extLst>
              <a:ext uri="{FF2B5EF4-FFF2-40B4-BE49-F238E27FC236}">
                <a16:creationId xmlns:a16="http://schemas.microsoft.com/office/drawing/2014/main" id="{DCE21088-F2F3-B790-F80D-09E81F954777}"/>
              </a:ext>
            </a:extLst>
          </p:cNvPr>
          <p:cNvGraphicFramePr>
            <a:graphicFrameLocks noGrp="1"/>
          </p:cNvGraphicFramePr>
          <p:nvPr>
            <p:ph idx="1"/>
            <p:extLst>
              <p:ext uri="{D42A27DB-BD31-4B8C-83A1-F6EECF244321}">
                <p14:modId xmlns:p14="http://schemas.microsoft.com/office/powerpoint/2010/main" val="1660590039"/>
              </p:ext>
            </p:extLst>
          </p:nvPr>
        </p:nvGraphicFramePr>
        <p:xfrm>
          <a:off x="690562" y="2784569"/>
          <a:ext cx="10840679" cy="335573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649927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4" name="Rectangle 163">
            <a:extLst>
              <a:ext uri="{FF2B5EF4-FFF2-40B4-BE49-F238E27FC236}">
                <a16:creationId xmlns:a16="http://schemas.microsoft.com/office/drawing/2014/main" id="{1C582B07-D0F0-4B6B-A5D9-D2F192CB3A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useBgFill="1">
        <p:nvSpPr>
          <p:cNvPr id="165" name="Freeform: Shape 164">
            <a:extLst>
              <a:ext uri="{FF2B5EF4-FFF2-40B4-BE49-F238E27FC236}">
                <a16:creationId xmlns:a16="http://schemas.microsoft.com/office/drawing/2014/main" id="{CFDF70F4-97B6-40D8-B1FA-9580DBD239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2244" y="224448"/>
            <a:ext cx="6857996" cy="6409096"/>
          </a:xfrm>
          <a:custGeom>
            <a:avLst/>
            <a:gdLst>
              <a:gd name="connsiteX0" fmla="*/ 0 w 6857996"/>
              <a:gd name="connsiteY0" fmla="*/ 2827344 h 6142577"/>
              <a:gd name="connsiteX1" fmla="*/ 0 w 6857996"/>
              <a:gd name="connsiteY1" fmla="*/ 5080510 h 6142577"/>
              <a:gd name="connsiteX2" fmla="*/ 3 w 6857996"/>
              <a:gd name="connsiteY2" fmla="*/ 5080510 h 6142577"/>
              <a:gd name="connsiteX3" fmla="*/ 3 w 6857996"/>
              <a:gd name="connsiteY3" fmla="*/ 6142577 h 6142577"/>
              <a:gd name="connsiteX4" fmla="*/ 6857996 w 6857996"/>
              <a:gd name="connsiteY4" fmla="*/ 6142577 h 6142577"/>
              <a:gd name="connsiteX5" fmla="*/ 6857996 w 6857996"/>
              <a:gd name="connsiteY5" fmla="*/ 3928749 h 6142577"/>
              <a:gd name="connsiteX6" fmla="*/ 6857996 w 6857996"/>
              <a:gd name="connsiteY6" fmla="*/ 2572597 h 6142577"/>
              <a:gd name="connsiteX7" fmla="*/ 6857996 w 6857996"/>
              <a:gd name="connsiteY7" fmla="*/ 307516 h 6142577"/>
              <a:gd name="connsiteX8" fmla="*/ 6550769 w 6857996"/>
              <a:gd name="connsiteY8" fmla="*/ 222609 h 6142577"/>
              <a:gd name="connsiteX9" fmla="*/ 5031274 w 6857996"/>
              <a:gd name="connsiteY9" fmla="*/ 33 h 6142577"/>
              <a:gd name="connsiteX10" fmla="*/ 310659 w 6857996"/>
              <a:gd name="connsiteY10" fmla="*/ 1067285 h 6142577"/>
              <a:gd name="connsiteX11" fmla="*/ 2 w 6857996"/>
              <a:gd name="connsiteY11" fmla="*/ 1072307 h 6142577"/>
              <a:gd name="connsiteX12" fmla="*/ 2 w 6857996"/>
              <a:gd name="connsiteY12" fmla="*/ 2827344 h 6142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57996" h="6142577">
                <a:moveTo>
                  <a:pt x="0" y="2827344"/>
                </a:moveTo>
                <a:lnTo>
                  <a:pt x="0" y="5080510"/>
                </a:lnTo>
                <a:lnTo>
                  <a:pt x="3" y="5080510"/>
                </a:lnTo>
                <a:lnTo>
                  <a:pt x="3" y="6142577"/>
                </a:lnTo>
                <a:lnTo>
                  <a:pt x="6857996" y="6142577"/>
                </a:lnTo>
                <a:lnTo>
                  <a:pt x="6857996" y="3928749"/>
                </a:lnTo>
                <a:lnTo>
                  <a:pt x="6857996" y="2572597"/>
                </a:lnTo>
                <a:lnTo>
                  <a:pt x="6857996" y="307516"/>
                </a:lnTo>
                <a:lnTo>
                  <a:pt x="6550769" y="222609"/>
                </a:lnTo>
                <a:cubicBezTo>
                  <a:pt x="5946238" y="65902"/>
                  <a:pt x="5454822" y="1688"/>
                  <a:pt x="5031274" y="33"/>
                </a:cubicBezTo>
                <a:cubicBezTo>
                  <a:pt x="3337081" y="-6590"/>
                  <a:pt x="2728780" y="987729"/>
                  <a:pt x="310659" y="1067285"/>
                </a:cubicBezTo>
                <a:lnTo>
                  <a:pt x="2" y="1072307"/>
                </a:lnTo>
                <a:lnTo>
                  <a:pt x="2" y="2827344"/>
                </a:lnTo>
                <a:close/>
              </a:path>
            </a:pathLst>
          </a:custGeom>
          <a:solidFill>
            <a:srgbClr val="BCBCBC">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92" name="Group 91">
            <a:extLst>
              <a:ext uri="{FF2B5EF4-FFF2-40B4-BE49-F238E27FC236}">
                <a16:creationId xmlns:a16="http://schemas.microsoft.com/office/drawing/2014/main" id="{807F70BA-21EF-4B7D-ACFF-D02E136D44B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214" y="-1"/>
            <a:ext cx="12214827" cy="6858000"/>
            <a:chOff x="-6214" y="-1"/>
            <a:chExt cx="12214827" cy="6858000"/>
          </a:xfrm>
        </p:grpSpPr>
        <p:cxnSp>
          <p:nvCxnSpPr>
            <p:cNvPr id="93" name="Straight Connector 92">
              <a:extLst>
                <a:ext uri="{FF2B5EF4-FFF2-40B4-BE49-F238E27FC236}">
                  <a16:creationId xmlns:a16="http://schemas.microsoft.com/office/drawing/2014/main" id="{7D487A9C-B45A-450B-B04B-02570D8F419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214" y="66862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09C56948-B944-4EAA-A601-1C3F289A7CD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43EFFD07-1C36-4595-9832-727669712CF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99325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FA5917E5-3154-42BC-8308-71C3D44DB41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9252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4B05D64D-A9ED-421A-9ABE-761977A8153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7592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25E49393-F5BE-4823-92E3-7A624F7EAAE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5931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46035503-21C0-4568-B46B-90BB750327C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4271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F5CACA2B-D1AF-419E-BFBF-413F69DFDB8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2610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2284408D-F3CE-466F-A0C8-D27F2BCFC62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10949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A2C5065B-1474-4D66-99DB-CFEF811C0FD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09289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6C6F4B51-92DC-4003-A3E7-28710D57AB9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762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0D5C13CE-E4FE-4F85-BC09-9C950ED7526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805968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851C5D97-1CDA-475E-BAC6-EE58999872A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904307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DB712EBA-54FF-45FE-9A4E-98C0C0EC23F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02646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7E0AB49E-A89E-4B6C-AAAA-96E326D154A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00986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1E63E817-E471-4A64-9EF6-FFB1FBB3481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21857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E4BB2927-CDAC-455A-8D26-8582DD13DDF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7171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A8E42F79-594B-4397-8A30-281228EF993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71459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6E578AA8-0A5F-4BAA-AAFC-8A1E07838B1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257478"/>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9BA6CB24-165E-4D82-A315-18FFF8ABC6C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80035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6A7AFC89-7922-47E2-8920-9883AF13C2E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343240"/>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82D63DEE-348A-4118-952F-DCD6FC1B6D2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886121"/>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47A17409-8146-400D-A3C1-1E93FE2056D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3429002"/>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621B7B93-01A0-4FDD-A6E1-57295778182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39718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6D3948D1-38CD-41AC-BBE8-291A85A7035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4514764"/>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A633F3FE-70B6-41BD-A2D7-F9A53AB38EB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057645"/>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66" name="Straight Connector 165">
              <a:extLst>
                <a:ext uri="{FF2B5EF4-FFF2-40B4-BE49-F238E27FC236}">
                  <a16:creationId xmlns:a16="http://schemas.microsoft.com/office/drawing/2014/main" id="{09D1DD0D-9D4A-41EA-9650-F8215D949B7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60052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8148EE7C-8DC4-4A31-A981-8F838EA8FA0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685799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67" name="Straight Connector 166">
              <a:extLst>
                <a:ext uri="{FF2B5EF4-FFF2-40B4-BE49-F238E27FC236}">
                  <a16:creationId xmlns:a16="http://schemas.microsoft.com/office/drawing/2014/main" id="{F7F7EC5C-3015-4A5E-A9E3-B53F5293D2F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6613" y="614340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FD7AF31F-4674-411A-837A-ED991478D26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84225" y="171716"/>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68" name="Straight Connector 167">
              <a:extLst>
                <a:ext uri="{FF2B5EF4-FFF2-40B4-BE49-F238E27FC236}">
                  <a16:creationId xmlns:a16="http://schemas.microsoft.com/office/drawing/2014/main" id="{5D3DAED2-414E-42E1-998A-6D7EF4A4D06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508412" y="173267"/>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grpSp>
      <p:sp>
        <p:nvSpPr>
          <p:cNvPr id="169" name="Right Triangle 168">
            <a:extLst>
              <a:ext uri="{FF2B5EF4-FFF2-40B4-BE49-F238E27FC236}">
                <a16:creationId xmlns:a16="http://schemas.microsoft.com/office/drawing/2014/main" id="{9E92C66B-792F-479F-B983-F47FEE1AB5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3500000">
            <a:off x="-281094" y="1525300"/>
            <a:ext cx="568289" cy="568289"/>
          </a:xfrm>
          <a:prstGeom prst="rtTriangl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6B83070B-5C8F-50FB-3082-FC4F84292BCB}"/>
              </a:ext>
            </a:extLst>
          </p:cNvPr>
          <p:cNvSpPr>
            <a:spLocks noGrp="1"/>
          </p:cNvSpPr>
          <p:nvPr>
            <p:ph type="title"/>
          </p:nvPr>
        </p:nvSpPr>
        <p:spPr>
          <a:xfrm>
            <a:off x="408856" y="556618"/>
            <a:ext cx="5737286" cy="1442463"/>
          </a:xfrm>
        </p:spPr>
        <p:txBody>
          <a:bodyPr vert="horz" lIns="91440" tIns="45720" rIns="91440" bIns="45720" rtlCol="0">
            <a:normAutofit/>
          </a:bodyPr>
          <a:lstStyle/>
          <a:p>
            <a:r>
              <a:rPr lang="en-US" sz="4000"/>
              <a:t>Planning a Number Talk</a:t>
            </a:r>
          </a:p>
        </p:txBody>
      </p:sp>
      <p:pic>
        <p:nvPicPr>
          <p:cNvPr id="7" name="Content Placeholder 6" descr="A white paper with text and numbers&#10;&#10;Description automatically generated">
            <a:extLst>
              <a:ext uri="{FF2B5EF4-FFF2-40B4-BE49-F238E27FC236}">
                <a16:creationId xmlns:a16="http://schemas.microsoft.com/office/drawing/2014/main" id="{E902D239-C36E-4CD8-597B-558A974BECCA}"/>
              </a:ext>
            </a:extLst>
          </p:cNvPr>
          <p:cNvPicPr>
            <a:picLocks noChangeAspect="1"/>
          </p:cNvPicPr>
          <p:nvPr/>
        </p:nvPicPr>
        <p:blipFill>
          <a:blip r:embed="rId2"/>
          <a:stretch>
            <a:fillRect/>
          </a:stretch>
        </p:blipFill>
        <p:spPr>
          <a:xfrm>
            <a:off x="6922253" y="119007"/>
            <a:ext cx="5079409" cy="6626471"/>
          </a:xfrm>
          <a:prstGeom prst="rect">
            <a:avLst/>
          </a:prstGeom>
        </p:spPr>
      </p:pic>
    </p:spTree>
    <p:extLst>
      <p:ext uri="{BB962C8B-B14F-4D97-AF65-F5344CB8AC3E}">
        <p14:creationId xmlns:p14="http://schemas.microsoft.com/office/powerpoint/2010/main" val="24648133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6" name="Rectangle 215">
            <a:extLst>
              <a:ext uri="{FF2B5EF4-FFF2-40B4-BE49-F238E27FC236}">
                <a16:creationId xmlns:a16="http://schemas.microsoft.com/office/drawing/2014/main" id="{1C582B07-D0F0-4B6B-A5D9-D2F192CB3A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pSp>
        <p:nvGrpSpPr>
          <p:cNvPr id="218" name="Group 217">
            <a:extLst>
              <a:ext uri="{FF2B5EF4-FFF2-40B4-BE49-F238E27FC236}">
                <a16:creationId xmlns:a16="http://schemas.microsoft.com/office/drawing/2014/main" id="{4D431671-5191-4947-8899-E90505A7042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214" y="-1"/>
            <a:ext cx="12214827" cy="6858000"/>
            <a:chOff x="-6214" y="-1"/>
            <a:chExt cx="12214827" cy="6858000"/>
          </a:xfrm>
        </p:grpSpPr>
        <p:cxnSp>
          <p:nvCxnSpPr>
            <p:cNvPr id="219" name="Straight Connector 218">
              <a:extLst>
                <a:ext uri="{FF2B5EF4-FFF2-40B4-BE49-F238E27FC236}">
                  <a16:creationId xmlns:a16="http://schemas.microsoft.com/office/drawing/2014/main" id="{877D2E98-ED65-4121-9DA5-6DBB831D0FB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214" y="66862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20" name="Straight Connector 219">
              <a:extLst>
                <a:ext uri="{FF2B5EF4-FFF2-40B4-BE49-F238E27FC236}">
                  <a16:creationId xmlns:a16="http://schemas.microsoft.com/office/drawing/2014/main" id="{DA94A307-5B5D-4E42-95B3-064D5093ADE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21" name="Straight Connector 220">
              <a:extLst>
                <a:ext uri="{FF2B5EF4-FFF2-40B4-BE49-F238E27FC236}">
                  <a16:creationId xmlns:a16="http://schemas.microsoft.com/office/drawing/2014/main" id="{8CB3B32C-3BDA-4D41-9802-681B0599FD3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99325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22" name="Straight Connector 221">
              <a:extLst>
                <a:ext uri="{FF2B5EF4-FFF2-40B4-BE49-F238E27FC236}">
                  <a16:creationId xmlns:a16="http://schemas.microsoft.com/office/drawing/2014/main" id="{35BDBFD6-7C61-4520-8203-BAB1986C158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9252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23" name="Straight Connector 222">
              <a:extLst>
                <a:ext uri="{FF2B5EF4-FFF2-40B4-BE49-F238E27FC236}">
                  <a16:creationId xmlns:a16="http://schemas.microsoft.com/office/drawing/2014/main" id="{D4ABA4D7-9904-42C4-B0CD-B1CE2E0D373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7592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24" name="Straight Connector 223">
              <a:extLst>
                <a:ext uri="{FF2B5EF4-FFF2-40B4-BE49-F238E27FC236}">
                  <a16:creationId xmlns:a16="http://schemas.microsoft.com/office/drawing/2014/main" id="{BB63F0D6-8747-4126-9359-B730EB21B79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5931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25" name="Straight Connector 224">
              <a:extLst>
                <a:ext uri="{FF2B5EF4-FFF2-40B4-BE49-F238E27FC236}">
                  <a16:creationId xmlns:a16="http://schemas.microsoft.com/office/drawing/2014/main" id="{D91CD660-F5B2-49AC-9EFC-CE94B843B4D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4271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26" name="Straight Connector 225">
              <a:extLst>
                <a:ext uri="{FF2B5EF4-FFF2-40B4-BE49-F238E27FC236}">
                  <a16:creationId xmlns:a16="http://schemas.microsoft.com/office/drawing/2014/main" id="{A4BEB7EB-8E7F-4A4B-8581-73CE2003F2F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2610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27" name="Straight Connector 226">
              <a:extLst>
                <a:ext uri="{FF2B5EF4-FFF2-40B4-BE49-F238E27FC236}">
                  <a16:creationId xmlns:a16="http://schemas.microsoft.com/office/drawing/2014/main" id="{B04FB70E-6820-4456-872A-937F520606C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10949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28" name="Straight Connector 227">
              <a:extLst>
                <a:ext uri="{FF2B5EF4-FFF2-40B4-BE49-F238E27FC236}">
                  <a16:creationId xmlns:a16="http://schemas.microsoft.com/office/drawing/2014/main" id="{E3598DD6-9887-4CF7-BAFE-F96E0324EB9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09289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29" name="Straight Connector 228">
              <a:extLst>
                <a:ext uri="{FF2B5EF4-FFF2-40B4-BE49-F238E27FC236}">
                  <a16:creationId xmlns:a16="http://schemas.microsoft.com/office/drawing/2014/main" id="{AA503E64-565F-465B-A25C-042C5706C56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762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30" name="Straight Connector 229">
              <a:extLst>
                <a:ext uri="{FF2B5EF4-FFF2-40B4-BE49-F238E27FC236}">
                  <a16:creationId xmlns:a16="http://schemas.microsoft.com/office/drawing/2014/main" id="{A140EE7B-5CA1-4DCB-8652-6E4D2147B0E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805968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31" name="Straight Connector 230">
              <a:extLst>
                <a:ext uri="{FF2B5EF4-FFF2-40B4-BE49-F238E27FC236}">
                  <a16:creationId xmlns:a16="http://schemas.microsoft.com/office/drawing/2014/main" id="{F85077BE-700D-4C44-AA4D-7CF4E8FD71A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904307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32" name="Straight Connector 231">
              <a:extLst>
                <a:ext uri="{FF2B5EF4-FFF2-40B4-BE49-F238E27FC236}">
                  <a16:creationId xmlns:a16="http://schemas.microsoft.com/office/drawing/2014/main" id="{FB8B3FEB-D353-443D-A148-3915606516D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02646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33" name="Straight Connector 232">
              <a:extLst>
                <a:ext uri="{FF2B5EF4-FFF2-40B4-BE49-F238E27FC236}">
                  <a16:creationId xmlns:a16="http://schemas.microsoft.com/office/drawing/2014/main" id="{91FF5FBB-3BD8-46EB-BDF9-081B29A444B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00986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34" name="Straight Connector 233">
              <a:extLst>
                <a:ext uri="{FF2B5EF4-FFF2-40B4-BE49-F238E27FC236}">
                  <a16:creationId xmlns:a16="http://schemas.microsoft.com/office/drawing/2014/main" id="{DC2E11FD-78A4-4F5C-A419-F0237DCAD27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21857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35" name="Straight Connector 234">
              <a:extLst>
                <a:ext uri="{FF2B5EF4-FFF2-40B4-BE49-F238E27FC236}">
                  <a16:creationId xmlns:a16="http://schemas.microsoft.com/office/drawing/2014/main" id="{9F708EBE-3154-4FF4-8E8F-88A07620806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7171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36" name="Straight Connector 235">
              <a:extLst>
                <a:ext uri="{FF2B5EF4-FFF2-40B4-BE49-F238E27FC236}">
                  <a16:creationId xmlns:a16="http://schemas.microsoft.com/office/drawing/2014/main" id="{27A99B5C-EB03-4D56-8DFE-B006D7081B6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71459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37" name="Straight Connector 236">
              <a:extLst>
                <a:ext uri="{FF2B5EF4-FFF2-40B4-BE49-F238E27FC236}">
                  <a16:creationId xmlns:a16="http://schemas.microsoft.com/office/drawing/2014/main" id="{2FCBAFF0-9FB4-4160-B9BE-CCBE1D8B8CB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257478"/>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38" name="Straight Connector 237">
              <a:extLst>
                <a:ext uri="{FF2B5EF4-FFF2-40B4-BE49-F238E27FC236}">
                  <a16:creationId xmlns:a16="http://schemas.microsoft.com/office/drawing/2014/main" id="{326953D7-154A-49A4-B2E1-D94D365EC46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80035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39" name="Straight Connector 238">
              <a:extLst>
                <a:ext uri="{FF2B5EF4-FFF2-40B4-BE49-F238E27FC236}">
                  <a16:creationId xmlns:a16="http://schemas.microsoft.com/office/drawing/2014/main" id="{836E3E12-5D96-48DB-8320-6294287740A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343240"/>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40" name="Straight Connector 239">
              <a:extLst>
                <a:ext uri="{FF2B5EF4-FFF2-40B4-BE49-F238E27FC236}">
                  <a16:creationId xmlns:a16="http://schemas.microsoft.com/office/drawing/2014/main" id="{7A059482-79BA-4E80-80A2-36FD8408DA3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886121"/>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41" name="Straight Connector 240">
              <a:extLst>
                <a:ext uri="{FF2B5EF4-FFF2-40B4-BE49-F238E27FC236}">
                  <a16:creationId xmlns:a16="http://schemas.microsoft.com/office/drawing/2014/main" id="{B4EF88B3-C210-433D-B20D-FE41B4D5F93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3429002"/>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42" name="Straight Connector 241">
              <a:extLst>
                <a:ext uri="{FF2B5EF4-FFF2-40B4-BE49-F238E27FC236}">
                  <a16:creationId xmlns:a16="http://schemas.microsoft.com/office/drawing/2014/main" id="{53665D3E-61E7-4EDF-A208-56449D765C6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39718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43" name="Straight Connector 242">
              <a:extLst>
                <a:ext uri="{FF2B5EF4-FFF2-40B4-BE49-F238E27FC236}">
                  <a16:creationId xmlns:a16="http://schemas.microsoft.com/office/drawing/2014/main" id="{874CF3B0-C9C3-4683-94A3-DC0AE1E7451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4514764"/>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44" name="Straight Connector 243">
              <a:extLst>
                <a:ext uri="{FF2B5EF4-FFF2-40B4-BE49-F238E27FC236}">
                  <a16:creationId xmlns:a16="http://schemas.microsoft.com/office/drawing/2014/main" id="{7BE90EF9-6DF5-47F4-A069-9F613C81422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057645"/>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45" name="Straight Connector 244">
              <a:extLst>
                <a:ext uri="{FF2B5EF4-FFF2-40B4-BE49-F238E27FC236}">
                  <a16:creationId xmlns:a16="http://schemas.microsoft.com/office/drawing/2014/main" id="{F844EBDE-5A9F-4E9F-8A55-57FB9E97979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60052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46" name="Straight Connector 245">
              <a:extLst>
                <a:ext uri="{FF2B5EF4-FFF2-40B4-BE49-F238E27FC236}">
                  <a16:creationId xmlns:a16="http://schemas.microsoft.com/office/drawing/2014/main" id="{6491FC45-82C4-40CD-8D0C-0A2F86E8A1E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685799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47" name="Straight Connector 246">
              <a:extLst>
                <a:ext uri="{FF2B5EF4-FFF2-40B4-BE49-F238E27FC236}">
                  <a16:creationId xmlns:a16="http://schemas.microsoft.com/office/drawing/2014/main" id="{71AD0FE3-6144-4171-943E-0E65D08E806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6613" y="614340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48" name="Straight Connector 247">
              <a:extLst>
                <a:ext uri="{FF2B5EF4-FFF2-40B4-BE49-F238E27FC236}">
                  <a16:creationId xmlns:a16="http://schemas.microsoft.com/office/drawing/2014/main" id="{A7BA4499-5E6A-4998-A0F4-614E65552B8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84225" y="171716"/>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49" name="Straight Connector 248">
              <a:extLst>
                <a:ext uri="{FF2B5EF4-FFF2-40B4-BE49-F238E27FC236}">
                  <a16:creationId xmlns:a16="http://schemas.microsoft.com/office/drawing/2014/main" id="{CAFE7A6F-A7F0-4406-809F-E23FCB201E3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508412" y="173267"/>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381F9C98-E131-2D37-6679-5E98ACC2116D}"/>
              </a:ext>
            </a:extLst>
          </p:cNvPr>
          <p:cNvSpPr>
            <a:spLocks noGrp="1"/>
          </p:cNvSpPr>
          <p:nvPr>
            <p:ph type="title"/>
          </p:nvPr>
        </p:nvSpPr>
        <p:spPr>
          <a:xfrm>
            <a:off x="691079" y="725951"/>
            <a:ext cx="3802568" cy="1615649"/>
          </a:xfrm>
        </p:spPr>
        <p:txBody>
          <a:bodyPr>
            <a:normAutofit/>
          </a:bodyPr>
          <a:lstStyle/>
          <a:p>
            <a:r>
              <a:rPr lang="en-US" sz="3000" dirty="0"/>
              <a:t>Assessment Ideas</a:t>
            </a:r>
            <a:r>
              <a:rPr lang="en-US" dirty="0"/>
              <a:t> </a:t>
            </a:r>
          </a:p>
        </p:txBody>
      </p:sp>
      <p:sp>
        <p:nvSpPr>
          <p:cNvPr id="251" name="Right Triangle 250">
            <a:extLst>
              <a:ext uri="{FF2B5EF4-FFF2-40B4-BE49-F238E27FC236}">
                <a16:creationId xmlns:a16="http://schemas.microsoft.com/office/drawing/2014/main" id="{BEAC0A80-07D3-49CB-87C3-BC34F219DF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3500000">
            <a:off x="-279641" y="2064057"/>
            <a:ext cx="568289" cy="568289"/>
          </a:xfrm>
          <a:prstGeom prst="rtTriangl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 name="Content Placeholder 2">
            <a:extLst>
              <a:ext uri="{FF2B5EF4-FFF2-40B4-BE49-F238E27FC236}">
                <a16:creationId xmlns:a16="http://schemas.microsoft.com/office/drawing/2014/main" id="{3AAD7BD4-1E95-E511-7221-2EDA43E8BED9}"/>
              </a:ext>
            </a:extLst>
          </p:cNvPr>
          <p:cNvSpPr>
            <a:spLocks noGrp="1"/>
          </p:cNvSpPr>
          <p:nvPr>
            <p:ph idx="1"/>
          </p:nvPr>
        </p:nvSpPr>
        <p:spPr>
          <a:xfrm>
            <a:off x="173672" y="2886116"/>
            <a:ext cx="4748684" cy="3245931"/>
          </a:xfrm>
        </p:spPr>
        <p:txBody>
          <a:bodyPr vert="horz" lIns="91440" tIns="45720" rIns="91440" bIns="45720" rtlCol="0" anchor="t">
            <a:normAutofit/>
          </a:bodyPr>
          <a:lstStyle/>
          <a:p>
            <a:r>
              <a:rPr lang="en-US" sz="1500" dirty="0"/>
              <a:t>Strategy Checklist on Clip Board</a:t>
            </a:r>
          </a:p>
          <a:p>
            <a:pPr>
              <a:buClr>
                <a:srgbClr val="8D87A6"/>
              </a:buClr>
            </a:pPr>
            <a:r>
              <a:rPr lang="en-US" sz="1500" dirty="0"/>
              <a:t>Small Group Number Talk Conferences</a:t>
            </a:r>
          </a:p>
          <a:p>
            <a:pPr>
              <a:buClr>
                <a:srgbClr val="8D87A6"/>
              </a:buClr>
            </a:pPr>
            <a:r>
              <a:rPr lang="en-US" sz="1500" dirty="0"/>
              <a:t>Pictures of Board after a Number Talk</a:t>
            </a:r>
          </a:p>
          <a:p>
            <a:pPr>
              <a:buClr>
                <a:srgbClr val="8D87A6"/>
              </a:buClr>
            </a:pPr>
            <a:r>
              <a:rPr lang="en-US" sz="1500" dirty="0"/>
              <a:t>Have them make their own number talk on video</a:t>
            </a:r>
          </a:p>
          <a:p>
            <a:pPr>
              <a:buClr>
                <a:srgbClr val="8D87A6"/>
              </a:buClr>
            </a:pPr>
            <a:r>
              <a:rPr lang="en-US" sz="1500" dirty="0"/>
              <a:t>Written Activity and Reflection on their strategy work</a:t>
            </a:r>
          </a:p>
          <a:p>
            <a:pPr>
              <a:buClr>
                <a:srgbClr val="8D87A6"/>
              </a:buClr>
            </a:pPr>
            <a:endParaRPr lang="en-US"/>
          </a:p>
          <a:p>
            <a:pPr>
              <a:buClr>
                <a:srgbClr val="8D87A6"/>
              </a:buClr>
            </a:pPr>
            <a:endParaRPr lang="en-US"/>
          </a:p>
        </p:txBody>
      </p:sp>
      <p:pic>
        <p:nvPicPr>
          <p:cNvPr id="6" name="Picture 5" descr="A white sheet with black lines&#10;&#10;Description automatically generated">
            <a:extLst>
              <a:ext uri="{FF2B5EF4-FFF2-40B4-BE49-F238E27FC236}">
                <a16:creationId xmlns:a16="http://schemas.microsoft.com/office/drawing/2014/main" id="{63ECFDD0-D344-6C34-F5F7-CFCAFF813B83}"/>
              </a:ext>
            </a:extLst>
          </p:cNvPr>
          <p:cNvPicPr>
            <a:picLocks noChangeAspect="1"/>
          </p:cNvPicPr>
          <p:nvPr/>
        </p:nvPicPr>
        <p:blipFill>
          <a:blip r:embed="rId2"/>
          <a:stretch>
            <a:fillRect/>
          </a:stretch>
        </p:blipFill>
        <p:spPr>
          <a:xfrm>
            <a:off x="5261429" y="351327"/>
            <a:ext cx="6096000" cy="3038805"/>
          </a:xfrm>
          <a:prstGeom prst="rect">
            <a:avLst/>
          </a:prstGeom>
        </p:spPr>
      </p:pic>
      <p:pic>
        <p:nvPicPr>
          <p:cNvPr id="7" name="Picture 6" descr="A table of calculations&#10;&#10;Description automatically generated">
            <a:extLst>
              <a:ext uri="{FF2B5EF4-FFF2-40B4-BE49-F238E27FC236}">
                <a16:creationId xmlns:a16="http://schemas.microsoft.com/office/drawing/2014/main" id="{00F182AB-92B6-2C29-C320-69D3EAE5BE44}"/>
              </a:ext>
            </a:extLst>
          </p:cNvPr>
          <p:cNvPicPr>
            <a:picLocks noChangeAspect="1"/>
          </p:cNvPicPr>
          <p:nvPr/>
        </p:nvPicPr>
        <p:blipFill>
          <a:blip r:embed="rId3"/>
          <a:stretch>
            <a:fillRect/>
          </a:stretch>
        </p:blipFill>
        <p:spPr>
          <a:xfrm>
            <a:off x="5352814" y="3594610"/>
            <a:ext cx="6096000" cy="2820263"/>
          </a:xfrm>
          <a:prstGeom prst="rect">
            <a:avLst/>
          </a:prstGeom>
        </p:spPr>
      </p:pic>
    </p:spTree>
    <p:extLst>
      <p:ext uri="{BB962C8B-B14F-4D97-AF65-F5344CB8AC3E}">
        <p14:creationId xmlns:p14="http://schemas.microsoft.com/office/powerpoint/2010/main" val="40824489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9" name="Rectangle 48">
            <a:extLst>
              <a:ext uri="{FF2B5EF4-FFF2-40B4-BE49-F238E27FC236}">
                <a16:creationId xmlns:a16="http://schemas.microsoft.com/office/drawing/2014/main" id="{1C582B07-D0F0-4B6B-A5D9-D2F192CB3A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pSp>
        <p:nvGrpSpPr>
          <p:cNvPr id="51" name="Group 50">
            <a:extLst>
              <a:ext uri="{FF2B5EF4-FFF2-40B4-BE49-F238E27FC236}">
                <a16:creationId xmlns:a16="http://schemas.microsoft.com/office/drawing/2014/main" id="{4D431671-5191-4947-8899-E90505A7042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214" y="-1"/>
            <a:ext cx="12214827" cy="6858000"/>
            <a:chOff x="-6214" y="-1"/>
            <a:chExt cx="12214827" cy="6858000"/>
          </a:xfrm>
        </p:grpSpPr>
        <p:cxnSp>
          <p:nvCxnSpPr>
            <p:cNvPr id="52" name="Straight Connector 51">
              <a:extLst>
                <a:ext uri="{FF2B5EF4-FFF2-40B4-BE49-F238E27FC236}">
                  <a16:creationId xmlns:a16="http://schemas.microsoft.com/office/drawing/2014/main" id="{877D2E98-ED65-4121-9DA5-6DBB831D0FB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214" y="66862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DA94A307-5B5D-4E42-95B3-064D5093ADE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8CB3B32C-3BDA-4D41-9802-681B0599FD3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99325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35BDBFD6-7C61-4520-8203-BAB1986C158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9252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D4ABA4D7-9904-42C4-B0CD-B1CE2E0D373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7592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BB63F0D6-8747-4126-9359-B730EB21B79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5931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D91CD660-F5B2-49AC-9EFC-CE94B843B4D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4271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A4BEB7EB-8E7F-4A4B-8581-73CE2003F2F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2610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B04FB70E-6820-4456-872A-937F520606C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10949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E3598DD6-9887-4CF7-BAFE-F96E0324EB9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09289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AA503E64-565F-465B-A25C-042C5706C56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762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A140EE7B-5CA1-4DCB-8652-6E4D2147B0E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805968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F85077BE-700D-4C44-AA4D-7CF4E8FD71A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904307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FB8B3FEB-D353-443D-A148-3915606516D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02646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91FF5FBB-3BD8-46EB-BDF9-081B29A444B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00986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DC2E11FD-78A4-4F5C-A419-F0237DCAD27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21857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9F708EBE-3154-4FF4-8E8F-88A07620806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7171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27A99B5C-EB03-4D56-8DFE-B006D7081B6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71459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2FCBAFF0-9FB4-4160-B9BE-CCBE1D8B8CB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257478"/>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326953D7-154A-49A4-B2E1-D94D365EC46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80035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836E3E12-5D96-48DB-8320-6294287740A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343240"/>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7A059482-79BA-4E80-80A2-36FD8408DA3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886121"/>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B4EF88B3-C210-433D-B20D-FE41B4D5F93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3429002"/>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53665D3E-61E7-4EDF-A208-56449D765C6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39718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874CF3B0-C9C3-4683-94A3-DC0AE1E7451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4514764"/>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7BE90EF9-6DF5-47F4-A069-9F613C81422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057645"/>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F844EBDE-5A9F-4E9F-8A55-57FB9E97979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60052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6491FC45-82C4-40CD-8D0C-0A2F86E8A1E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685799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71AD0FE3-6144-4171-943E-0E65D08E806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6613" y="614340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A7BA4499-5E6A-4998-A0F4-614E65552B8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84225" y="171716"/>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CAFE7A6F-A7F0-4406-809F-E23FCB201E3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508412" y="173267"/>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E164CD6C-607A-4DF2-A7C7-AB36BD13005B}"/>
              </a:ext>
            </a:extLst>
          </p:cNvPr>
          <p:cNvSpPr>
            <a:spLocks noGrp="1"/>
          </p:cNvSpPr>
          <p:nvPr>
            <p:ph type="title"/>
          </p:nvPr>
        </p:nvSpPr>
        <p:spPr>
          <a:xfrm>
            <a:off x="6088653" y="725951"/>
            <a:ext cx="4927425" cy="1938525"/>
          </a:xfrm>
        </p:spPr>
        <p:txBody>
          <a:bodyPr>
            <a:normAutofit/>
          </a:bodyPr>
          <a:lstStyle/>
          <a:p>
            <a:pPr>
              <a:lnSpc>
                <a:spcPct val="90000"/>
              </a:lnSpc>
            </a:pPr>
            <a:r>
              <a:rPr lang="en-CA"/>
              <a:t>What is Computational Fluency?</a:t>
            </a:r>
          </a:p>
        </p:txBody>
      </p:sp>
      <p:pic>
        <p:nvPicPr>
          <p:cNvPr id="45" name="Picture 44" descr="Complex maths formulae on a blackboard">
            <a:extLst>
              <a:ext uri="{FF2B5EF4-FFF2-40B4-BE49-F238E27FC236}">
                <a16:creationId xmlns:a16="http://schemas.microsoft.com/office/drawing/2014/main" id="{875B9579-E6D8-A913-2EF7-CD682C60B1A4}"/>
              </a:ext>
            </a:extLst>
          </p:cNvPr>
          <p:cNvPicPr>
            <a:picLocks noChangeAspect="1"/>
          </p:cNvPicPr>
          <p:nvPr/>
        </p:nvPicPr>
        <p:blipFill rotWithShape="1">
          <a:blip r:embed="rId2"/>
          <a:srcRect l="12746" r="25011" b="-9"/>
          <a:stretch/>
        </p:blipFill>
        <p:spPr>
          <a:xfrm>
            <a:off x="1" y="10"/>
            <a:ext cx="5854890" cy="6857990"/>
          </a:xfrm>
          <a:custGeom>
            <a:avLst/>
            <a:gdLst/>
            <a:ahLst/>
            <a:cxnLst/>
            <a:rect l="l" t="t" r="r" b="b"/>
            <a:pathLst>
              <a:path w="6036633" h="6858000">
                <a:moveTo>
                  <a:pt x="0" y="0"/>
                </a:moveTo>
                <a:lnTo>
                  <a:pt x="5782584" y="0"/>
                </a:lnTo>
                <a:lnTo>
                  <a:pt x="5847735" y="280891"/>
                </a:lnTo>
                <a:cubicBezTo>
                  <a:pt x="6512611" y="3337011"/>
                  <a:pt x="5215360" y="3533975"/>
                  <a:pt x="5130974" y="6590095"/>
                </a:cubicBezTo>
                <a:lnTo>
                  <a:pt x="5127340" y="6858000"/>
                </a:lnTo>
                <a:lnTo>
                  <a:pt x="0" y="6858000"/>
                </a:lnTo>
                <a:close/>
              </a:path>
            </a:pathLst>
          </a:custGeom>
        </p:spPr>
      </p:pic>
      <p:sp>
        <p:nvSpPr>
          <p:cNvPr id="84" name="Right Triangle 83">
            <a:extLst>
              <a:ext uri="{FF2B5EF4-FFF2-40B4-BE49-F238E27FC236}">
                <a16:creationId xmlns:a16="http://schemas.microsoft.com/office/drawing/2014/main" id="{BEAC0A80-07D3-49CB-87C3-BC34F219DF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a:off x="6297339" y="-292624"/>
            <a:ext cx="568289" cy="568289"/>
          </a:xfrm>
          <a:prstGeom prst="rtTriangl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 name="Content Placeholder 2">
            <a:extLst>
              <a:ext uri="{FF2B5EF4-FFF2-40B4-BE49-F238E27FC236}">
                <a16:creationId xmlns:a16="http://schemas.microsoft.com/office/drawing/2014/main" id="{08848B5B-C76B-4E8B-BDFD-BC24600CA7B4}"/>
              </a:ext>
            </a:extLst>
          </p:cNvPr>
          <p:cNvSpPr>
            <a:spLocks noGrp="1"/>
          </p:cNvSpPr>
          <p:nvPr>
            <p:ph idx="1"/>
          </p:nvPr>
        </p:nvSpPr>
        <p:spPr>
          <a:xfrm>
            <a:off x="6088653" y="2886116"/>
            <a:ext cx="4927425" cy="3245931"/>
          </a:xfrm>
        </p:spPr>
        <p:txBody>
          <a:bodyPr>
            <a:normAutofit/>
          </a:bodyPr>
          <a:lstStyle/>
          <a:p>
            <a:r>
              <a:rPr lang="en-CA">
                <a:effectLst/>
                <a:latin typeface="Calibri" panose="020F0502020204030204" pitchFamily="34" charset="0"/>
                <a:ea typeface="Calibri" panose="020F0502020204030204" pitchFamily="34" charset="0"/>
                <a:cs typeface="Times New Roman" panose="02020603050405020304" pitchFamily="18" charset="0"/>
              </a:rPr>
              <a:t>National Council for Teachers of Mathematics (NCTM) states “Computational fluency refers to having efficient and accurate methods for computing. Students exhibit computational fluency when they demonstrate </a:t>
            </a:r>
            <a:r>
              <a:rPr lang="en-CA" b="1">
                <a:effectLst/>
                <a:latin typeface="Calibri" panose="020F0502020204030204" pitchFamily="34" charset="0"/>
                <a:ea typeface="Calibri" panose="020F0502020204030204" pitchFamily="34" charset="0"/>
                <a:cs typeface="Times New Roman" panose="02020603050405020304" pitchFamily="18" charset="0"/>
              </a:rPr>
              <a:t>flexibility</a:t>
            </a:r>
            <a:r>
              <a:rPr lang="en-CA">
                <a:effectLst/>
                <a:latin typeface="Calibri" panose="020F0502020204030204" pitchFamily="34" charset="0"/>
                <a:ea typeface="Calibri" panose="020F0502020204030204" pitchFamily="34" charset="0"/>
                <a:cs typeface="Times New Roman" panose="02020603050405020304" pitchFamily="18" charset="0"/>
              </a:rPr>
              <a:t> in the methods they choose,</a:t>
            </a:r>
            <a:r>
              <a:rPr lang="en-CA" b="1">
                <a:effectLst/>
                <a:latin typeface="Calibri" panose="020F0502020204030204" pitchFamily="34" charset="0"/>
                <a:ea typeface="Calibri" panose="020F0502020204030204" pitchFamily="34" charset="0"/>
                <a:cs typeface="Times New Roman" panose="02020603050405020304" pitchFamily="18" charset="0"/>
              </a:rPr>
              <a:t> understand </a:t>
            </a:r>
            <a:r>
              <a:rPr lang="en-CA">
                <a:effectLst/>
                <a:latin typeface="Calibri" panose="020F0502020204030204" pitchFamily="34" charset="0"/>
                <a:ea typeface="Calibri" panose="020F0502020204030204" pitchFamily="34" charset="0"/>
                <a:cs typeface="Times New Roman" panose="02020603050405020304" pitchFamily="18" charset="0"/>
              </a:rPr>
              <a:t>and can </a:t>
            </a:r>
            <a:r>
              <a:rPr lang="en-CA" b="1">
                <a:effectLst/>
                <a:latin typeface="Calibri" panose="020F0502020204030204" pitchFamily="34" charset="0"/>
                <a:ea typeface="Calibri" panose="020F0502020204030204" pitchFamily="34" charset="0"/>
                <a:cs typeface="Times New Roman" panose="02020603050405020304" pitchFamily="18" charset="0"/>
              </a:rPr>
              <a:t>explain</a:t>
            </a:r>
            <a:r>
              <a:rPr lang="en-CA">
                <a:effectLst/>
                <a:latin typeface="Calibri" panose="020F0502020204030204" pitchFamily="34" charset="0"/>
                <a:ea typeface="Calibri" panose="020F0502020204030204" pitchFamily="34" charset="0"/>
                <a:cs typeface="Times New Roman" panose="02020603050405020304" pitchFamily="18" charset="0"/>
              </a:rPr>
              <a:t> these methods, and produce </a:t>
            </a:r>
            <a:r>
              <a:rPr lang="en-CA" b="1">
                <a:effectLst/>
                <a:latin typeface="Calibri" panose="020F0502020204030204" pitchFamily="34" charset="0"/>
                <a:ea typeface="Calibri" panose="020F0502020204030204" pitchFamily="34" charset="0"/>
                <a:cs typeface="Times New Roman" panose="02020603050405020304" pitchFamily="18" charset="0"/>
              </a:rPr>
              <a:t>accurate</a:t>
            </a:r>
            <a:r>
              <a:rPr lang="en-CA">
                <a:effectLst/>
                <a:latin typeface="Calibri" panose="020F0502020204030204" pitchFamily="34" charset="0"/>
                <a:ea typeface="Calibri" panose="020F0502020204030204" pitchFamily="34" charset="0"/>
                <a:cs typeface="Times New Roman" panose="02020603050405020304" pitchFamily="18" charset="0"/>
              </a:rPr>
              <a:t> answers </a:t>
            </a:r>
            <a:r>
              <a:rPr lang="en-CA" b="1">
                <a:effectLst/>
                <a:latin typeface="Calibri" panose="020F0502020204030204" pitchFamily="34" charset="0"/>
                <a:ea typeface="Calibri" panose="020F0502020204030204" pitchFamily="34" charset="0"/>
                <a:cs typeface="Times New Roman" panose="02020603050405020304" pitchFamily="18" charset="0"/>
              </a:rPr>
              <a:t>efficiently</a:t>
            </a:r>
            <a:r>
              <a:rPr lang="en-CA">
                <a:effectLst/>
                <a:latin typeface="Calibri" panose="020F0502020204030204" pitchFamily="34" charset="0"/>
                <a:ea typeface="Calibri" panose="020F0502020204030204" pitchFamily="34" charset="0"/>
                <a:cs typeface="Times New Roman" panose="02020603050405020304" pitchFamily="18" charset="0"/>
              </a:rPr>
              <a:t>.” </a:t>
            </a:r>
          </a:p>
          <a:p>
            <a:pPr marL="0" indent="0">
              <a:buNone/>
            </a:pPr>
            <a:endParaRPr lang="en-CA">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12896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F13320-F89E-4BDD-0D80-17DD41475BA6}"/>
              </a:ext>
            </a:extLst>
          </p:cNvPr>
          <p:cNvSpPr>
            <a:spLocks noGrp="1"/>
          </p:cNvSpPr>
          <p:nvPr>
            <p:ph type="title"/>
          </p:nvPr>
        </p:nvSpPr>
        <p:spPr>
          <a:xfrm>
            <a:off x="439545" y="222883"/>
            <a:ext cx="10325000" cy="584289"/>
          </a:xfrm>
        </p:spPr>
        <p:txBody>
          <a:bodyPr>
            <a:normAutofit fontScale="90000"/>
          </a:bodyPr>
          <a:lstStyle/>
          <a:p>
            <a:r>
              <a:rPr lang="en-US"/>
              <a:t>Resources </a:t>
            </a:r>
          </a:p>
        </p:txBody>
      </p:sp>
      <p:pic>
        <p:nvPicPr>
          <p:cNvPr id="4" name="Picture 4" descr="Text&#10;&#10;Description automatically generated">
            <a:extLst>
              <a:ext uri="{FF2B5EF4-FFF2-40B4-BE49-F238E27FC236}">
                <a16:creationId xmlns:a16="http://schemas.microsoft.com/office/drawing/2014/main" id="{2CB8809B-E02E-4C1A-21D2-32C2FCB50CDD}"/>
              </a:ext>
            </a:extLst>
          </p:cNvPr>
          <p:cNvPicPr>
            <a:picLocks noGrp="1" noChangeAspect="1"/>
          </p:cNvPicPr>
          <p:nvPr>
            <p:ph idx="1"/>
          </p:nvPr>
        </p:nvPicPr>
        <p:blipFill>
          <a:blip r:embed="rId2"/>
          <a:stretch>
            <a:fillRect/>
          </a:stretch>
        </p:blipFill>
        <p:spPr>
          <a:xfrm>
            <a:off x="6955793" y="160835"/>
            <a:ext cx="2481493" cy="3207058"/>
          </a:xfrm>
        </p:spPr>
      </p:pic>
      <p:pic>
        <p:nvPicPr>
          <p:cNvPr id="5" name="Picture 5">
            <a:extLst>
              <a:ext uri="{FF2B5EF4-FFF2-40B4-BE49-F238E27FC236}">
                <a16:creationId xmlns:a16="http://schemas.microsoft.com/office/drawing/2014/main" id="{72571A49-2C92-AD4A-79A3-B781B1AC682F}"/>
              </a:ext>
            </a:extLst>
          </p:cNvPr>
          <p:cNvPicPr>
            <a:picLocks noChangeAspect="1"/>
          </p:cNvPicPr>
          <p:nvPr/>
        </p:nvPicPr>
        <p:blipFill>
          <a:blip r:embed="rId3"/>
          <a:stretch>
            <a:fillRect/>
          </a:stretch>
        </p:blipFill>
        <p:spPr>
          <a:xfrm>
            <a:off x="442266" y="1000541"/>
            <a:ext cx="2829294" cy="3525267"/>
          </a:xfrm>
          <a:prstGeom prst="rect">
            <a:avLst/>
          </a:prstGeom>
        </p:spPr>
      </p:pic>
      <p:sp>
        <p:nvSpPr>
          <p:cNvPr id="6" name="TextBox 5">
            <a:extLst>
              <a:ext uri="{FF2B5EF4-FFF2-40B4-BE49-F238E27FC236}">
                <a16:creationId xmlns:a16="http://schemas.microsoft.com/office/drawing/2014/main" id="{BD6F406A-6086-D843-5907-66AACFDE26BE}"/>
              </a:ext>
            </a:extLst>
          </p:cNvPr>
          <p:cNvSpPr txBox="1"/>
          <p:nvPr/>
        </p:nvSpPr>
        <p:spPr>
          <a:xfrm>
            <a:off x="3536272" y="1072718"/>
            <a:ext cx="232299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Number Talks-</a:t>
            </a:r>
          </a:p>
          <a:p>
            <a:r>
              <a:rPr lang="en-US"/>
              <a:t>Sherry Parrish</a:t>
            </a:r>
          </a:p>
        </p:txBody>
      </p:sp>
      <p:sp>
        <p:nvSpPr>
          <p:cNvPr id="7" name="TextBox 6">
            <a:extLst>
              <a:ext uri="{FF2B5EF4-FFF2-40B4-BE49-F238E27FC236}">
                <a16:creationId xmlns:a16="http://schemas.microsoft.com/office/drawing/2014/main" id="{5DA28517-4C17-01EE-DBA3-1D9F925C4668}"/>
              </a:ext>
            </a:extLst>
          </p:cNvPr>
          <p:cNvSpPr txBox="1"/>
          <p:nvPr/>
        </p:nvSpPr>
        <p:spPr>
          <a:xfrm>
            <a:off x="9543495" y="998737"/>
            <a:ext cx="2234213"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Making Number Talks Matter- </a:t>
            </a:r>
          </a:p>
          <a:p>
            <a:r>
              <a:rPr lang="en-US"/>
              <a:t>Cathy Humphreys and Ruth Parker</a:t>
            </a:r>
          </a:p>
        </p:txBody>
      </p:sp>
      <p:sp>
        <p:nvSpPr>
          <p:cNvPr id="3" name="TextBox 2">
            <a:extLst>
              <a:ext uri="{FF2B5EF4-FFF2-40B4-BE49-F238E27FC236}">
                <a16:creationId xmlns:a16="http://schemas.microsoft.com/office/drawing/2014/main" id="{FA3CA908-54E5-67A4-5245-34DA4C97F429}"/>
              </a:ext>
            </a:extLst>
          </p:cNvPr>
          <p:cNvSpPr txBox="1"/>
          <p:nvPr/>
        </p:nvSpPr>
        <p:spPr>
          <a:xfrm>
            <a:off x="95519" y="4719177"/>
            <a:ext cx="8963186"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ea typeface="+mn-lt"/>
                <a:cs typeface="+mn-lt"/>
                <a:hlinkClick r:id="rId4"/>
              </a:rPr>
              <a:t>http://www.meaningfulmathmoments.com/number-talks.html</a:t>
            </a:r>
            <a:r>
              <a:rPr lang="en-US" dirty="0">
                <a:ea typeface="+mn-lt"/>
                <a:cs typeface="+mn-lt"/>
              </a:rPr>
              <a:t> </a:t>
            </a:r>
          </a:p>
          <a:p>
            <a:endParaRPr lang="en-US"/>
          </a:p>
          <a:p>
            <a:r>
              <a:rPr lang="en-US" dirty="0">
                <a:ea typeface="+mn-lt"/>
                <a:cs typeface="+mn-lt"/>
                <a:hlinkClick r:id="rId5"/>
              </a:rPr>
              <a:t>https://www.youcubed.org/resource/number-sense/</a:t>
            </a:r>
            <a:r>
              <a:rPr lang="en-US" dirty="0">
                <a:ea typeface="+mn-lt"/>
                <a:cs typeface="+mn-lt"/>
              </a:rPr>
              <a:t> </a:t>
            </a:r>
          </a:p>
          <a:p>
            <a:endParaRPr lang="en-US">
              <a:ea typeface="+mn-lt"/>
              <a:cs typeface="+mn-lt"/>
            </a:endParaRPr>
          </a:p>
          <a:p>
            <a:r>
              <a:rPr lang="en-US" dirty="0">
                <a:ea typeface="+mn-lt"/>
                <a:cs typeface="+mn-lt"/>
                <a:hlinkClick r:id="rId6"/>
              </a:rPr>
              <a:t>https://stevewyborney.com/2017/02/splat/</a:t>
            </a:r>
            <a:r>
              <a:rPr lang="en-US" dirty="0">
                <a:ea typeface="+mn-lt"/>
                <a:cs typeface="+mn-lt"/>
              </a:rPr>
              <a:t> </a:t>
            </a:r>
            <a:endParaRPr lang="en-US" dirty="0"/>
          </a:p>
        </p:txBody>
      </p:sp>
      <p:pic>
        <p:nvPicPr>
          <p:cNvPr id="9" name="Picture 8" descr="A picture containing logo&#10;&#10;Description automatically generated">
            <a:extLst>
              <a:ext uri="{FF2B5EF4-FFF2-40B4-BE49-F238E27FC236}">
                <a16:creationId xmlns:a16="http://schemas.microsoft.com/office/drawing/2014/main" id="{A114726E-5D92-40A2-92B3-47C9CAB6CE3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178582" y="3559458"/>
            <a:ext cx="2481493" cy="2827817"/>
          </a:xfrm>
          <a:prstGeom prst="rect">
            <a:avLst/>
          </a:prstGeom>
        </p:spPr>
      </p:pic>
      <p:sp>
        <p:nvSpPr>
          <p:cNvPr id="10" name="TextBox 9">
            <a:extLst>
              <a:ext uri="{FF2B5EF4-FFF2-40B4-BE49-F238E27FC236}">
                <a16:creationId xmlns:a16="http://schemas.microsoft.com/office/drawing/2014/main" id="{E958DFA8-EFF4-49A1-9422-C0AE728C58FF}"/>
              </a:ext>
            </a:extLst>
          </p:cNvPr>
          <p:cNvSpPr txBox="1"/>
          <p:nvPr/>
        </p:nvSpPr>
        <p:spPr>
          <a:xfrm>
            <a:off x="10123714" y="3644537"/>
            <a:ext cx="1626020" cy="2308324"/>
          </a:xfrm>
          <a:prstGeom prst="rect">
            <a:avLst/>
          </a:prstGeom>
          <a:noFill/>
        </p:spPr>
        <p:txBody>
          <a:bodyPr wrap="square" rtlCol="0">
            <a:spAutoFit/>
          </a:bodyPr>
          <a:lstStyle/>
          <a:p>
            <a:r>
              <a:rPr lang="en-CA"/>
              <a:t>Number Talks in the Primary Classroom-Kathy Richardson and Sue Dolphin </a:t>
            </a:r>
          </a:p>
        </p:txBody>
      </p:sp>
    </p:spTree>
    <p:extLst>
      <p:ext uri="{BB962C8B-B14F-4D97-AF65-F5344CB8AC3E}">
        <p14:creationId xmlns:p14="http://schemas.microsoft.com/office/powerpoint/2010/main" val="42634230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94742D-0E2A-F734-35E7-37852C128BC8}"/>
              </a:ext>
            </a:extLst>
          </p:cNvPr>
          <p:cNvSpPr>
            <a:spLocks noGrp="1"/>
          </p:cNvSpPr>
          <p:nvPr>
            <p:ph type="title"/>
          </p:nvPr>
        </p:nvSpPr>
        <p:spPr/>
        <p:txBody>
          <a:bodyPr/>
          <a:lstStyle/>
          <a:p>
            <a:r>
              <a:rPr lang="en-US"/>
              <a:t>Contact Info</a:t>
            </a:r>
          </a:p>
        </p:txBody>
      </p:sp>
      <p:sp>
        <p:nvSpPr>
          <p:cNvPr id="3" name="Content Placeholder 2">
            <a:extLst>
              <a:ext uri="{FF2B5EF4-FFF2-40B4-BE49-F238E27FC236}">
                <a16:creationId xmlns:a16="http://schemas.microsoft.com/office/drawing/2014/main" id="{13C57E97-109B-78C6-E6BB-EDDCF5FC2DC7}"/>
              </a:ext>
            </a:extLst>
          </p:cNvPr>
          <p:cNvSpPr>
            <a:spLocks noGrp="1"/>
          </p:cNvSpPr>
          <p:nvPr>
            <p:ph idx="1"/>
          </p:nvPr>
        </p:nvSpPr>
        <p:spPr/>
        <p:txBody>
          <a:bodyPr vert="horz" lIns="91440" tIns="45720" rIns="91440" bIns="45720" rtlCol="0" anchor="t">
            <a:normAutofit/>
          </a:bodyPr>
          <a:lstStyle/>
          <a:p>
            <a:r>
              <a:rPr lang="en-US" sz="2800">
                <a:hlinkClick r:id="rId2"/>
              </a:rPr>
              <a:t>alex.sabell@sd71.bc.ca</a:t>
            </a:r>
            <a:endParaRPr lang="en-US" sz="2800"/>
          </a:p>
          <a:p>
            <a:pPr>
              <a:buClr>
                <a:srgbClr val="8D87A6"/>
              </a:buClr>
            </a:pPr>
            <a:r>
              <a:rPr lang="en-US" sz="2800">
                <a:hlinkClick r:id="rId3"/>
              </a:rPr>
              <a:t>serina.allison@sd71.bc.ca</a:t>
            </a:r>
            <a:endParaRPr lang="en-US" sz="2800"/>
          </a:p>
          <a:p>
            <a:pPr>
              <a:buClr>
                <a:srgbClr val="8D87A6"/>
              </a:buClr>
            </a:pPr>
            <a:endParaRPr lang="en-US"/>
          </a:p>
        </p:txBody>
      </p:sp>
    </p:spTree>
    <p:extLst>
      <p:ext uri="{BB962C8B-B14F-4D97-AF65-F5344CB8AC3E}">
        <p14:creationId xmlns:p14="http://schemas.microsoft.com/office/powerpoint/2010/main" val="8483724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4" name="Rectangle 63">
            <a:extLst>
              <a:ext uri="{FF2B5EF4-FFF2-40B4-BE49-F238E27FC236}">
                <a16:creationId xmlns:a16="http://schemas.microsoft.com/office/drawing/2014/main" id="{2FD1FEA2-AFB3-4160-AD46-30A8072964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pSp>
        <p:nvGrpSpPr>
          <p:cNvPr id="66" name="Group 65">
            <a:extLst>
              <a:ext uri="{FF2B5EF4-FFF2-40B4-BE49-F238E27FC236}">
                <a16:creationId xmlns:a16="http://schemas.microsoft.com/office/drawing/2014/main" id="{514AF8D4-8E5C-4E3A-999F-1FE86654EE4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214" y="-1"/>
            <a:ext cx="12214827" cy="6858000"/>
            <a:chOff x="-6214" y="-1"/>
            <a:chExt cx="12214827" cy="6858000"/>
          </a:xfrm>
        </p:grpSpPr>
        <p:cxnSp>
          <p:nvCxnSpPr>
            <p:cNvPr id="67" name="Straight Connector 66">
              <a:extLst>
                <a:ext uri="{FF2B5EF4-FFF2-40B4-BE49-F238E27FC236}">
                  <a16:creationId xmlns:a16="http://schemas.microsoft.com/office/drawing/2014/main" id="{AA8BE230-DCEC-4180-B5D3-EA65C4A3436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214" y="66862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54034248-80AA-4C75-A898-0CBAF23E74D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B27431FC-0100-44D0-999E-3EF9B361E1D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99325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B71491DF-0796-4A80-B724-6CAAD85E572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9252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5C3FFC75-C94A-4427-85D1-26F0028AC68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7592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C0F1554D-792C-4554-B623-F99A47B1B29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5931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46371075-9273-4FF4-A45B-606B943060D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4271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7844A38F-298C-477B-8764-0A32E50DD65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2610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9F78CA47-3A09-4651-B57D-690F14C783F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10949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4CB69771-B806-4E29-834E-E0BBE273B82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09289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027EE3C0-1B82-43F3-AF55-5D1D6FBF47A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762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91898DA7-BA6E-4B4C-8139-596D59F4821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805968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8F121E84-2FAA-4948-B3B3-F1FE69ED877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904307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F1C2C1AC-3864-47AA-B22A-D350A3A04E7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02646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2DFADCA4-3AD3-4D6C-81B7-259F2035943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00986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46D515CD-A4F0-4B0A-B6BB-11A2774FBBB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21857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5CB97DD1-8D17-426C-BC2A-B34FE583684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7171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05865967-B063-41EC-85BC-A5CF90367EE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71459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FBC63DB2-5B99-42B5-9B7F-826B0BD876F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257478"/>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46B694AB-9FC1-4857-A6CD-1FEC6D183DA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80035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C42AE103-97D9-407D-BCE0-9FA4756612B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343240"/>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730AC9FC-9BF1-4F78-B0F9-4E024D0C6D7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886121"/>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6C77E885-6F2C-4E94-88DF-7E6BEF98ACC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3429002"/>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262840B5-21D6-4B05-802E-549F1A92A1F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39718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3B21055F-E4D5-474F-B6C7-C44BC1244BF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4514764"/>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8C49B031-FD8F-422C-AA54-9FB48260085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057645"/>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FAF843B0-2A4F-4989-8B91-BDB7FECE754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60052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90BC5B75-FAF9-427D-BD65-D37C1BF973D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685799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B0BFA052-2C6E-4F70-BF95-50DAC0649E1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6613" y="614340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CDD7C7F8-6562-470D-B38E-21F56B2AB21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84225" y="171716"/>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06C7B2A1-F80D-4F4A-88E1-5FFB02B703B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508412" y="173267"/>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A0537C21-5363-4F68-B073-6B5A50B9821A}"/>
              </a:ext>
            </a:extLst>
          </p:cNvPr>
          <p:cNvSpPr>
            <a:spLocks noGrp="1"/>
          </p:cNvSpPr>
          <p:nvPr>
            <p:ph type="title"/>
          </p:nvPr>
        </p:nvSpPr>
        <p:spPr>
          <a:xfrm>
            <a:off x="711674" y="108114"/>
            <a:ext cx="10325000" cy="1387118"/>
          </a:xfrm>
        </p:spPr>
        <p:txBody>
          <a:bodyPr>
            <a:normAutofit/>
          </a:bodyPr>
          <a:lstStyle/>
          <a:p>
            <a:r>
              <a:rPr lang="en-CA"/>
              <a:t>Our Curriculum </a:t>
            </a:r>
          </a:p>
        </p:txBody>
      </p:sp>
      <p:sp>
        <p:nvSpPr>
          <p:cNvPr id="99" name="Right Triangle 98">
            <a:extLst>
              <a:ext uri="{FF2B5EF4-FFF2-40B4-BE49-F238E27FC236}">
                <a16:creationId xmlns:a16="http://schemas.microsoft.com/office/drawing/2014/main" id="{9AA2BC59-928B-43C3-B9E7-D77D4F3EE7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3500000">
            <a:off x="-295947" y="1516209"/>
            <a:ext cx="568289" cy="568289"/>
          </a:xfrm>
          <a:prstGeom prst="rtTriangl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5" name="Content Placeholder 2">
            <a:extLst>
              <a:ext uri="{FF2B5EF4-FFF2-40B4-BE49-F238E27FC236}">
                <a16:creationId xmlns:a16="http://schemas.microsoft.com/office/drawing/2014/main" id="{1A7BA414-7BC0-45C8-B9BF-4515B8B277C1}"/>
              </a:ext>
            </a:extLst>
          </p:cNvPr>
          <p:cNvSpPr>
            <a:spLocks noGrp="1"/>
          </p:cNvSpPr>
          <p:nvPr>
            <p:ph idx="1"/>
          </p:nvPr>
        </p:nvSpPr>
        <p:spPr>
          <a:xfrm>
            <a:off x="1202548" y="1567832"/>
            <a:ext cx="9795945" cy="5103400"/>
          </a:xfrm>
        </p:spPr>
        <p:txBody>
          <a:bodyPr vert="horz" lIns="91440" tIns="45720" rIns="91440" bIns="45720" rtlCol="0" anchor="t">
            <a:normAutofit fontScale="92500" lnSpcReduction="10000"/>
          </a:bodyPr>
          <a:lstStyle/>
          <a:p>
            <a:pPr marL="0" indent="0">
              <a:lnSpc>
                <a:spcPct val="100000"/>
              </a:lnSpc>
              <a:buNone/>
            </a:pPr>
            <a:r>
              <a:rPr lang="en-CA" sz="1700" b="1" dirty="0"/>
              <a:t>Grade 1</a:t>
            </a:r>
            <a:r>
              <a:rPr lang="en-CA" sz="1700" dirty="0"/>
              <a:t>- Addition and subtractions with numbers to 10 can be modelled concretely, pictorially and symbolically to develop </a:t>
            </a:r>
            <a:r>
              <a:rPr lang="en-CA" sz="1700" b="1" dirty="0"/>
              <a:t>computational</a:t>
            </a:r>
            <a:r>
              <a:rPr lang="en-CA" sz="1700" dirty="0"/>
              <a:t> </a:t>
            </a:r>
            <a:r>
              <a:rPr lang="en-CA" sz="1700" b="1" dirty="0"/>
              <a:t>fluency</a:t>
            </a:r>
            <a:r>
              <a:rPr lang="en-CA" sz="1700" dirty="0"/>
              <a:t>.</a:t>
            </a:r>
          </a:p>
          <a:p>
            <a:pPr marL="0" indent="0">
              <a:lnSpc>
                <a:spcPct val="100000"/>
              </a:lnSpc>
              <a:buNone/>
            </a:pPr>
            <a:endParaRPr lang="en-CA" sz="1700"/>
          </a:p>
          <a:p>
            <a:pPr marL="0" indent="0">
              <a:lnSpc>
                <a:spcPct val="100000"/>
              </a:lnSpc>
              <a:buNone/>
            </a:pPr>
            <a:r>
              <a:rPr lang="en-CA" sz="1700" b="1" dirty="0"/>
              <a:t>Grade 3</a:t>
            </a:r>
            <a:r>
              <a:rPr lang="en-CA" sz="1700" dirty="0"/>
              <a:t>- </a:t>
            </a:r>
            <a:r>
              <a:rPr lang="en-CA" sz="1700" b="1" dirty="0"/>
              <a:t>Development of computational </a:t>
            </a:r>
            <a:r>
              <a:rPr lang="en-CA" sz="1700" dirty="0"/>
              <a:t>fluency in addition, subtraction, multiplication, and division of whole numbers requires </a:t>
            </a:r>
            <a:r>
              <a:rPr lang="en-CA" sz="1700" b="1" dirty="0"/>
              <a:t>flexible</a:t>
            </a:r>
            <a:r>
              <a:rPr lang="en-CA" sz="1700" dirty="0"/>
              <a:t> decomposing and composing.</a:t>
            </a:r>
            <a:endParaRPr lang="en-CA" dirty="0"/>
          </a:p>
          <a:p>
            <a:pPr marL="0" indent="0">
              <a:lnSpc>
                <a:spcPct val="100000"/>
              </a:lnSpc>
              <a:buNone/>
            </a:pPr>
            <a:endParaRPr lang="en-CA" sz="1700"/>
          </a:p>
          <a:p>
            <a:pPr marL="0" indent="0">
              <a:lnSpc>
                <a:spcPct val="100000"/>
              </a:lnSpc>
              <a:buNone/>
            </a:pPr>
            <a:r>
              <a:rPr lang="en-CA" sz="1700" b="1" dirty="0"/>
              <a:t>Grade 5</a:t>
            </a:r>
            <a:r>
              <a:rPr lang="en-CA" sz="1700" dirty="0"/>
              <a:t>- </a:t>
            </a:r>
            <a:r>
              <a:rPr lang="en-CA" sz="1700" b="1" dirty="0"/>
              <a:t>Computation fluency </a:t>
            </a:r>
            <a:r>
              <a:rPr lang="en-CA" sz="1700" dirty="0"/>
              <a:t>and </a:t>
            </a:r>
            <a:r>
              <a:rPr lang="en-CA" sz="1700" b="1" dirty="0"/>
              <a:t>flexibility </a:t>
            </a:r>
            <a:r>
              <a:rPr lang="en-CA" sz="1700" dirty="0"/>
              <a:t>with numbers extend to operations with larger (multi-digit numbers).</a:t>
            </a:r>
          </a:p>
          <a:p>
            <a:pPr marL="0" indent="0">
              <a:lnSpc>
                <a:spcPct val="100000"/>
              </a:lnSpc>
              <a:buNone/>
            </a:pPr>
            <a:endParaRPr lang="en-CA" sz="1700"/>
          </a:p>
          <a:p>
            <a:pPr marL="0" indent="0">
              <a:lnSpc>
                <a:spcPct val="100000"/>
              </a:lnSpc>
              <a:buNone/>
            </a:pPr>
            <a:r>
              <a:rPr lang="en-CA" sz="1700" b="1" dirty="0"/>
              <a:t>Grade 8</a:t>
            </a:r>
            <a:r>
              <a:rPr lang="en-CA" sz="1700" dirty="0"/>
              <a:t>- </a:t>
            </a:r>
            <a:r>
              <a:rPr lang="en-CA" sz="1700" b="1" dirty="0"/>
              <a:t>Computational fluency </a:t>
            </a:r>
            <a:r>
              <a:rPr lang="en-CA" sz="1700" dirty="0"/>
              <a:t>and </a:t>
            </a:r>
            <a:r>
              <a:rPr lang="en-CA" sz="1700" b="1" dirty="0"/>
              <a:t>flexibility</a:t>
            </a:r>
            <a:r>
              <a:rPr lang="en-CA" sz="1700" dirty="0"/>
              <a:t> extend to operations with fractions</a:t>
            </a:r>
          </a:p>
          <a:p>
            <a:pPr marL="0" indent="0">
              <a:lnSpc>
                <a:spcPct val="100000"/>
              </a:lnSpc>
              <a:buNone/>
            </a:pPr>
            <a:endParaRPr lang="en-CA" sz="1700"/>
          </a:p>
          <a:p>
            <a:pPr marL="0" indent="0">
              <a:lnSpc>
                <a:spcPct val="100000"/>
              </a:lnSpc>
              <a:buNone/>
            </a:pPr>
            <a:r>
              <a:rPr lang="en-CA" sz="1700" b="1" dirty="0"/>
              <a:t>Grade 11</a:t>
            </a:r>
            <a:r>
              <a:rPr lang="en-CA" sz="1700" dirty="0"/>
              <a:t>- </a:t>
            </a:r>
            <a:r>
              <a:rPr lang="en-CA" sz="1700" b="1" dirty="0"/>
              <a:t>Logical reasoning </a:t>
            </a:r>
            <a:r>
              <a:rPr lang="en-CA" sz="1700" dirty="0"/>
              <a:t>helps us </a:t>
            </a:r>
            <a:r>
              <a:rPr lang="en-CA" sz="1700" b="1" dirty="0"/>
              <a:t>discover</a:t>
            </a:r>
            <a:r>
              <a:rPr lang="en-CA" sz="1700" dirty="0"/>
              <a:t> and </a:t>
            </a:r>
            <a:r>
              <a:rPr lang="en-CA" sz="1700" b="1" dirty="0"/>
              <a:t>describe</a:t>
            </a:r>
            <a:r>
              <a:rPr lang="en-CA" sz="1700" dirty="0"/>
              <a:t> mathematical truths. Apply </a:t>
            </a:r>
            <a:r>
              <a:rPr lang="en-CA" sz="1700" b="1" dirty="0"/>
              <a:t>flexible </a:t>
            </a:r>
            <a:r>
              <a:rPr lang="en-CA" sz="1700" dirty="0"/>
              <a:t>and </a:t>
            </a:r>
            <a:r>
              <a:rPr lang="en-CA" sz="1700" b="1" dirty="0"/>
              <a:t>strategic</a:t>
            </a:r>
            <a:r>
              <a:rPr lang="en-CA" sz="1700" dirty="0"/>
              <a:t> approaches to solve problems</a:t>
            </a:r>
          </a:p>
          <a:p>
            <a:pPr marL="0" indent="0">
              <a:lnSpc>
                <a:spcPct val="100000"/>
              </a:lnSpc>
              <a:buNone/>
            </a:pPr>
            <a:endParaRPr lang="en-CA" sz="1700"/>
          </a:p>
          <a:p>
            <a:pPr marL="0" indent="0">
              <a:lnSpc>
                <a:spcPct val="100000"/>
              </a:lnSpc>
              <a:buNone/>
            </a:pPr>
            <a:r>
              <a:rPr lang="en-CA" sz="1700" b="1" dirty="0"/>
              <a:t>Grade 12</a:t>
            </a:r>
            <a:r>
              <a:rPr lang="en-CA" sz="1700" dirty="0"/>
              <a:t>- Develop </a:t>
            </a:r>
            <a:r>
              <a:rPr lang="en-CA" sz="1700" b="1" dirty="0"/>
              <a:t>thinking strategies </a:t>
            </a:r>
            <a:r>
              <a:rPr lang="en-CA" sz="1700" dirty="0"/>
              <a:t>to solve puzzles.  Think </a:t>
            </a:r>
            <a:r>
              <a:rPr lang="en-CA" sz="1700" b="1" dirty="0"/>
              <a:t>creatively</a:t>
            </a:r>
            <a:r>
              <a:rPr lang="en-CA" sz="1700" dirty="0"/>
              <a:t> and with</a:t>
            </a:r>
            <a:r>
              <a:rPr lang="en-CA" sz="1700" b="1" dirty="0"/>
              <a:t> curiosity </a:t>
            </a:r>
            <a:r>
              <a:rPr lang="en-CA" sz="1700" dirty="0"/>
              <a:t>and </a:t>
            </a:r>
            <a:r>
              <a:rPr lang="en-CA" sz="1700" b="1" dirty="0"/>
              <a:t>wonder</a:t>
            </a:r>
            <a:r>
              <a:rPr lang="en-CA" sz="1700" dirty="0"/>
              <a:t> when</a:t>
            </a:r>
            <a:r>
              <a:rPr lang="en-CA" sz="1700" b="1" dirty="0"/>
              <a:t> exploring </a:t>
            </a:r>
            <a:r>
              <a:rPr lang="en-CA" sz="1700" dirty="0"/>
              <a:t>problems</a:t>
            </a:r>
          </a:p>
        </p:txBody>
      </p:sp>
    </p:spTree>
    <p:extLst>
      <p:ext uri="{BB962C8B-B14F-4D97-AF65-F5344CB8AC3E}">
        <p14:creationId xmlns:p14="http://schemas.microsoft.com/office/powerpoint/2010/main" val="1974042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5">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5">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5">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6" name="Rectangle 125">
            <a:extLst>
              <a:ext uri="{FF2B5EF4-FFF2-40B4-BE49-F238E27FC236}">
                <a16:creationId xmlns:a16="http://schemas.microsoft.com/office/drawing/2014/main" id="{9663BDD8-36FC-48B0-8862-3B51BE4F77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2086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pSp>
        <p:nvGrpSpPr>
          <p:cNvPr id="128" name="Group 127">
            <a:extLst>
              <a:ext uri="{FF2B5EF4-FFF2-40B4-BE49-F238E27FC236}">
                <a16:creationId xmlns:a16="http://schemas.microsoft.com/office/drawing/2014/main" id="{C15A19D0-2BD2-47E7-A51B-B8083A14E79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214" y="-1"/>
            <a:ext cx="12214827" cy="6858000"/>
            <a:chOff x="-6214" y="-1"/>
            <a:chExt cx="12214827" cy="6858000"/>
          </a:xfrm>
        </p:grpSpPr>
        <p:cxnSp>
          <p:nvCxnSpPr>
            <p:cNvPr id="129" name="Straight Connector 128">
              <a:extLst>
                <a:ext uri="{FF2B5EF4-FFF2-40B4-BE49-F238E27FC236}">
                  <a16:creationId xmlns:a16="http://schemas.microsoft.com/office/drawing/2014/main" id="{F6641F14-42D8-42E0-8B56-FC0A08EB2E6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214" y="66862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3F3FEF18-8973-49F1-B984-81E63073036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28FEE187-7ECD-4C55-BE26-0DA3DDE0ED9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99325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38708818-667C-4218-8552-2975EB0047E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9252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2FA1A626-67CE-4E24-974F-C432A21D1DE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7592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70029D28-01D8-4EB8-B30C-79D6F14E6CB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5931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124E501C-EBFD-4E76-8F7F-9EFA76EFFD7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4271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404596B9-52A8-4717-8158-2204F86D95B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2610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F1EC080A-A9BB-467A-92A9-D597436B743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10949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F65DD030-3FCC-4380-B680-8E171845F27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09289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F015E10D-03D4-4A67-8377-5B0A55F3D07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762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2DB96670-ACA9-42B6-87A2-E4119998998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805968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A2BC8247-310E-48D0-9CEF-43BC6E41A2C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904307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32F09D0F-F86F-4AA5-AB1D-AAB1E5BA922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02646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09569AF0-6598-4FCC-803D-B3C3DE030B6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00986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91B68A9D-7921-44B8-8464-E36F028EEAF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21857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id="{F68EB3D7-2443-4764-9991-B691C090C0A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7171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46" name="Straight Connector 145">
              <a:extLst>
                <a:ext uri="{FF2B5EF4-FFF2-40B4-BE49-F238E27FC236}">
                  <a16:creationId xmlns:a16="http://schemas.microsoft.com/office/drawing/2014/main" id="{DA6128C1-7748-441C-94E4-1874BB57790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71459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47" name="Straight Connector 146">
              <a:extLst>
                <a:ext uri="{FF2B5EF4-FFF2-40B4-BE49-F238E27FC236}">
                  <a16:creationId xmlns:a16="http://schemas.microsoft.com/office/drawing/2014/main" id="{8276682F-0434-4D7E-B400-2DF99D969B4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257478"/>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48" name="Straight Connector 147">
              <a:extLst>
                <a:ext uri="{FF2B5EF4-FFF2-40B4-BE49-F238E27FC236}">
                  <a16:creationId xmlns:a16="http://schemas.microsoft.com/office/drawing/2014/main" id="{1CD2F02B-2688-4DCD-9610-1C086528FCC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80035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49" name="Straight Connector 148">
              <a:extLst>
                <a:ext uri="{FF2B5EF4-FFF2-40B4-BE49-F238E27FC236}">
                  <a16:creationId xmlns:a16="http://schemas.microsoft.com/office/drawing/2014/main" id="{0BA0DA4B-915F-4A6D-8368-BE7B53E426C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343240"/>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50" name="Straight Connector 149">
              <a:extLst>
                <a:ext uri="{FF2B5EF4-FFF2-40B4-BE49-F238E27FC236}">
                  <a16:creationId xmlns:a16="http://schemas.microsoft.com/office/drawing/2014/main" id="{601711BC-8D96-4E1F-934B-9E382A617A5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886121"/>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51" name="Straight Connector 150">
              <a:extLst>
                <a:ext uri="{FF2B5EF4-FFF2-40B4-BE49-F238E27FC236}">
                  <a16:creationId xmlns:a16="http://schemas.microsoft.com/office/drawing/2014/main" id="{4364551E-CB94-4200-809A-9E33122BA62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3429002"/>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52" name="Straight Connector 151">
              <a:extLst>
                <a:ext uri="{FF2B5EF4-FFF2-40B4-BE49-F238E27FC236}">
                  <a16:creationId xmlns:a16="http://schemas.microsoft.com/office/drawing/2014/main" id="{464389BE-74F0-4F54-9DE0-2BCB33C78FA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39718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53" name="Straight Connector 152">
              <a:extLst>
                <a:ext uri="{FF2B5EF4-FFF2-40B4-BE49-F238E27FC236}">
                  <a16:creationId xmlns:a16="http://schemas.microsoft.com/office/drawing/2014/main" id="{26721F72-5343-46B1-AFC1-6DF4FF7710D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4514764"/>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54" name="Straight Connector 153">
              <a:extLst>
                <a:ext uri="{FF2B5EF4-FFF2-40B4-BE49-F238E27FC236}">
                  <a16:creationId xmlns:a16="http://schemas.microsoft.com/office/drawing/2014/main" id="{D4A528A6-14EE-4010-93CB-95F75CB96EA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057645"/>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55" name="Straight Connector 154">
              <a:extLst>
                <a:ext uri="{FF2B5EF4-FFF2-40B4-BE49-F238E27FC236}">
                  <a16:creationId xmlns:a16="http://schemas.microsoft.com/office/drawing/2014/main" id="{9186140D-084D-4621-A556-65927AB449F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60052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56" name="Straight Connector 155">
              <a:extLst>
                <a:ext uri="{FF2B5EF4-FFF2-40B4-BE49-F238E27FC236}">
                  <a16:creationId xmlns:a16="http://schemas.microsoft.com/office/drawing/2014/main" id="{A2049A17-7EE3-4BEF-B630-AD0AB020E6A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685799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57" name="Straight Connector 156">
              <a:extLst>
                <a:ext uri="{FF2B5EF4-FFF2-40B4-BE49-F238E27FC236}">
                  <a16:creationId xmlns:a16="http://schemas.microsoft.com/office/drawing/2014/main" id="{0223B596-7D86-4AF3-AE7E-A696FEF1140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6613" y="614340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58" name="Straight Connector 157">
              <a:extLst>
                <a:ext uri="{FF2B5EF4-FFF2-40B4-BE49-F238E27FC236}">
                  <a16:creationId xmlns:a16="http://schemas.microsoft.com/office/drawing/2014/main" id="{3F7FC8FA-C1DE-4F38-BCDA-464A54783EF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84225" y="171716"/>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59" name="Straight Connector 158">
              <a:extLst>
                <a:ext uri="{FF2B5EF4-FFF2-40B4-BE49-F238E27FC236}">
                  <a16:creationId xmlns:a16="http://schemas.microsoft.com/office/drawing/2014/main" id="{B5BEFE2E-F050-46F9-BAD0-939F37AA992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508412" y="173267"/>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grpSp>
      <p:sp>
        <p:nvSpPr>
          <p:cNvPr id="161" name="Right Triangle 160">
            <a:extLst>
              <a:ext uri="{FF2B5EF4-FFF2-40B4-BE49-F238E27FC236}">
                <a16:creationId xmlns:a16="http://schemas.microsoft.com/office/drawing/2014/main" id="{63D6C682-FD57-4DF7-854F-DD140E1E29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3500000">
            <a:off x="-284142" y="1516213"/>
            <a:ext cx="568289" cy="568289"/>
          </a:xfrm>
          <a:prstGeom prst="rtTriangl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501415EB-2528-8017-0011-82BF2D205F71}"/>
              </a:ext>
            </a:extLst>
          </p:cNvPr>
          <p:cNvSpPr>
            <a:spLocks noGrp="1"/>
          </p:cNvSpPr>
          <p:nvPr>
            <p:ph type="title"/>
          </p:nvPr>
        </p:nvSpPr>
        <p:spPr>
          <a:xfrm>
            <a:off x="691079" y="725951"/>
            <a:ext cx="10325000" cy="1380515"/>
          </a:xfrm>
        </p:spPr>
        <p:txBody>
          <a:bodyPr vert="horz" lIns="91440" tIns="45720" rIns="91440" bIns="45720" rtlCol="0">
            <a:normAutofit/>
          </a:bodyPr>
          <a:lstStyle/>
          <a:p>
            <a:pPr>
              <a:lnSpc>
                <a:spcPct val="90000"/>
              </a:lnSpc>
            </a:pPr>
            <a:r>
              <a:rPr lang="en-US" b="1" i="1"/>
              <a:t>Building Computational  Fluency </a:t>
            </a:r>
            <a:br>
              <a:rPr lang="en-US" b="1" i="1"/>
            </a:br>
            <a:r>
              <a:rPr lang="en-US"/>
              <a:t>versus  </a:t>
            </a:r>
            <a:r>
              <a:rPr lang="en-US" b="1" i="1"/>
              <a:t>Memorization</a:t>
            </a:r>
          </a:p>
        </p:txBody>
      </p:sp>
      <p:sp>
        <p:nvSpPr>
          <p:cNvPr id="3" name="TextBox 2">
            <a:extLst>
              <a:ext uri="{FF2B5EF4-FFF2-40B4-BE49-F238E27FC236}">
                <a16:creationId xmlns:a16="http://schemas.microsoft.com/office/drawing/2014/main" id="{0DCAC037-0321-C1CA-6AC5-D5CE047AB5FA}"/>
              </a:ext>
            </a:extLst>
          </p:cNvPr>
          <p:cNvSpPr txBox="1"/>
          <p:nvPr/>
        </p:nvSpPr>
        <p:spPr>
          <a:xfrm>
            <a:off x="6762749" y="447674"/>
            <a:ext cx="220027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graphicFrame>
        <p:nvGraphicFramePr>
          <p:cNvPr id="8" name="Table 5">
            <a:extLst>
              <a:ext uri="{FF2B5EF4-FFF2-40B4-BE49-F238E27FC236}">
                <a16:creationId xmlns:a16="http://schemas.microsoft.com/office/drawing/2014/main" id="{ABD1FCDA-6025-DA45-98CF-C16C948D2E33}"/>
              </a:ext>
            </a:extLst>
          </p:cNvPr>
          <p:cNvGraphicFramePr>
            <a:graphicFrameLocks noGrp="1"/>
          </p:cNvGraphicFramePr>
          <p:nvPr>
            <p:ph idx="1"/>
            <p:extLst>
              <p:ext uri="{D42A27DB-BD31-4B8C-83A1-F6EECF244321}">
                <p14:modId xmlns:p14="http://schemas.microsoft.com/office/powerpoint/2010/main" val="535206991"/>
              </p:ext>
            </p:extLst>
          </p:nvPr>
        </p:nvGraphicFramePr>
        <p:xfrm>
          <a:off x="1047750" y="2313214"/>
          <a:ext cx="10139106" cy="4340933"/>
        </p:xfrm>
        <a:graphic>
          <a:graphicData uri="http://schemas.openxmlformats.org/drawingml/2006/table">
            <a:tbl>
              <a:tblPr firstRow="1" bandRow="1">
                <a:tableStyleId>{5C22544A-7EE6-4342-B048-85BDC9FD1C3A}</a:tableStyleId>
              </a:tblPr>
              <a:tblGrid>
                <a:gridCol w="5711254">
                  <a:extLst>
                    <a:ext uri="{9D8B030D-6E8A-4147-A177-3AD203B41FA5}">
                      <a16:colId xmlns:a16="http://schemas.microsoft.com/office/drawing/2014/main" val="2541313404"/>
                    </a:ext>
                  </a:extLst>
                </a:gridCol>
                <a:gridCol w="4427852">
                  <a:extLst>
                    <a:ext uri="{9D8B030D-6E8A-4147-A177-3AD203B41FA5}">
                      <a16:colId xmlns:a16="http://schemas.microsoft.com/office/drawing/2014/main" val="2274320482"/>
                    </a:ext>
                  </a:extLst>
                </a:gridCol>
              </a:tblGrid>
              <a:tr h="398377">
                <a:tc>
                  <a:txBody>
                    <a:bodyPr/>
                    <a:lstStyle/>
                    <a:p>
                      <a:r>
                        <a:rPr lang="en-US" sz="1500" dirty="0"/>
                        <a:t>Computational Fluency is about…</a:t>
                      </a:r>
                    </a:p>
                  </a:txBody>
                  <a:tcPr marL="80202" marR="80202" marT="40101" marB="40101"/>
                </a:tc>
                <a:tc>
                  <a:txBody>
                    <a:bodyPr/>
                    <a:lstStyle/>
                    <a:p>
                      <a:r>
                        <a:rPr lang="en-US" sz="1500" dirty="0"/>
                        <a:t>Memorization for recall is about…</a:t>
                      </a:r>
                    </a:p>
                  </a:txBody>
                  <a:tcPr marL="80202" marR="80202" marT="40101" marB="40101"/>
                </a:tc>
                <a:extLst>
                  <a:ext uri="{0D108BD9-81ED-4DB2-BD59-A6C34878D82A}">
                    <a16:rowId xmlns:a16="http://schemas.microsoft.com/office/drawing/2014/main" val="16630070"/>
                  </a:ext>
                </a:extLst>
              </a:tr>
              <a:tr h="920388">
                <a:tc>
                  <a:txBody>
                    <a:bodyPr/>
                    <a:lstStyle/>
                    <a:p>
                      <a:r>
                        <a:rPr lang="en-US" sz="1500" b="1" dirty="0"/>
                        <a:t>Thinking</a:t>
                      </a:r>
                      <a:r>
                        <a:rPr lang="en-US" sz="1500" dirty="0"/>
                        <a:t>, </a:t>
                      </a:r>
                      <a:r>
                        <a:rPr lang="en-US" sz="1500" b="1" dirty="0"/>
                        <a:t>Accuracy</a:t>
                      </a:r>
                      <a:r>
                        <a:rPr lang="en-US" sz="1500" dirty="0"/>
                        <a:t>, </a:t>
                      </a:r>
                      <a:r>
                        <a:rPr lang="en-US" sz="1500" b="1" dirty="0"/>
                        <a:t>Efficiency</a:t>
                      </a:r>
                      <a:r>
                        <a:rPr lang="en-US" sz="1500" dirty="0"/>
                        <a:t> and </a:t>
                      </a:r>
                      <a:r>
                        <a:rPr lang="en-US" sz="1500" b="1" dirty="0"/>
                        <a:t>Flexibility </a:t>
                      </a:r>
                    </a:p>
                    <a:p>
                      <a:pPr lvl="0">
                        <a:buNone/>
                      </a:pPr>
                      <a:r>
                        <a:rPr lang="en-US" sz="1500" dirty="0"/>
                        <a:t>(although the emphasis is not on speed, recall improves and there is meaning behind the facts)</a:t>
                      </a:r>
                    </a:p>
                  </a:txBody>
                  <a:tcPr marL="80202" marR="80202" marT="40101" marB="40101"/>
                </a:tc>
                <a:tc>
                  <a:txBody>
                    <a:bodyPr/>
                    <a:lstStyle/>
                    <a:p>
                      <a:r>
                        <a:rPr lang="en-US" sz="1500" dirty="0"/>
                        <a:t>Recall from memory</a:t>
                      </a:r>
                    </a:p>
                    <a:p>
                      <a:r>
                        <a:rPr lang="en-US" sz="1500" dirty="0"/>
                        <a:t>Speed</a:t>
                      </a:r>
                    </a:p>
                  </a:txBody>
                  <a:tcPr marL="80202" marR="80202" marT="40101" marB="40101"/>
                </a:tc>
                <a:extLst>
                  <a:ext uri="{0D108BD9-81ED-4DB2-BD59-A6C34878D82A}">
                    <a16:rowId xmlns:a16="http://schemas.microsoft.com/office/drawing/2014/main" val="3909000191"/>
                  </a:ext>
                </a:extLst>
              </a:tr>
              <a:tr h="1442397">
                <a:tc>
                  <a:txBody>
                    <a:bodyPr/>
                    <a:lstStyle/>
                    <a:p>
                      <a:r>
                        <a:rPr lang="en-US" sz="1500" dirty="0"/>
                        <a:t>Building </a:t>
                      </a:r>
                      <a:r>
                        <a:rPr lang="en-US" sz="1500" b="1" dirty="0"/>
                        <a:t>number sense </a:t>
                      </a:r>
                      <a:r>
                        <a:rPr lang="en-US" sz="1500" dirty="0"/>
                        <a:t>and </a:t>
                      </a:r>
                      <a:r>
                        <a:rPr lang="en-US" sz="1500" b="1" dirty="0"/>
                        <a:t>understanding</a:t>
                      </a:r>
                      <a:r>
                        <a:rPr lang="en-US" sz="1500" dirty="0"/>
                        <a:t>- </a:t>
                      </a:r>
                      <a:r>
                        <a:rPr lang="en-US" sz="1500" b="1" dirty="0"/>
                        <a:t>making sense of numbers and relationships </a:t>
                      </a:r>
                      <a:r>
                        <a:rPr lang="en-US" sz="1500" dirty="0"/>
                        <a:t>(ex. numbers are composed of smaller numbers, numbers can be broken apart and combined with other numbers to make new numbers)</a:t>
                      </a:r>
                    </a:p>
                  </a:txBody>
                  <a:tcPr marL="80202" marR="80202" marT="40101" marB="40101"/>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dirty="0"/>
                        <a:t>Memorizing steps and a procedure</a:t>
                      </a:r>
                    </a:p>
                    <a:p>
                      <a:pPr marL="0" marR="0" lvl="0" indent="0" algn="l" rtl="0" eaLnBrk="1" fontAlgn="auto" latinLnBrk="0" hangingPunct="1">
                        <a:lnSpc>
                          <a:spcPct val="100000"/>
                        </a:lnSpc>
                        <a:spcBef>
                          <a:spcPts val="0"/>
                        </a:spcBef>
                        <a:spcAft>
                          <a:spcPts val="0"/>
                        </a:spcAft>
                        <a:buClrTx/>
                        <a:buSzTx/>
                        <a:buFontTx/>
                        <a:buNone/>
                      </a:pPr>
                      <a:r>
                        <a:rPr lang="en-US" sz="1500" dirty="0"/>
                        <a:t>Does not lead to number sense </a:t>
                      </a:r>
                    </a:p>
                    <a:p>
                      <a:endParaRPr lang="en-US" sz="1500"/>
                    </a:p>
                  </a:txBody>
                  <a:tcPr marL="80202" marR="80202" marT="40101" marB="40101"/>
                </a:tc>
                <a:extLst>
                  <a:ext uri="{0D108BD9-81ED-4DB2-BD59-A6C34878D82A}">
                    <a16:rowId xmlns:a16="http://schemas.microsoft.com/office/drawing/2014/main" val="2642729732"/>
                  </a:ext>
                </a:extLst>
              </a:tr>
              <a:tr h="920388">
                <a:tc>
                  <a:txBody>
                    <a:bodyPr/>
                    <a:lstStyle/>
                    <a:p>
                      <a:pPr lvl="0">
                        <a:buNone/>
                      </a:pPr>
                      <a:r>
                        <a:rPr lang="en-US" sz="1500"/>
                        <a:t>Addressing </a:t>
                      </a:r>
                      <a:r>
                        <a:rPr lang="en-US" sz="1500" b="0"/>
                        <a:t>curricular competencies, </a:t>
                      </a:r>
                      <a:r>
                        <a:rPr lang="en-US" sz="1500"/>
                        <a:t>for example, </a:t>
                      </a:r>
                      <a:r>
                        <a:rPr lang="en-US" sz="1500" b="1"/>
                        <a:t>reasoning</a:t>
                      </a:r>
                      <a:r>
                        <a:rPr lang="en-US" sz="1500" dirty="0"/>
                        <a:t> </a:t>
                      </a:r>
                      <a:r>
                        <a:rPr lang="en-US" sz="1500"/>
                        <a:t>and</a:t>
                      </a:r>
                      <a:r>
                        <a:rPr lang="en-US" sz="1500" b="1" dirty="0"/>
                        <a:t> </a:t>
                      </a:r>
                      <a:r>
                        <a:rPr lang="en-US" sz="1500" b="1"/>
                        <a:t>logic</a:t>
                      </a:r>
                      <a:r>
                        <a:rPr lang="en-US" sz="1500"/>
                        <a:t>, </a:t>
                      </a:r>
                      <a:r>
                        <a:rPr lang="en-US" sz="1500" b="1"/>
                        <a:t>communication</a:t>
                      </a:r>
                      <a:r>
                        <a:rPr lang="en-US" sz="1500"/>
                        <a:t>, </a:t>
                      </a:r>
                      <a:r>
                        <a:rPr lang="en-US" sz="1500" b="1"/>
                        <a:t>defending</a:t>
                      </a:r>
                      <a:r>
                        <a:rPr lang="en-US" sz="1500"/>
                        <a:t> and </a:t>
                      </a:r>
                      <a:r>
                        <a:rPr lang="en-US" sz="1500" b="1"/>
                        <a:t>justifying</a:t>
                      </a:r>
                      <a:r>
                        <a:rPr lang="en-US" sz="1500"/>
                        <a:t> etc.  </a:t>
                      </a:r>
                    </a:p>
                  </a:txBody>
                  <a:tcPr marL="80202" marR="80202" marT="40101" marB="40101"/>
                </a:tc>
                <a:tc>
                  <a:txBody>
                    <a:bodyPr/>
                    <a:lstStyle/>
                    <a:p>
                      <a:pPr lvl="0">
                        <a:buNone/>
                      </a:pPr>
                      <a:r>
                        <a:rPr lang="en-US" sz="1500" dirty="0"/>
                        <a:t>No competencies addressed</a:t>
                      </a:r>
                    </a:p>
                  </a:txBody>
                  <a:tcPr marL="80202" marR="80202" marT="40101" marB="40101"/>
                </a:tc>
                <a:extLst>
                  <a:ext uri="{0D108BD9-81ED-4DB2-BD59-A6C34878D82A}">
                    <a16:rowId xmlns:a16="http://schemas.microsoft.com/office/drawing/2014/main" val="3353910445"/>
                  </a:ext>
                </a:extLst>
              </a:tr>
              <a:tr h="659383">
                <a:tc>
                  <a:txBody>
                    <a:bodyPr/>
                    <a:lstStyle/>
                    <a:p>
                      <a:pPr lvl="0">
                        <a:buNone/>
                      </a:pPr>
                      <a:r>
                        <a:rPr lang="en-US" sz="1500" dirty="0"/>
                        <a:t>Learning strategies and concepts that </a:t>
                      </a:r>
                      <a:r>
                        <a:rPr lang="en-US" sz="1500" b="1" dirty="0"/>
                        <a:t>connect</a:t>
                      </a:r>
                      <a:r>
                        <a:rPr lang="en-US" sz="1500" dirty="0"/>
                        <a:t> to other mathematics</a:t>
                      </a:r>
                    </a:p>
                  </a:txBody>
                  <a:tcPr marL="80202" marR="80202" marT="40101" marB="40101"/>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dirty="0"/>
                        <a:t>You only know what you have memorized </a:t>
                      </a:r>
                    </a:p>
                    <a:p>
                      <a:pPr lvl="0">
                        <a:buNone/>
                      </a:pPr>
                      <a:endParaRPr lang="en-US" sz="1500"/>
                    </a:p>
                  </a:txBody>
                  <a:tcPr marL="80202" marR="80202" marT="40101" marB="40101"/>
                </a:tc>
                <a:extLst>
                  <a:ext uri="{0D108BD9-81ED-4DB2-BD59-A6C34878D82A}">
                    <a16:rowId xmlns:a16="http://schemas.microsoft.com/office/drawing/2014/main" val="2102353294"/>
                  </a:ext>
                </a:extLst>
              </a:tr>
            </a:tbl>
          </a:graphicData>
        </a:graphic>
      </p:graphicFrame>
    </p:spTree>
    <p:extLst>
      <p:ext uri="{BB962C8B-B14F-4D97-AF65-F5344CB8AC3E}">
        <p14:creationId xmlns:p14="http://schemas.microsoft.com/office/powerpoint/2010/main" val="36006379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3" name="Rectangle 52">
            <a:extLst>
              <a:ext uri="{FF2B5EF4-FFF2-40B4-BE49-F238E27FC236}">
                <a16:creationId xmlns:a16="http://schemas.microsoft.com/office/drawing/2014/main" id="{1C582B07-D0F0-4B6B-A5D9-D2F192CB3A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pSp>
        <p:nvGrpSpPr>
          <p:cNvPr id="55" name="Group 54">
            <a:extLst>
              <a:ext uri="{FF2B5EF4-FFF2-40B4-BE49-F238E27FC236}">
                <a16:creationId xmlns:a16="http://schemas.microsoft.com/office/drawing/2014/main" id="{D389B794-5EEA-47F7-9F05-33A1B6247E9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214827" cy="6858000"/>
            <a:chOff x="-6214" y="-1"/>
            <a:chExt cx="12214827" cy="6858000"/>
          </a:xfrm>
        </p:grpSpPr>
        <p:cxnSp>
          <p:nvCxnSpPr>
            <p:cNvPr id="56" name="Straight Connector 55">
              <a:extLst>
                <a:ext uri="{FF2B5EF4-FFF2-40B4-BE49-F238E27FC236}">
                  <a16:creationId xmlns:a16="http://schemas.microsoft.com/office/drawing/2014/main" id="{6343D9CC-4DBE-4724-BD2F-05A8B330562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214" y="66862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14188DF2-16A9-4D18-B6DE-2BF403427E8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DA5DE6CE-0978-435D-99C2-A117A21349C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99325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B51E7E80-A998-4079-A814-D160B7F6246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9252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94AB9E22-8699-45E6-A9F8-994B3A67B31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7592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F7A19BDD-B19F-4A40-A03B-1F8F57356F9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5931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DB745DFC-5990-408D-921A-506F8347D64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4271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D1534CDB-9CF7-4D0E-99EE-DAF4A2CDD76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2610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2AD7C80E-BB3F-40F3-8D1F-40778A77ECF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10949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7D1C7BC4-56B9-4F59-8866-4F1DB7513FA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09289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9198872E-F385-4E71-9267-A212BDACB90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762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FD4FC0A0-B0D7-4E63-86C1-F6AA4109109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805968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2D59FFF7-D552-4F75-895C-12716EFA20E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904307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2DFDC8E0-3205-49E7-8636-A34AA06906A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02646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33C7BDE6-8048-44B7-92DD-CAFC4896300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00986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2D48126E-FD23-4275-8F55-BB7D81E3B1F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21857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0FD4E5F0-02C5-4A55-BAFF-F3C9154D5EF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7171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E8F6D4C1-2C5F-4B82-B7BE-F643EEFB5D2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71459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783F7C51-A06E-40FB-BDCD-4DE67D1F49F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257478"/>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23725B9B-D89F-4FCC-8B19-6BBD70F014B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80035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03EE4024-B095-4FFD-ACDE-887D44FE12F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343240"/>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562111AF-85AD-46CE-B4CC-9A136914BE0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886121"/>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7EBA5BF2-A7AA-419B-BE77-130437673AC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3429002"/>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E1FAA826-3E5D-43ED-AE3C-0FAF69DA367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39718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43B54272-7F84-44AE-92B3-6C71C129598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4514764"/>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BF9059A6-2278-4877-A9AB-AC1ABCD4A87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057645"/>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281B957A-7E1C-45B9-B5D0-294DB23FF08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60052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A055905C-E2DC-4334-AE20-4749C36770F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685799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ED4AC1E9-B441-484E-86CB-F666B71CC0B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6613" y="614340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E12A14DB-97ED-4BF0-BEAD-3267EEA32BF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84225" y="171716"/>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AB3B9BAF-37F5-4EF1-8146-27E686067BA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508412" y="173267"/>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grpSp>
      <p:sp>
        <p:nvSpPr>
          <p:cNvPr id="88" name="Freeform: Shape 87">
            <a:extLst>
              <a:ext uri="{FF2B5EF4-FFF2-40B4-BE49-F238E27FC236}">
                <a16:creationId xmlns:a16="http://schemas.microsoft.com/office/drawing/2014/main" id="{B51D55F9-EE2B-4919-AB16-908D434FAB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56" y="2660109"/>
            <a:ext cx="12186515" cy="4194789"/>
          </a:xfrm>
          <a:custGeom>
            <a:avLst/>
            <a:gdLst>
              <a:gd name="connsiteX0" fmla="*/ 8940932 w 12186515"/>
              <a:gd name="connsiteY0" fmla="*/ 22 h 4194789"/>
              <a:gd name="connsiteX1" fmla="*/ 11640657 w 12186515"/>
              <a:gd name="connsiteY1" fmla="*/ 153596 h 4194789"/>
              <a:gd name="connsiteX2" fmla="*/ 12186515 w 12186515"/>
              <a:gd name="connsiteY2" fmla="*/ 212181 h 4194789"/>
              <a:gd name="connsiteX3" fmla="*/ 12186515 w 12186515"/>
              <a:gd name="connsiteY3" fmla="*/ 2710782 h 4194789"/>
              <a:gd name="connsiteX4" fmla="*/ 12184764 w 12186515"/>
              <a:gd name="connsiteY4" fmla="*/ 2710782 h 4194789"/>
              <a:gd name="connsiteX5" fmla="*/ 12184764 w 12186515"/>
              <a:gd name="connsiteY5" fmla="*/ 4194789 h 4194789"/>
              <a:gd name="connsiteX6" fmla="*/ 0 w 12186515"/>
              <a:gd name="connsiteY6" fmla="*/ 4194789 h 4194789"/>
              <a:gd name="connsiteX7" fmla="*/ 0 w 12186515"/>
              <a:gd name="connsiteY7" fmla="*/ 1080043 h 4194789"/>
              <a:gd name="connsiteX8" fmla="*/ 1750 w 12186515"/>
              <a:gd name="connsiteY8" fmla="*/ 1080043 h 4194789"/>
              <a:gd name="connsiteX9" fmla="*/ 1750 w 12186515"/>
              <a:gd name="connsiteY9" fmla="*/ 739876 h 4194789"/>
              <a:gd name="connsiteX10" fmla="*/ 553702 w 12186515"/>
              <a:gd name="connsiteY10" fmla="*/ 736411 h 4194789"/>
              <a:gd name="connsiteX11" fmla="*/ 8940932 w 12186515"/>
              <a:gd name="connsiteY11" fmla="*/ 22 h 4194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86515" h="4194789">
                <a:moveTo>
                  <a:pt x="8940932" y="22"/>
                </a:moveTo>
                <a:cubicBezTo>
                  <a:pt x="9693461" y="1164"/>
                  <a:pt x="10566573" y="45471"/>
                  <a:pt x="11640657" y="153596"/>
                </a:cubicBezTo>
                <a:lnTo>
                  <a:pt x="12186515" y="212181"/>
                </a:lnTo>
                <a:lnTo>
                  <a:pt x="12186515" y="2710782"/>
                </a:lnTo>
                <a:lnTo>
                  <a:pt x="12184764" y="2710782"/>
                </a:lnTo>
                <a:lnTo>
                  <a:pt x="12184764" y="4194789"/>
                </a:lnTo>
                <a:lnTo>
                  <a:pt x="0" y="4194789"/>
                </a:lnTo>
                <a:lnTo>
                  <a:pt x="0" y="1080043"/>
                </a:lnTo>
                <a:lnTo>
                  <a:pt x="1750" y="1080043"/>
                </a:lnTo>
                <a:lnTo>
                  <a:pt x="1750" y="739876"/>
                </a:lnTo>
                <a:lnTo>
                  <a:pt x="553702" y="736411"/>
                </a:lnTo>
                <a:cubicBezTo>
                  <a:pt x="4850036" y="681518"/>
                  <a:pt x="5930819" y="-4547"/>
                  <a:pt x="8940932" y="22"/>
                </a:cubicBezTo>
                <a:close/>
              </a:path>
            </a:pathLst>
          </a:custGeom>
          <a:solidFill>
            <a:srgbClr val="BCBCBC">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0" name="Right Triangle 89">
            <a:extLst>
              <a:ext uri="{FF2B5EF4-FFF2-40B4-BE49-F238E27FC236}">
                <a16:creationId xmlns:a16="http://schemas.microsoft.com/office/drawing/2014/main" id="{D34C65D4-111D-4720-9C5C-72F7FEA300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3500000">
            <a:off x="-281094" y="963158"/>
            <a:ext cx="568289" cy="568289"/>
          </a:xfrm>
          <a:prstGeom prst="rtTriangl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78CA810C-AA88-25A7-4211-86CF968ED997}"/>
              </a:ext>
            </a:extLst>
          </p:cNvPr>
          <p:cNvSpPr>
            <a:spLocks noGrp="1"/>
          </p:cNvSpPr>
          <p:nvPr>
            <p:ph type="title"/>
          </p:nvPr>
        </p:nvSpPr>
        <p:spPr>
          <a:xfrm>
            <a:off x="691080" y="725951"/>
            <a:ext cx="5062020" cy="2724517"/>
          </a:xfrm>
        </p:spPr>
        <p:txBody>
          <a:bodyPr anchor="t">
            <a:normAutofit/>
          </a:bodyPr>
          <a:lstStyle/>
          <a:p>
            <a:pPr marL="285750" indent="-285750">
              <a:lnSpc>
                <a:spcPct val="90000"/>
              </a:lnSpc>
              <a:spcBef>
                <a:spcPts val="1000"/>
              </a:spcBef>
              <a:buFont typeface="Arial"/>
              <a:buChar char="•"/>
            </a:pPr>
            <a:r>
              <a:rPr lang="en-US" sz="3400"/>
              <a:t>What is a Number Talk?</a:t>
            </a:r>
            <a:br>
              <a:rPr lang="en-US" sz="3400"/>
            </a:br>
            <a:br>
              <a:rPr lang="en-US" sz="2800">
                <a:solidFill>
                  <a:srgbClr val="2A2735"/>
                </a:solidFill>
                <a:latin typeface="Grandview" panose="020B0502040204020203" pitchFamily="34" charset="0"/>
                <a:ea typeface="Times New Roman" panose="02020603050405020304" pitchFamily="18" charset="0"/>
                <a:cs typeface="Times New Roman" panose="02020603050405020304" pitchFamily="18" charset="0"/>
              </a:rPr>
            </a:br>
            <a:endParaRPr lang="en-US" sz="2500"/>
          </a:p>
        </p:txBody>
      </p:sp>
      <p:sp>
        <p:nvSpPr>
          <p:cNvPr id="3" name="Content Placeholder 2">
            <a:extLst>
              <a:ext uri="{FF2B5EF4-FFF2-40B4-BE49-F238E27FC236}">
                <a16:creationId xmlns:a16="http://schemas.microsoft.com/office/drawing/2014/main" id="{EDC653CF-2BC7-E9DD-B919-11C2A5E28A67}"/>
              </a:ext>
            </a:extLst>
          </p:cNvPr>
          <p:cNvSpPr>
            <a:spLocks noGrp="1"/>
          </p:cNvSpPr>
          <p:nvPr>
            <p:ph idx="1"/>
          </p:nvPr>
        </p:nvSpPr>
        <p:spPr>
          <a:xfrm>
            <a:off x="5903365" y="725951"/>
            <a:ext cx="5591903" cy="2699950"/>
          </a:xfrm>
        </p:spPr>
        <p:txBody>
          <a:bodyPr vert="horz" lIns="91440" tIns="45720" rIns="91440" bIns="45720" rtlCol="0" anchor="t">
            <a:normAutofit/>
          </a:bodyPr>
          <a:lstStyle/>
          <a:p>
            <a:r>
              <a:rPr lang="en-US" sz="1800"/>
              <a:t>A Number Talk is a 10-15 minute routine where students </a:t>
            </a:r>
            <a:r>
              <a:rPr lang="en-US" sz="1800">
                <a:solidFill>
                  <a:srgbClr val="2A2735"/>
                </a:solidFill>
                <a:effectLst/>
                <a:latin typeface="Grandview"/>
                <a:ea typeface="Times New Roman" panose="02020603050405020304" pitchFamily="18" charset="0"/>
                <a:cs typeface="Times New Roman"/>
              </a:rPr>
              <a:t>mentally solve computation problems and discuss their strategie</a:t>
            </a:r>
            <a:r>
              <a:rPr lang="en-US" sz="1800">
                <a:solidFill>
                  <a:srgbClr val="2A2735"/>
                </a:solidFill>
                <a:latin typeface="Grandview"/>
                <a:ea typeface="Times New Roman" panose="02020603050405020304" pitchFamily="18" charset="0"/>
                <a:cs typeface="Times New Roman"/>
              </a:rPr>
              <a:t>s. Through this meaningful routine, students are developing number sense, developing mental math skills, and engaging in creative, open mathematics. </a:t>
            </a:r>
            <a:endParaRPr lang="en-US" sz="1800">
              <a:solidFill>
                <a:srgbClr val="2A2735"/>
              </a:solidFill>
              <a:latin typeface="Grandview" panose="020B0502040204020203" pitchFamily="34" charset="0"/>
              <a:ea typeface="+mn-lt"/>
              <a:cs typeface="Times New Roman" panose="02020603050405020304" pitchFamily="18" charset="0"/>
              <a:hlinkClick r:id="rId3"/>
            </a:endParaRPr>
          </a:p>
          <a:p>
            <a:endParaRPr lang="en-US">
              <a:ea typeface="+mn-lt"/>
              <a:cs typeface="+mn-lt"/>
            </a:endParaRPr>
          </a:p>
          <a:p>
            <a:endParaRPr lang="en-US"/>
          </a:p>
          <a:p>
            <a:pPr>
              <a:buClr>
                <a:srgbClr val="8D87A6"/>
              </a:buClr>
            </a:pPr>
            <a:endParaRPr lang="en-US"/>
          </a:p>
          <a:p>
            <a:pPr>
              <a:buClr>
                <a:srgbClr val="8D87A6"/>
              </a:buClr>
            </a:pPr>
            <a:endParaRPr lang="en-US"/>
          </a:p>
        </p:txBody>
      </p:sp>
      <p:pic>
        <p:nvPicPr>
          <p:cNvPr id="6" name="Picture 6">
            <a:extLst>
              <a:ext uri="{FF2B5EF4-FFF2-40B4-BE49-F238E27FC236}">
                <a16:creationId xmlns:a16="http://schemas.microsoft.com/office/drawing/2014/main" id="{7D9AF581-3330-62BE-89BB-C04270545A34}"/>
              </a:ext>
            </a:extLst>
          </p:cNvPr>
          <p:cNvPicPr>
            <a:picLocks noChangeAspect="1"/>
          </p:cNvPicPr>
          <p:nvPr/>
        </p:nvPicPr>
        <p:blipFill>
          <a:blip r:embed="rId4"/>
          <a:stretch>
            <a:fillRect/>
          </a:stretch>
        </p:blipFill>
        <p:spPr>
          <a:xfrm>
            <a:off x="1469593" y="1250913"/>
            <a:ext cx="3166296" cy="2371666"/>
          </a:xfrm>
          <a:prstGeom prst="rect">
            <a:avLst/>
          </a:prstGeom>
        </p:spPr>
      </p:pic>
      <p:pic>
        <p:nvPicPr>
          <p:cNvPr id="5" name="Picture 5" descr="Calendar&#10;&#10;Description automatically generated">
            <a:extLst>
              <a:ext uri="{FF2B5EF4-FFF2-40B4-BE49-F238E27FC236}">
                <a16:creationId xmlns:a16="http://schemas.microsoft.com/office/drawing/2014/main" id="{7BE96530-9301-370A-0DF3-DAB97BF82169}"/>
              </a:ext>
            </a:extLst>
          </p:cNvPr>
          <p:cNvPicPr>
            <a:picLocks noChangeAspect="1"/>
          </p:cNvPicPr>
          <p:nvPr/>
        </p:nvPicPr>
        <p:blipFill>
          <a:blip r:embed="rId5"/>
          <a:stretch>
            <a:fillRect/>
          </a:stretch>
        </p:blipFill>
        <p:spPr>
          <a:xfrm>
            <a:off x="686260" y="3658482"/>
            <a:ext cx="4868071" cy="3133886"/>
          </a:xfrm>
          <a:prstGeom prst="rect">
            <a:avLst/>
          </a:prstGeom>
        </p:spPr>
      </p:pic>
      <p:pic>
        <p:nvPicPr>
          <p:cNvPr id="42" name="Picture 41" descr="Text, whiteboard&#10;&#10;Description automatically generated">
            <a:extLst>
              <a:ext uri="{FF2B5EF4-FFF2-40B4-BE49-F238E27FC236}">
                <a16:creationId xmlns:a16="http://schemas.microsoft.com/office/drawing/2014/main" id="{C9C6DF83-8C03-4363-89E4-E1CF1659FC07}"/>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6487602" y="2770503"/>
            <a:ext cx="4761398" cy="3984996"/>
          </a:xfrm>
          <a:prstGeom prst="rect">
            <a:avLst/>
          </a:prstGeom>
        </p:spPr>
      </p:pic>
    </p:spTree>
    <p:extLst>
      <p:ext uri="{BB962C8B-B14F-4D97-AF65-F5344CB8AC3E}">
        <p14:creationId xmlns:p14="http://schemas.microsoft.com/office/powerpoint/2010/main" val="36226175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9" name="Rectangle 48">
            <a:extLst>
              <a:ext uri="{FF2B5EF4-FFF2-40B4-BE49-F238E27FC236}">
                <a16:creationId xmlns:a16="http://schemas.microsoft.com/office/drawing/2014/main" id="{1C582B07-D0F0-4B6B-A5D9-D2F192CB3A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pSp>
        <p:nvGrpSpPr>
          <p:cNvPr id="51" name="Group 50">
            <a:extLst>
              <a:ext uri="{FF2B5EF4-FFF2-40B4-BE49-F238E27FC236}">
                <a16:creationId xmlns:a16="http://schemas.microsoft.com/office/drawing/2014/main" id="{4D431671-5191-4947-8899-E90505A7042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214" y="-1"/>
            <a:ext cx="12214827" cy="6858000"/>
            <a:chOff x="-6214" y="-1"/>
            <a:chExt cx="12214827" cy="6858000"/>
          </a:xfrm>
        </p:grpSpPr>
        <p:cxnSp>
          <p:nvCxnSpPr>
            <p:cNvPr id="52" name="Straight Connector 51">
              <a:extLst>
                <a:ext uri="{FF2B5EF4-FFF2-40B4-BE49-F238E27FC236}">
                  <a16:creationId xmlns:a16="http://schemas.microsoft.com/office/drawing/2014/main" id="{877D2E98-ED65-4121-9DA5-6DBB831D0FB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214" y="66862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DA94A307-5B5D-4E42-95B3-064D5093ADE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8CB3B32C-3BDA-4D41-9802-681B0599FD3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99325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35BDBFD6-7C61-4520-8203-BAB1986C158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9252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D4ABA4D7-9904-42C4-B0CD-B1CE2E0D373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7592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BB63F0D6-8747-4126-9359-B730EB21B79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5931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D91CD660-F5B2-49AC-9EFC-CE94B843B4D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4271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A4BEB7EB-8E7F-4A4B-8581-73CE2003F2F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2610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B04FB70E-6820-4456-872A-937F520606C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10949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E3598DD6-9887-4CF7-BAFE-F96E0324EB9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09289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AA503E64-565F-465B-A25C-042C5706C56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762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A140EE7B-5CA1-4DCB-8652-6E4D2147B0E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805968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F85077BE-700D-4C44-AA4D-7CF4E8FD71A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904307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FB8B3FEB-D353-443D-A148-3915606516D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02646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91FF5FBB-3BD8-46EB-BDF9-081B29A444B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00986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DC2E11FD-78A4-4F5C-A419-F0237DCAD27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21857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9F708EBE-3154-4FF4-8E8F-88A07620806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7171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27A99B5C-EB03-4D56-8DFE-B006D7081B6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71459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2FCBAFF0-9FB4-4160-B9BE-CCBE1D8B8CB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257478"/>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326953D7-154A-49A4-B2E1-D94D365EC46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80035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836E3E12-5D96-48DB-8320-6294287740A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343240"/>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7A059482-79BA-4E80-80A2-36FD8408DA3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886121"/>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B4EF88B3-C210-433D-B20D-FE41B4D5F93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3429002"/>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53665D3E-61E7-4EDF-A208-56449D765C6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39718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874CF3B0-C9C3-4683-94A3-DC0AE1E7451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4514764"/>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7BE90EF9-6DF5-47F4-A069-9F613C81422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057645"/>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F844EBDE-5A9F-4E9F-8A55-57FB9E97979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60052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6491FC45-82C4-40CD-8D0C-0A2F86E8A1E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685799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71AD0FE3-6144-4171-943E-0E65D08E806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6613" y="614340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A7BA4499-5E6A-4998-A0F4-614E65552B8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84225" y="171716"/>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CAFE7A6F-A7F0-4406-809F-E23FCB201E3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508412" y="173267"/>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E8C2C1BA-CC04-B67E-3A25-683F3477A05C}"/>
              </a:ext>
            </a:extLst>
          </p:cNvPr>
          <p:cNvSpPr>
            <a:spLocks noGrp="1"/>
          </p:cNvSpPr>
          <p:nvPr>
            <p:ph type="title"/>
          </p:nvPr>
        </p:nvSpPr>
        <p:spPr>
          <a:xfrm>
            <a:off x="6095003" y="725951"/>
            <a:ext cx="5403675" cy="1938525"/>
          </a:xfrm>
        </p:spPr>
        <p:txBody>
          <a:bodyPr>
            <a:normAutofit fontScale="90000"/>
          </a:bodyPr>
          <a:lstStyle/>
          <a:p>
            <a:r>
              <a:rPr lang="en-US"/>
              <a:t>Creating a Community of Math Learners</a:t>
            </a:r>
            <a:br>
              <a:rPr lang="en-US"/>
            </a:br>
            <a:endParaRPr lang="en-US"/>
          </a:p>
        </p:txBody>
      </p:sp>
      <p:pic>
        <p:nvPicPr>
          <p:cNvPr id="4" name="Picture 3" descr="A group of people posing for a photo&#10;&#10;Description automatically generated">
            <a:extLst>
              <a:ext uri="{FF2B5EF4-FFF2-40B4-BE49-F238E27FC236}">
                <a16:creationId xmlns:a16="http://schemas.microsoft.com/office/drawing/2014/main" id="{CD1A601C-8533-6E19-E391-7FA89C0D3EDC}"/>
              </a:ext>
            </a:extLst>
          </p:cNvPr>
          <p:cNvPicPr>
            <a:picLocks noChangeAspect="1"/>
          </p:cNvPicPr>
          <p:nvPr/>
        </p:nvPicPr>
        <p:blipFill rotWithShape="1">
          <a:blip r:embed="rId2"/>
          <a:srcRect l="18500" r="17471"/>
          <a:stretch/>
        </p:blipFill>
        <p:spPr>
          <a:xfrm>
            <a:off x="1" y="10"/>
            <a:ext cx="5854890" cy="6857990"/>
          </a:xfrm>
          <a:custGeom>
            <a:avLst/>
            <a:gdLst/>
            <a:ahLst/>
            <a:cxnLst/>
            <a:rect l="l" t="t" r="r" b="b"/>
            <a:pathLst>
              <a:path w="6036633" h="6858000">
                <a:moveTo>
                  <a:pt x="0" y="0"/>
                </a:moveTo>
                <a:lnTo>
                  <a:pt x="5782584" y="0"/>
                </a:lnTo>
                <a:lnTo>
                  <a:pt x="5847735" y="280891"/>
                </a:lnTo>
                <a:cubicBezTo>
                  <a:pt x="6512611" y="3337011"/>
                  <a:pt x="5215360" y="3533975"/>
                  <a:pt x="5130974" y="6590095"/>
                </a:cubicBezTo>
                <a:lnTo>
                  <a:pt x="5127340" y="6858000"/>
                </a:lnTo>
                <a:lnTo>
                  <a:pt x="0" y="6858000"/>
                </a:lnTo>
                <a:close/>
              </a:path>
            </a:pathLst>
          </a:custGeom>
        </p:spPr>
      </p:pic>
      <p:sp>
        <p:nvSpPr>
          <p:cNvPr id="84" name="Right Triangle 83">
            <a:extLst>
              <a:ext uri="{FF2B5EF4-FFF2-40B4-BE49-F238E27FC236}">
                <a16:creationId xmlns:a16="http://schemas.microsoft.com/office/drawing/2014/main" id="{BEAC0A80-07D3-49CB-87C3-BC34F219DF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a:off x="6297339" y="-292624"/>
            <a:ext cx="568289" cy="568289"/>
          </a:xfrm>
          <a:prstGeom prst="rtTriangl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 name="Content Placeholder 2">
            <a:extLst>
              <a:ext uri="{FF2B5EF4-FFF2-40B4-BE49-F238E27FC236}">
                <a16:creationId xmlns:a16="http://schemas.microsoft.com/office/drawing/2014/main" id="{9CC3DA6D-E206-7C5B-C804-E97B607A406A}"/>
              </a:ext>
            </a:extLst>
          </p:cNvPr>
          <p:cNvSpPr>
            <a:spLocks noGrp="1"/>
          </p:cNvSpPr>
          <p:nvPr>
            <p:ph idx="1"/>
          </p:nvPr>
        </p:nvSpPr>
        <p:spPr>
          <a:xfrm>
            <a:off x="5734487" y="2886116"/>
            <a:ext cx="5768698" cy="3245931"/>
          </a:xfrm>
        </p:spPr>
        <p:txBody>
          <a:bodyPr vert="horz" lIns="91440" tIns="45720" rIns="91440" bIns="45720" rtlCol="0" anchor="t">
            <a:normAutofit/>
          </a:bodyPr>
          <a:lstStyle/>
          <a:p>
            <a:pPr marL="0" indent="0">
              <a:lnSpc>
                <a:spcPct val="100000"/>
              </a:lnSpc>
              <a:buNone/>
            </a:pPr>
            <a:endParaRPr lang="en-US" dirty="0"/>
          </a:p>
          <a:p>
            <a:pPr marL="0" indent="0">
              <a:lnSpc>
                <a:spcPct val="100000"/>
              </a:lnSpc>
              <a:buNone/>
            </a:pPr>
            <a:r>
              <a:rPr lang="en-US" dirty="0"/>
              <a:t>Number talks provides an opportunity to create an environment within the math context, where a shared set of positive values and norms are established. Where students feels safe to share their ideas, where mistakes are seen as an opportunity to learn together. Where everyone sees themselves as a mathematical thinker with something valuable to say.</a:t>
            </a:r>
            <a:endParaRPr lang="en-US"/>
          </a:p>
          <a:p>
            <a:pPr>
              <a:lnSpc>
                <a:spcPct val="100000"/>
              </a:lnSpc>
              <a:buClr>
                <a:srgbClr val="8D87A6"/>
              </a:buClr>
            </a:pPr>
            <a:endParaRPr lang="en-US"/>
          </a:p>
          <a:p>
            <a:pPr>
              <a:lnSpc>
                <a:spcPct val="100000"/>
              </a:lnSpc>
              <a:buClr>
                <a:srgbClr val="8D87A6"/>
              </a:buClr>
            </a:pPr>
            <a:endParaRPr lang="en-US"/>
          </a:p>
        </p:txBody>
      </p:sp>
    </p:spTree>
    <p:extLst>
      <p:ext uri="{BB962C8B-B14F-4D97-AF65-F5344CB8AC3E}">
        <p14:creationId xmlns:p14="http://schemas.microsoft.com/office/powerpoint/2010/main" val="18178504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C582B07-D0F0-4B6B-A5D9-D2F192CB3A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pSp>
        <p:nvGrpSpPr>
          <p:cNvPr id="11" name="Group 10">
            <a:extLst>
              <a:ext uri="{FF2B5EF4-FFF2-40B4-BE49-F238E27FC236}">
                <a16:creationId xmlns:a16="http://schemas.microsoft.com/office/drawing/2014/main" id="{4D431671-5191-4947-8899-E90505A7042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214" y="-1"/>
            <a:ext cx="12214827" cy="6858000"/>
            <a:chOff x="-6214" y="-1"/>
            <a:chExt cx="12214827" cy="6858000"/>
          </a:xfrm>
        </p:grpSpPr>
        <p:cxnSp>
          <p:nvCxnSpPr>
            <p:cNvPr id="12" name="Straight Connector 11">
              <a:extLst>
                <a:ext uri="{FF2B5EF4-FFF2-40B4-BE49-F238E27FC236}">
                  <a16:creationId xmlns:a16="http://schemas.microsoft.com/office/drawing/2014/main" id="{877D2E98-ED65-4121-9DA5-6DBB831D0FB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214" y="66862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A94A307-5B5D-4E42-95B3-064D5093ADE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8CB3B32C-3BDA-4D41-9802-681B0599FD3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99325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35BDBFD6-7C61-4520-8203-BAB1986C158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9252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4ABA4D7-9904-42C4-B0CD-B1CE2E0D373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7592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BB63F0D6-8747-4126-9359-B730EB21B79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5931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D91CD660-F5B2-49AC-9EFC-CE94B843B4D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4271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4BEB7EB-8E7F-4A4B-8581-73CE2003F2F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2610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B04FB70E-6820-4456-872A-937F520606C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10949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E3598DD6-9887-4CF7-BAFE-F96E0324EB9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09289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AA503E64-565F-465B-A25C-042C5706C56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762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A140EE7B-5CA1-4DCB-8652-6E4D2147B0E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805968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F85077BE-700D-4C44-AA4D-7CF4E8FD71A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904307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FB8B3FEB-D353-443D-A148-3915606516D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02646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91FF5FBB-3BD8-46EB-BDF9-081B29A444B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00986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DC2E11FD-78A4-4F5C-A419-F0237DCAD27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21857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9F708EBE-3154-4FF4-8E8F-88A07620806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7171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27A99B5C-EB03-4D56-8DFE-B006D7081B6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71459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2FCBAFF0-9FB4-4160-B9BE-CCBE1D8B8CB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257478"/>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326953D7-154A-49A4-B2E1-D94D365EC46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80035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836E3E12-5D96-48DB-8320-6294287740A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343240"/>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7A059482-79BA-4E80-80A2-36FD8408DA3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886121"/>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B4EF88B3-C210-433D-B20D-FE41B4D5F93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3429002"/>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53665D3E-61E7-4EDF-A208-56449D765C6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39718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874CF3B0-C9C3-4683-94A3-DC0AE1E7451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4514764"/>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7BE90EF9-6DF5-47F4-A069-9F613C81422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057645"/>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F844EBDE-5A9F-4E9F-8A55-57FB9E97979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60052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6491FC45-82C4-40CD-8D0C-0A2F86E8A1E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685799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71AD0FE3-6144-4171-943E-0E65D08E806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6613" y="614340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A7BA4499-5E6A-4998-A0F4-614E65552B8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84225" y="171716"/>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CAFE7A6F-A7F0-4406-809F-E23FCB201E3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508412" y="173267"/>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F4582F7E-F6E4-AB43-30F7-74C0AE6484A4}"/>
              </a:ext>
            </a:extLst>
          </p:cNvPr>
          <p:cNvSpPr>
            <a:spLocks noGrp="1"/>
          </p:cNvSpPr>
          <p:nvPr>
            <p:ph type="title"/>
          </p:nvPr>
        </p:nvSpPr>
        <p:spPr>
          <a:xfrm>
            <a:off x="691079" y="-687436"/>
            <a:ext cx="4927425" cy="1938525"/>
          </a:xfrm>
        </p:spPr>
        <p:txBody>
          <a:bodyPr>
            <a:normAutofit/>
          </a:bodyPr>
          <a:lstStyle/>
          <a:p>
            <a:r>
              <a:rPr lang="en-US"/>
              <a:t>Teacher Moves </a:t>
            </a:r>
          </a:p>
        </p:txBody>
      </p:sp>
      <p:sp>
        <p:nvSpPr>
          <p:cNvPr id="44" name="Right Triangle 43">
            <a:extLst>
              <a:ext uri="{FF2B5EF4-FFF2-40B4-BE49-F238E27FC236}">
                <a16:creationId xmlns:a16="http://schemas.microsoft.com/office/drawing/2014/main" id="{BEAC0A80-07D3-49CB-87C3-BC34F219DF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3500000">
            <a:off x="-279641" y="2064057"/>
            <a:ext cx="568289" cy="568289"/>
          </a:xfrm>
          <a:prstGeom prst="rtTriangl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 name="Content Placeholder 2">
            <a:extLst>
              <a:ext uri="{FF2B5EF4-FFF2-40B4-BE49-F238E27FC236}">
                <a16:creationId xmlns:a16="http://schemas.microsoft.com/office/drawing/2014/main" id="{BDC75442-1D2F-4D5F-2EFA-E6494B4AE07E}"/>
              </a:ext>
            </a:extLst>
          </p:cNvPr>
          <p:cNvSpPr>
            <a:spLocks noGrp="1"/>
          </p:cNvSpPr>
          <p:nvPr>
            <p:ph idx="1"/>
          </p:nvPr>
        </p:nvSpPr>
        <p:spPr>
          <a:xfrm>
            <a:off x="691079" y="1816858"/>
            <a:ext cx="5988045" cy="4809459"/>
          </a:xfrm>
        </p:spPr>
        <p:txBody>
          <a:bodyPr vert="horz" lIns="91440" tIns="45720" rIns="91440" bIns="45720" rtlCol="0" anchor="t">
            <a:normAutofit/>
          </a:bodyPr>
          <a:lstStyle/>
          <a:p>
            <a:pPr marL="285750" indent="-285750">
              <a:lnSpc>
                <a:spcPct val="100000"/>
              </a:lnSpc>
              <a:buFont typeface="Wingdings" panose="05000000000000000000" pitchFamily="2" charset="2"/>
              <a:buChar char="ü"/>
            </a:pPr>
            <a:r>
              <a:rPr lang="en-US" sz="2400"/>
              <a:t>Emphasizing strategy over answer</a:t>
            </a:r>
          </a:p>
          <a:p>
            <a:pPr marL="285750" indent="-285750">
              <a:lnSpc>
                <a:spcPct val="100000"/>
              </a:lnSpc>
              <a:buClr>
                <a:srgbClr val="8D87A6"/>
              </a:buClr>
              <a:buFont typeface="Wingdings" panose="05000000000000000000" pitchFamily="2" charset="2"/>
              <a:buChar char="ü"/>
            </a:pPr>
            <a:r>
              <a:rPr lang="en-US" sz="2400"/>
              <a:t>Thumbs instead of hands, counting off strategies</a:t>
            </a:r>
          </a:p>
          <a:p>
            <a:pPr marL="285750" indent="-285750">
              <a:lnSpc>
                <a:spcPct val="100000"/>
              </a:lnSpc>
              <a:buClr>
                <a:srgbClr val="8D87A6"/>
              </a:buClr>
              <a:buFont typeface="Wingdings" panose="05000000000000000000" pitchFamily="2" charset="2"/>
              <a:buChar char="ü"/>
            </a:pPr>
            <a:r>
              <a:rPr lang="en-US" sz="2400"/>
              <a:t>Visually representing</a:t>
            </a:r>
          </a:p>
          <a:p>
            <a:pPr marL="285750" indent="-285750">
              <a:lnSpc>
                <a:spcPct val="100000"/>
              </a:lnSpc>
              <a:buClr>
                <a:srgbClr val="8D87A6"/>
              </a:buClr>
              <a:buFont typeface="Wingdings" panose="05000000000000000000" pitchFamily="2" charset="2"/>
              <a:buChar char="ü"/>
            </a:pPr>
            <a:r>
              <a:rPr lang="en-US" sz="2400"/>
              <a:t>Brought closer for engagement</a:t>
            </a:r>
          </a:p>
          <a:p>
            <a:pPr marL="285750" indent="-285750">
              <a:lnSpc>
                <a:spcPct val="100000"/>
              </a:lnSpc>
              <a:buClr>
                <a:srgbClr val="8D87A6"/>
              </a:buClr>
              <a:buFont typeface="Wingdings" panose="05000000000000000000" pitchFamily="2" charset="2"/>
              <a:buChar char="ü"/>
            </a:pPr>
            <a:r>
              <a:rPr lang="en-US" sz="2400"/>
              <a:t>Inserting language and labeling </a:t>
            </a:r>
          </a:p>
          <a:p>
            <a:pPr marL="285750" indent="-285750">
              <a:lnSpc>
                <a:spcPct val="100000"/>
              </a:lnSpc>
              <a:buClr>
                <a:srgbClr val="8D87A6"/>
              </a:buClr>
              <a:buFont typeface="Wingdings" panose="05000000000000000000" pitchFamily="2" charset="2"/>
              <a:buChar char="ü"/>
            </a:pPr>
            <a:r>
              <a:rPr lang="en-US" sz="2400"/>
              <a:t>Writing strategies on board</a:t>
            </a:r>
          </a:p>
          <a:p>
            <a:pPr marL="285750" indent="-285750">
              <a:lnSpc>
                <a:spcPct val="100000"/>
              </a:lnSpc>
              <a:buClr>
                <a:srgbClr val="8D87A6"/>
              </a:buClr>
              <a:buFont typeface="Wingdings" panose="05000000000000000000" pitchFamily="2" charset="2"/>
              <a:buChar char="ü"/>
            </a:pPr>
            <a:endParaRPr lang="en-US" sz="2400"/>
          </a:p>
          <a:p>
            <a:pPr marL="285750" indent="-285750">
              <a:lnSpc>
                <a:spcPct val="100000"/>
              </a:lnSpc>
              <a:buClr>
                <a:srgbClr val="8D87A6"/>
              </a:buClr>
              <a:buFont typeface="Wingdings" panose="05000000000000000000" pitchFamily="2" charset="2"/>
              <a:buChar char="ü"/>
            </a:pPr>
            <a:r>
              <a:rPr lang="en-US" sz="2400"/>
              <a:t>Don't have to do everything- do what you can. Learn a long side </a:t>
            </a:r>
          </a:p>
        </p:txBody>
      </p:sp>
      <p:pic>
        <p:nvPicPr>
          <p:cNvPr id="4" name="Picture 3" descr="Using Number Talks to Build Students' Math Reasoning - YouTube">
            <a:extLst>
              <a:ext uri="{FF2B5EF4-FFF2-40B4-BE49-F238E27FC236}">
                <a16:creationId xmlns:a16="http://schemas.microsoft.com/office/drawing/2014/main" id="{4DA26E28-12AD-F441-BFC9-22A54370C475}"/>
              </a:ext>
            </a:extLst>
          </p:cNvPr>
          <p:cNvPicPr>
            <a:picLocks noChangeAspect="1"/>
          </p:cNvPicPr>
          <p:nvPr/>
        </p:nvPicPr>
        <p:blipFill rotWithShape="1">
          <a:blip r:embed="rId2"/>
          <a:srcRect l="15651" r="19873"/>
          <a:stretch/>
        </p:blipFill>
        <p:spPr>
          <a:xfrm>
            <a:off x="6309311" y="1"/>
            <a:ext cx="5899302" cy="6862230"/>
          </a:xfrm>
          <a:custGeom>
            <a:avLst/>
            <a:gdLst/>
            <a:ahLst/>
            <a:cxnLst/>
            <a:rect l="l" t="t" r="r" b="b"/>
            <a:pathLst>
              <a:path w="5923149" h="6857997">
                <a:moveTo>
                  <a:pt x="320173" y="0"/>
                </a:moveTo>
                <a:lnTo>
                  <a:pt x="5923149" y="0"/>
                </a:lnTo>
                <a:lnTo>
                  <a:pt x="5923149" y="6857997"/>
                </a:lnTo>
                <a:lnTo>
                  <a:pt x="1111789" y="6857997"/>
                </a:lnTo>
                <a:lnTo>
                  <a:pt x="1106562" y="6546368"/>
                </a:lnTo>
                <a:cubicBezTo>
                  <a:pt x="1000021" y="3425651"/>
                  <a:pt x="-688878" y="3321843"/>
                  <a:pt x="320173" y="0"/>
                </a:cubicBezTo>
                <a:close/>
              </a:path>
            </a:pathLst>
          </a:custGeom>
        </p:spPr>
      </p:pic>
    </p:spTree>
    <p:extLst>
      <p:ext uri="{BB962C8B-B14F-4D97-AF65-F5344CB8AC3E}">
        <p14:creationId xmlns:p14="http://schemas.microsoft.com/office/powerpoint/2010/main" val="15792177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14AD18-5901-FA92-C5B2-C4BF2BB6D3AE}"/>
              </a:ext>
            </a:extLst>
          </p:cNvPr>
          <p:cNvSpPr>
            <a:spLocks noGrp="1"/>
          </p:cNvSpPr>
          <p:nvPr>
            <p:ph type="title"/>
          </p:nvPr>
        </p:nvSpPr>
        <p:spPr>
          <a:xfrm>
            <a:off x="691078" y="43281"/>
            <a:ext cx="10312571" cy="1354844"/>
          </a:xfrm>
        </p:spPr>
        <p:txBody>
          <a:bodyPr>
            <a:normAutofit/>
          </a:bodyPr>
          <a:lstStyle/>
          <a:p>
            <a:r>
              <a:rPr lang="en-US"/>
              <a:t>Dot Card Kindergarten Number Talk </a:t>
            </a:r>
          </a:p>
        </p:txBody>
      </p:sp>
      <p:sp>
        <p:nvSpPr>
          <p:cNvPr id="3" name="Content Placeholder 2">
            <a:extLst>
              <a:ext uri="{FF2B5EF4-FFF2-40B4-BE49-F238E27FC236}">
                <a16:creationId xmlns:a16="http://schemas.microsoft.com/office/drawing/2014/main" id="{C9963B42-A641-57D5-0246-C5195C892265}"/>
              </a:ext>
            </a:extLst>
          </p:cNvPr>
          <p:cNvSpPr>
            <a:spLocks noGrp="1"/>
          </p:cNvSpPr>
          <p:nvPr>
            <p:ph sz="half" idx="1"/>
          </p:nvPr>
        </p:nvSpPr>
        <p:spPr/>
        <p:txBody>
          <a:bodyPr vert="horz" lIns="91440" tIns="45720" rIns="91440" bIns="45720" rtlCol="0" anchor="t">
            <a:normAutofit fontScale="85000" lnSpcReduction="10000"/>
          </a:bodyPr>
          <a:lstStyle/>
          <a:p>
            <a:endParaRPr lang="en-US"/>
          </a:p>
          <a:p>
            <a:pPr>
              <a:buClr>
                <a:srgbClr val="8D87A6"/>
              </a:buClr>
            </a:pPr>
            <a:endParaRPr lang="en-US"/>
          </a:p>
          <a:p>
            <a:pPr>
              <a:buClr>
                <a:srgbClr val="8D87A6"/>
              </a:buClr>
            </a:pPr>
            <a:endParaRPr lang="en-US"/>
          </a:p>
          <a:p>
            <a:pPr>
              <a:buClr>
                <a:srgbClr val="8D87A6"/>
              </a:buClr>
            </a:pPr>
            <a:endParaRPr lang="en-US"/>
          </a:p>
          <a:p>
            <a:pPr>
              <a:buClr>
                <a:srgbClr val="8D87A6"/>
              </a:buClr>
            </a:pPr>
            <a:endParaRPr lang="en-US"/>
          </a:p>
        </p:txBody>
      </p:sp>
      <p:sp>
        <p:nvSpPr>
          <p:cNvPr id="4" name="Content Placeholder 3">
            <a:extLst>
              <a:ext uri="{FF2B5EF4-FFF2-40B4-BE49-F238E27FC236}">
                <a16:creationId xmlns:a16="http://schemas.microsoft.com/office/drawing/2014/main" id="{7CD35C71-3692-2392-D00A-0643F51F5CA0}"/>
              </a:ext>
            </a:extLst>
          </p:cNvPr>
          <p:cNvSpPr>
            <a:spLocks noGrp="1"/>
          </p:cNvSpPr>
          <p:nvPr>
            <p:ph sz="half" idx="2"/>
          </p:nvPr>
        </p:nvSpPr>
        <p:spPr>
          <a:xfrm>
            <a:off x="855075" y="1609524"/>
            <a:ext cx="9365343" cy="5701989"/>
          </a:xfrm>
        </p:spPr>
        <p:txBody>
          <a:bodyPr vert="horz" lIns="91440" tIns="45720" rIns="91440" bIns="45720" rtlCol="0" anchor="t">
            <a:noAutofit/>
          </a:bodyPr>
          <a:lstStyle/>
          <a:p>
            <a:pPr marL="0" indent="0">
              <a:buNone/>
            </a:pPr>
            <a:r>
              <a:rPr lang="en-US" sz="2800" b="1" dirty="0"/>
              <a:t>As you watch the number talk consider...</a:t>
            </a:r>
          </a:p>
          <a:p>
            <a:pPr marL="0" indent="0">
              <a:buNone/>
            </a:pPr>
            <a:r>
              <a:rPr lang="en-US" sz="2800" dirty="0"/>
              <a:t>1.) What teacher moves are present?</a:t>
            </a:r>
          </a:p>
          <a:p>
            <a:pPr marL="0" indent="0">
              <a:buNone/>
            </a:pPr>
            <a:endParaRPr lang="en-US" sz="2800" dirty="0"/>
          </a:p>
          <a:p>
            <a:pPr marL="0" indent="0">
              <a:buNone/>
            </a:pPr>
            <a:r>
              <a:rPr lang="en-US" sz="2800" dirty="0"/>
              <a:t>2.)What question prompts to do you notice?</a:t>
            </a:r>
          </a:p>
          <a:p>
            <a:pPr marL="0" indent="0">
              <a:buNone/>
            </a:pPr>
            <a:endParaRPr lang="en-US" sz="2800" dirty="0"/>
          </a:p>
          <a:p>
            <a:pPr marL="0" indent="0">
              <a:buNone/>
            </a:pPr>
            <a:r>
              <a:rPr lang="en-US" sz="2800" dirty="0"/>
              <a:t>3.) What mathematical concepts or ideas are being built upon during the number talk?</a:t>
            </a:r>
          </a:p>
          <a:p>
            <a:pPr marL="0" indent="0">
              <a:buNone/>
            </a:pPr>
            <a:endParaRPr lang="en-US"/>
          </a:p>
          <a:p>
            <a:pPr marL="0" indent="0">
              <a:buNone/>
            </a:pPr>
            <a:endParaRPr lang="en-US" dirty="0"/>
          </a:p>
        </p:txBody>
      </p:sp>
    </p:spTree>
    <p:extLst>
      <p:ext uri="{BB962C8B-B14F-4D97-AF65-F5344CB8AC3E}">
        <p14:creationId xmlns:p14="http://schemas.microsoft.com/office/powerpoint/2010/main" val="34521289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nline Media 4" title="Math Solutions Number Talks  K 1 Ten Frames and Dot Cards">
            <a:hlinkClick r:id="" action="ppaction://media"/>
            <a:extLst>
              <a:ext uri="{FF2B5EF4-FFF2-40B4-BE49-F238E27FC236}">
                <a16:creationId xmlns:a16="http://schemas.microsoft.com/office/drawing/2014/main" id="{C14D0830-12F5-F65E-52BC-2C86D3BCE2F3}"/>
              </a:ext>
            </a:extLst>
          </p:cNvPr>
          <p:cNvPicPr>
            <a:picLocks noGrp="1" noRot="1" noChangeAspect="1"/>
          </p:cNvPicPr>
          <p:nvPr>
            <p:ph sz="half" idx="1"/>
            <a:videoFile r:link="rId1"/>
          </p:nvPr>
        </p:nvPicPr>
        <p:blipFill>
          <a:blip r:embed="rId3"/>
          <a:stretch>
            <a:fillRect/>
          </a:stretch>
        </p:blipFill>
        <p:spPr>
          <a:xfrm>
            <a:off x="93320" y="126529"/>
            <a:ext cx="12012312" cy="6712593"/>
          </a:xfrm>
        </p:spPr>
      </p:pic>
    </p:spTree>
    <p:extLst>
      <p:ext uri="{BB962C8B-B14F-4D97-AF65-F5344CB8AC3E}">
        <p14:creationId xmlns:p14="http://schemas.microsoft.com/office/powerpoint/2010/main" val="3145737721"/>
      </p:ext>
    </p:extLst>
  </p:cSld>
  <p:clrMapOvr>
    <a:masterClrMapping/>
  </p:clrMapOvr>
</p:sld>
</file>

<file path=ppt/theme/theme1.xml><?xml version="1.0" encoding="utf-8"?>
<a:theme xmlns:a="http://schemas.openxmlformats.org/drawingml/2006/main" name="CosineVTI">
  <a:themeElements>
    <a:clrScheme name="Custom 133">
      <a:dk1>
        <a:sysClr val="windowText" lastClr="000000"/>
      </a:dk1>
      <a:lt1>
        <a:sysClr val="window" lastClr="FFFFFF"/>
      </a:lt1>
      <a:dk2>
        <a:srgbClr val="2A2735"/>
      </a:dk2>
      <a:lt2>
        <a:srgbClr val="EEEEEE"/>
      </a:lt2>
      <a:accent1>
        <a:srgbClr val="1EBE9B"/>
      </a:accent1>
      <a:accent2>
        <a:srgbClr val="8F99BB"/>
      </a:accent2>
      <a:accent3>
        <a:srgbClr val="FD8686"/>
      </a:accent3>
      <a:accent4>
        <a:srgbClr val="A3A3C1"/>
      </a:accent4>
      <a:accent5>
        <a:srgbClr val="7162FE"/>
      </a:accent5>
      <a:accent6>
        <a:srgbClr val="E76445"/>
      </a:accent6>
      <a:hlink>
        <a:srgbClr val="EF08F7"/>
      </a:hlink>
      <a:folHlink>
        <a:srgbClr val="8477FE"/>
      </a:folHlink>
    </a:clrScheme>
    <a:fontScheme name="Custom 50">
      <a:majorFont>
        <a:latin typeface="Grandview"/>
        <a:ea typeface=""/>
        <a:cs typeface=""/>
      </a:majorFont>
      <a:minorFont>
        <a:latin typeface="Grandview"/>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osineVTI" id="{4F4449D5-5E9D-4D83-9E2A-939F9CF20276}" vid="{03166EA1-370F-4321-A61E-8851365B4312}"/>
    </a:ext>
  </a:extLst>
</a:theme>
</file>

<file path=ppt/theme/theme2.xml><?xml version="1.0" encoding="utf-8"?>
<a:theme xmlns:a="http://schemas.openxmlformats.org/drawingml/2006/main" name="Office Theme 2013 - 202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TotalTime>
  <Words>1057</Words>
  <Application>Microsoft Office PowerPoint</Application>
  <PresentationFormat>Widescreen</PresentationFormat>
  <Paragraphs>136</Paragraphs>
  <Slides>21</Slides>
  <Notes>2</Notes>
  <HiddenSlides>0</HiddenSlides>
  <MMClips>4</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21</vt:i4>
      </vt:variant>
    </vt:vector>
  </HeadingPairs>
  <TitlesOfParts>
    <vt:vector size="27" baseType="lpstr">
      <vt:lpstr>Arial</vt:lpstr>
      <vt:lpstr>Arial,Sans-Serif</vt:lpstr>
      <vt:lpstr>Calibri</vt:lpstr>
      <vt:lpstr>Grandview</vt:lpstr>
      <vt:lpstr>Wingdings</vt:lpstr>
      <vt:lpstr>CosineVTI</vt:lpstr>
      <vt:lpstr>Building Computational Fluency through Number Talks</vt:lpstr>
      <vt:lpstr>What is Computational Fluency?</vt:lpstr>
      <vt:lpstr>Our Curriculum </vt:lpstr>
      <vt:lpstr>Building Computational  Fluency  versus  Memorization</vt:lpstr>
      <vt:lpstr>What is a Number Talk?  </vt:lpstr>
      <vt:lpstr>Creating a Community of Math Learners </vt:lpstr>
      <vt:lpstr>Teacher Moves </vt:lpstr>
      <vt:lpstr>Dot Card Kindergarten Number Talk </vt:lpstr>
      <vt:lpstr>PowerPoint Presentation</vt:lpstr>
      <vt:lpstr>Primary Number Talk</vt:lpstr>
      <vt:lpstr>PowerPoint Presentation</vt:lpstr>
      <vt:lpstr>Grade 1 - Leif</vt:lpstr>
      <vt:lpstr>PowerPoint Presentation</vt:lpstr>
      <vt:lpstr>Turn &amp; Talk </vt:lpstr>
      <vt:lpstr>SD71 Numeracy Framework Numeracy Foundations</vt:lpstr>
      <vt:lpstr>Why Use Number Talks</vt:lpstr>
      <vt:lpstr>Tips for Success</vt:lpstr>
      <vt:lpstr>Planning a Number Talk</vt:lpstr>
      <vt:lpstr>Assessment Ideas </vt:lpstr>
      <vt:lpstr>Resources </vt:lpstr>
      <vt:lpstr>Contact Info</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Serina Allison</dc:creator>
  <cp:lastModifiedBy>Serina Allison</cp:lastModifiedBy>
  <cp:revision>232</cp:revision>
  <dcterms:created xsi:type="dcterms:W3CDTF">2022-11-26T18:58:11Z</dcterms:created>
  <dcterms:modified xsi:type="dcterms:W3CDTF">2024-01-29T19:22:01Z</dcterms:modified>
</cp:coreProperties>
</file>