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7" r:id="rId40"/>
    <p:sldId id="268" r:id="rId4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ody Grotesque Fit" charset="1" panose="02000503040000020004"/>
      <p:regular r:id="rId10"/>
    </p:embeddedFont>
    <p:embeddedFont>
      <p:font typeface="Body Grotesque Fit Bold" charset="1" panose="02000503040000020004"/>
      <p:regular r:id="rId11"/>
    </p:embeddedFont>
    <p:embeddedFont>
      <p:font typeface="Body Grotesque Fit Italics" charset="1" panose="02000503040000020004"/>
      <p:regular r:id="rId12"/>
    </p:embeddedFont>
    <p:embeddedFont>
      <p:font typeface="Body Grotesque Fit Bold Italics" charset="1" panose="02000503040000020004"/>
      <p:regular r:id="rId13"/>
    </p:embeddedFont>
    <p:embeddedFont>
      <p:font typeface="Century Gothic Paneuropean" charset="1" panose="020B0502020202020204"/>
      <p:regular r:id="rId14"/>
    </p:embeddedFont>
    <p:embeddedFont>
      <p:font typeface="Century Gothic Paneuropean Bold" charset="1" panose="020B0702020202020204"/>
      <p:regular r:id="rId15"/>
    </p:embeddedFont>
    <p:embeddedFont>
      <p:font typeface="Century Gothic Paneuropean Italics" charset="1" panose="020B0502020202090204"/>
      <p:regular r:id="rId16"/>
    </p:embeddedFont>
    <p:embeddedFont>
      <p:font typeface="Century Gothic Paneuropean Bold Italics" charset="1" panose="020B0702020202090204"/>
      <p:regular r:id="rId17"/>
    </p:embeddedFont>
    <p:embeddedFont>
      <p:font typeface="Century Gothic Paneuropean Light" charset="1" panose="020B0302020202020204"/>
      <p:regular r:id="rId18"/>
    </p:embeddedFont>
    <p:embeddedFont>
      <p:font typeface="Century Gothic Paneuropean Light Italics" charset="1" panose="020B0302020202090204"/>
      <p:regular r:id="rId19"/>
    </p:embeddedFont>
    <p:embeddedFont>
      <p:font typeface="Century Gothic Paneuropean Heavy" charset="1" panose="020B0A02020202020204"/>
      <p:regular r:id="rId20"/>
    </p:embeddedFont>
    <p:embeddedFont>
      <p:font typeface="Century Gothic Paneuropean Heavy Italics" charset="1" panose="020B0A02020202090204"/>
      <p:regular r:id="rId21"/>
    </p:embeddedFont>
    <p:embeddedFont>
      <p:font typeface="Arial" charset="1" panose="020B0502020202020204"/>
      <p:regular r:id="rId22"/>
    </p:embeddedFont>
    <p:embeddedFont>
      <p:font typeface="Arial Bold" charset="1" panose="020B0802020202020204"/>
      <p:regular r:id="rId23"/>
    </p:embeddedFont>
    <p:embeddedFont>
      <p:font typeface="Arial Italics" charset="1" panose="020B0502020202090204"/>
      <p:regular r:id="rId24"/>
    </p:embeddedFont>
    <p:embeddedFont>
      <p:font typeface="Arial Bold Italics" charset="1" panose="020B0802020202090204"/>
      <p:regular r:id="rId25"/>
    </p:embeddedFont>
    <p:embeddedFont>
      <p:font typeface="Ashley Crawford" charset="1" panose="02000605090000020004"/>
      <p:regular r:id="rId26"/>
    </p:embeddedFont>
    <p:embeddedFont>
      <p:font typeface="Ashley Crawford Bold" charset="1" panose="02000805030000020004"/>
      <p:regular r:id="rId27"/>
    </p:embeddedFont>
    <p:embeddedFont>
      <p:font typeface="Ashley Crawford Light" charset="1" panose="020005030400000200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36" Target="slides/slide8.xml" Type="http://schemas.openxmlformats.org/officeDocument/2006/relationships/slide"/><Relationship Id="rId37" Target="slides/slide9.xml" Type="http://schemas.openxmlformats.org/officeDocument/2006/relationships/slide"/><Relationship Id="rId38" Target="slides/slide10.xml" Type="http://schemas.openxmlformats.org/officeDocument/2006/relationships/slide"/><Relationship Id="rId39" Target="slides/slide11.xml" Type="http://schemas.openxmlformats.org/officeDocument/2006/relationships/slide"/><Relationship Id="rId4" Target="theme/theme1.xml" Type="http://schemas.openxmlformats.org/officeDocument/2006/relationships/theme"/><Relationship Id="rId40" Target="slides/slide12.xml" Type="http://schemas.openxmlformats.org/officeDocument/2006/relationships/slide"/><Relationship Id="rId41" Target="slides/slide13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mctm.wildapricot.org/resources/Publications%20Page/2020%20October/Dot%20Cards.pdf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ntimages.weebly.com/points--dots.html" TargetMode="External" Type="http://schemas.openxmlformats.org/officeDocument/2006/relationships/hyperlink"/><Relationship Id="rId11" Target="https://sites.google.com/henrico.k12.va.us/hcps-elementary-math-routines/types-of-routines/quick-images" TargetMode="External" Type="http://schemas.openxmlformats.org/officeDocument/2006/relationships/hyperlink"/><Relationship Id="rId12" Target="https://youngmathematicians.edc.org/math_games/quick-images/" TargetMode="External" Type="http://schemas.openxmlformats.org/officeDocument/2006/relationships/hyperlink"/><Relationship Id="rId13" Target="https://mctm.wildapricot.org/resources/Publications%20Page/2020%20October/Dot%20Cards.pdf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mctm.wildapricot.org/resources/Publications%20Page/2020%20October/Dot%20Cards.pdf" TargetMode="External" Type="http://schemas.openxmlformats.org/officeDocument/2006/relationships/hyperlink"/><Relationship Id="rId11" Target="https://mctm.wildapricot.org/resources/Publications%20Page/2020%20October/Dot%20Cards.pdf" TargetMode="External" Type="http://schemas.openxmlformats.org/officeDocument/2006/relationships/hyperlink"/><Relationship Id="rId12" Target="https://mctm.wildapricot.org/resources/Publications%20Page/2020%20October/Dot%20Cards.pdf" TargetMode="External" Type="http://schemas.openxmlformats.org/officeDocument/2006/relationships/hyperlink"/><Relationship Id="rId13" Target="https://mctm.wildapricot.org/resources/Publications%20Page/2020%20October/Dot%20Cards.pdf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://ntimages.weebly.com/points--dots.html" TargetMode="External" Type="http://schemas.openxmlformats.org/officeDocument/2006/relationships/hyperlink"/><Relationship Id="rId11" Target="https://sites.google.com/henrico.k12.va.us/hcps-elementary-math-routines/types-of-routines/quick-images" TargetMode="External" Type="http://schemas.openxmlformats.org/officeDocument/2006/relationships/hyperlink"/><Relationship Id="rId12" Target="https://youngmathematicians.edc.org/math_games/quick-images/" TargetMode="External" Type="http://schemas.openxmlformats.org/officeDocument/2006/relationships/hyperlink"/><Relationship Id="rId13" Target="https://mctm.wildapricot.org/resources/Publications%20Page/2020%20October/Dot%20Cards.pdf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https://mathforlove.com/games/tiny-polka-dot/" TargetMode="External" Type="http://schemas.openxmlformats.org/officeDocument/2006/relationships/hyperlink"/><Relationship Id="rId12" Target="https://mctm.wildapricot.org/resources/Publications%20Page/2020%20October/Dot%20Cards.pdf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-9834"/>
            <a:ext cx="2579745" cy="1827319"/>
          </a:xfrm>
          <a:custGeom>
            <a:avLst/>
            <a:gdLst/>
            <a:ahLst/>
            <a:cxnLst/>
            <a:rect r="r" b="b" t="t" l="l"/>
            <a:pathLst>
              <a:path h="1827319" w="2579745">
                <a:moveTo>
                  <a:pt x="0" y="0"/>
                </a:moveTo>
                <a:lnTo>
                  <a:pt x="2579745" y="0"/>
                </a:lnTo>
                <a:lnTo>
                  <a:pt x="2579745" y="1827319"/>
                </a:lnTo>
                <a:lnTo>
                  <a:pt x="0" y="182731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964591" y="2448858"/>
            <a:ext cx="13381799" cy="396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95664" y="1569835"/>
            <a:ext cx="14121879" cy="124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5813543" y="67388"/>
            <a:ext cx="2515920" cy="2506485"/>
          </a:xfrm>
          <a:custGeom>
            <a:avLst/>
            <a:gdLst/>
            <a:ahLst/>
            <a:cxnLst/>
            <a:rect r="r" b="b" t="t" l="l"/>
            <a:pathLst>
              <a:path h="2506485" w="2515920">
                <a:moveTo>
                  <a:pt x="0" y="0"/>
                </a:moveTo>
                <a:lnTo>
                  <a:pt x="2515920" y="0"/>
                </a:lnTo>
                <a:lnTo>
                  <a:pt x="2515920" y="2506485"/>
                </a:lnTo>
                <a:lnTo>
                  <a:pt x="0" y="2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10075" y="7348691"/>
            <a:ext cx="3329913" cy="2543221"/>
          </a:xfrm>
          <a:custGeom>
            <a:avLst/>
            <a:gdLst/>
            <a:ahLst/>
            <a:cxnLst/>
            <a:rect r="r" b="b" t="t" l="l"/>
            <a:pathLst>
              <a:path h="2543221" w="3329913">
                <a:moveTo>
                  <a:pt x="0" y="0"/>
                </a:moveTo>
                <a:lnTo>
                  <a:pt x="3329913" y="0"/>
                </a:lnTo>
                <a:lnTo>
                  <a:pt x="3329913" y="2543221"/>
                </a:lnTo>
                <a:lnTo>
                  <a:pt x="0" y="25432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663863" y="6025519"/>
            <a:ext cx="9220705" cy="2406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High Yield Math Routines to support,</a:t>
            </a:r>
            <a:r>
              <a:rPr lang="en-US" sz="2772">
                <a:solidFill>
                  <a:srgbClr val="000000"/>
                </a:solidFill>
                <a:latin typeface="Century Gothic Paneuropean"/>
              </a:rPr>
              <a:t> 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flexible thinking, fluency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&amp;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 build strong mathematical communities</a:t>
            </a:r>
          </a:p>
          <a:p>
            <a:pPr algn="ctr">
              <a:lnSpc>
                <a:spcPts val="388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7848160"/>
            <a:ext cx="12789592" cy="1700952"/>
            <a:chOff x="0" y="0"/>
            <a:chExt cx="3368452" cy="44798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8452" cy="447987"/>
            </a:xfrm>
            <a:custGeom>
              <a:avLst/>
              <a:gdLst/>
              <a:ahLst/>
              <a:cxnLst/>
              <a:rect r="r" b="b" t="t" l="l"/>
              <a:pathLst>
                <a:path h="447987" w="3368452">
                  <a:moveTo>
                    <a:pt x="30872" y="0"/>
                  </a:moveTo>
                  <a:lnTo>
                    <a:pt x="3337580" y="0"/>
                  </a:lnTo>
                  <a:cubicBezTo>
                    <a:pt x="3354631" y="0"/>
                    <a:pt x="3368452" y="13822"/>
                    <a:pt x="3368452" y="30872"/>
                  </a:cubicBezTo>
                  <a:lnTo>
                    <a:pt x="3368452" y="417115"/>
                  </a:lnTo>
                  <a:cubicBezTo>
                    <a:pt x="3368452" y="434165"/>
                    <a:pt x="3354631" y="447987"/>
                    <a:pt x="3337580" y="447987"/>
                  </a:cubicBezTo>
                  <a:lnTo>
                    <a:pt x="30872" y="447987"/>
                  </a:lnTo>
                  <a:cubicBezTo>
                    <a:pt x="13822" y="447987"/>
                    <a:pt x="0" y="434165"/>
                    <a:pt x="0" y="417115"/>
                  </a:cubicBezTo>
                  <a:lnTo>
                    <a:pt x="0" y="30872"/>
                  </a:lnTo>
                  <a:cubicBezTo>
                    <a:pt x="0" y="13822"/>
                    <a:pt x="13822" y="0"/>
                    <a:pt x="30872" y="0"/>
                  </a:cubicBezTo>
                  <a:close/>
                </a:path>
              </a:pathLst>
            </a:custGeom>
            <a:solidFill>
              <a:srgbClr val="9CD9F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368452" cy="5241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1721995" y="1096318"/>
            <a:ext cx="6252373" cy="6252373"/>
          </a:xfrm>
          <a:custGeom>
            <a:avLst/>
            <a:gdLst/>
            <a:ahLst/>
            <a:cxnLst/>
            <a:rect r="r" b="b" t="t" l="l"/>
            <a:pathLst>
              <a:path h="6252373" w="6252373">
                <a:moveTo>
                  <a:pt x="0" y="0"/>
                </a:moveTo>
                <a:lnTo>
                  <a:pt x="6252373" y="0"/>
                </a:lnTo>
                <a:lnTo>
                  <a:pt x="6252373" y="6252373"/>
                </a:lnTo>
                <a:lnTo>
                  <a:pt x="0" y="62523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846806" y="175864"/>
            <a:ext cx="12197985" cy="1419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1"/>
              </a:lnSpc>
              <a:spcBef>
                <a:spcPct val="0"/>
              </a:spcBef>
            </a:pPr>
            <a:r>
              <a:rPr lang="en-US" sz="7472">
                <a:solidFill>
                  <a:srgbClr val="004AAD"/>
                </a:solidFill>
                <a:latin typeface="Arial Bold"/>
              </a:rPr>
              <a:t>Tiny Polka Dot Game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9634688"/>
            <a:ext cx="764844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1191" y="8130484"/>
            <a:ext cx="10548145" cy="1793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4AAD"/>
                </a:solidFill>
                <a:latin typeface="Century Gothic Paneuropean Bold"/>
              </a:rPr>
              <a:t>Tiny Polka Dot Game- Resources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0" tooltip="https://mctm.wildapricot.org/resources/Publications%20Page/2020%20October/Dot%20Cards.pdf"/>
              </a:rPr>
              <a:t>Quick Images- Dots – Instructional Video’s and printables</a:t>
            </a:r>
          </a:p>
          <a:p>
            <a:pPr>
              <a:lnSpc>
                <a:spcPts val="4199"/>
              </a:lnSpc>
            </a:pPr>
          </a:p>
          <a:p>
            <a:pPr algn="ctr">
              <a:lnSpc>
                <a:spcPts val="182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680758" y="1640018"/>
            <a:ext cx="9367365" cy="6299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Number names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Number or</a:t>
            </a:r>
            <a:r>
              <a:rPr lang="en-US" sz="2099">
                <a:solidFill>
                  <a:srgbClr val="000000"/>
                </a:solidFill>
                <a:latin typeface="Body Grotesque Fit"/>
              </a:rPr>
              <a:t>der to five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One to one correspondence — knowing each successive number name corresponds to one more when counting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Conservation of number — recognizing that objects in different arrangements can still represent the same number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Number order to ten and beyond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Subitizing — the ability to recognize the number of objects in a small collection without having to count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Understanding addition as combining and subtraction as taking away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Addition to five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Addition to ten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Subtraction to five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Subtraction to ten</a:t>
            </a:r>
          </a:p>
          <a:p>
            <a:pPr algn="just" marL="453388" indent="-226694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Body Grotesque Fit"/>
              </a:rPr>
              <a:t>Addition and subtraction to twenty and beyond</a:t>
            </a:r>
          </a:p>
          <a:p>
            <a:pPr algn="just">
              <a:lnSpc>
                <a:spcPts val="293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52796" y="1523598"/>
            <a:ext cx="6293300" cy="6089693"/>
          </a:xfrm>
          <a:custGeom>
            <a:avLst/>
            <a:gdLst/>
            <a:ahLst/>
            <a:cxnLst/>
            <a:rect r="r" b="b" t="t" l="l"/>
            <a:pathLst>
              <a:path h="6089693" w="6293300">
                <a:moveTo>
                  <a:pt x="0" y="0"/>
                </a:moveTo>
                <a:lnTo>
                  <a:pt x="6293300" y="0"/>
                </a:lnTo>
                <a:lnTo>
                  <a:pt x="6293300" y="6089693"/>
                </a:lnTo>
                <a:lnTo>
                  <a:pt x="0" y="60896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79458" y="2432693"/>
            <a:ext cx="8776097" cy="4173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many? </a:t>
            </a:r>
          </a:p>
          <a:p>
            <a:pPr>
              <a:lnSpc>
                <a:spcPts val="8399"/>
              </a:lnSpc>
            </a:pPr>
          </a:p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do you see them? </a:t>
            </a:r>
          </a:p>
          <a:p>
            <a:pPr algn="ctr">
              <a:lnSpc>
                <a:spcPts val="825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6962864"/>
            <a:ext cx="10970527" cy="2586247"/>
            <a:chOff x="0" y="0"/>
            <a:chExt cx="2889357" cy="6811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89357" cy="681152"/>
            </a:xfrm>
            <a:custGeom>
              <a:avLst/>
              <a:gdLst/>
              <a:ahLst/>
              <a:cxnLst/>
              <a:rect r="r" b="b" t="t" l="l"/>
              <a:pathLst>
                <a:path h="681152" w="2889357">
                  <a:moveTo>
                    <a:pt x="35991" y="0"/>
                  </a:moveTo>
                  <a:lnTo>
                    <a:pt x="2853366" y="0"/>
                  </a:lnTo>
                  <a:cubicBezTo>
                    <a:pt x="2873243" y="0"/>
                    <a:pt x="2889357" y="16114"/>
                    <a:pt x="2889357" y="35991"/>
                  </a:cubicBezTo>
                  <a:lnTo>
                    <a:pt x="2889357" y="645161"/>
                  </a:lnTo>
                  <a:cubicBezTo>
                    <a:pt x="2889357" y="665038"/>
                    <a:pt x="2873243" y="681152"/>
                    <a:pt x="2853366" y="681152"/>
                  </a:cubicBezTo>
                  <a:lnTo>
                    <a:pt x="35991" y="681152"/>
                  </a:lnTo>
                  <a:cubicBezTo>
                    <a:pt x="26445" y="681152"/>
                    <a:pt x="17291" y="677360"/>
                    <a:pt x="10541" y="670610"/>
                  </a:cubicBezTo>
                  <a:cubicBezTo>
                    <a:pt x="3792" y="663861"/>
                    <a:pt x="0" y="654706"/>
                    <a:pt x="0" y="645161"/>
                  </a:cubicBezTo>
                  <a:lnTo>
                    <a:pt x="0" y="35991"/>
                  </a:lnTo>
                  <a:cubicBezTo>
                    <a:pt x="0" y="16114"/>
                    <a:pt x="16114" y="0"/>
                    <a:pt x="35991" y="0"/>
                  </a:cubicBezTo>
                  <a:close/>
                </a:path>
              </a:pathLst>
            </a:custGeom>
            <a:solidFill>
              <a:srgbClr val="9CD9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889357" cy="757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647" y="189199"/>
            <a:ext cx="3200698" cy="1741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1"/>
              </a:lnSpc>
              <a:spcBef>
                <a:spcPct val="0"/>
              </a:spcBef>
            </a:pPr>
            <a:r>
              <a:rPr lang="en-US" sz="9072">
                <a:solidFill>
                  <a:srgbClr val="004AAD"/>
                </a:solidFill>
                <a:latin typeface="Arial Bold"/>
              </a:rPr>
              <a:t>DOTS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9634688"/>
            <a:ext cx="764844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7411" y="7134781"/>
            <a:ext cx="10547300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0" tooltip="http://ntimages.weebly.com/points--dots.html"/>
              </a:rPr>
              <a:t>Dot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1" tooltip="https://sites.google.com/henrico.k12.va.us/hcps-elementary-math-routines/types-of-routines/quick-images"/>
              </a:rPr>
              <a:t>Quick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2" tooltip="https://youngmathematicians.edc.org/math_games/quick-images/"/>
              </a:rPr>
              <a:t>Quick Images- Dots – Instructional Video’s and printables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3" tooltip="https://mctm.wildapricot.org/resources/Publications%20Page/2020%20October/Dot%20Cards.pdf"/>
              </a:rPr>
              <a:t>Dot Card Pintables</a:t>
            </a:r>
          </a:p>
          <a:p>
            <a:pPr algn="ctr">
              <a:lnSpc>
                <a:spcPts val="182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12689" y="6576190"/>
            <a:ext cx="3826269" cy="3710810"/>
          </a:xfrm>
          <a:custGeom>
            <a:avLst/>
            <a:gdLst/>
            <a:ahLst/>
            <a:cxnLst/>
            <a:rect r="r" b="b" t="t" l="l"/>
            <a:pathLst>
              <a:path h="3710810" w="3826269">
                <a:moveTo>
                  <a:pt x="0" y="0"/>
                </a:moveTo>
                <a:lnTo>
                  <a:pt x="3826269" y="0"/>
                </a:lnTo>
                <a:lnTo>
                  <a:pt x="3826269" y="3710810"/>
                </a:lnTo>
                <a:lnTo>
                  <a:pt x="0" y="3710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0" y="-9834"/>
            <a:ext cx="2290797" cy="1622648"/>
          </a:xfrm>
          <a:custGeom>
            <a:avLst/>
            <a:gdLst/>
            <a:ahLst/>
            <a:cxnLst/>
            <a:rect r="r" b="b" t="t" l="l"/>
            <a:pathLst>
              <a:path h="1622648" w="2290797">
                <a:moveTo>
                  <a:pt x="0" y="0"/>
                </a:moveTo>
                <a:lnTo>
                  <a:pt x="2290797" y="0"/>
                </a:lnTo>
                <a:lnTo>
                  <a:pt x="2290797" y="1622647"/>
                </a:lnTo>
                <a:lnTo>
                  <a:pt x="0" y="162264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64591" y="2448858"/>
            <a:ext cx="13381799" cy="3963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89"/>
              </a:lnSpc>
              <a:spcBef>
                <a:spcPct val="0"/>
              </a:spcBef>
            </a:pPr>
            <a:r>
              <a:rPr lang="en-US" sz="20206">
                <a:solidFill>
                  <a:srgbClr val="000000"/>
                </a:solidFill>
                <a:latin typeface="Ashley Crawford Bold"/>
              </a:rPr>
              <a:t>M³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95664" y="1569835"/>
            <a:ext cx="14121879" cy="124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57"/>
              </a:lnSpc>
              <a:spcBef>
                <a:spcPct val="0"/>
              </a:spcBef>
            </a:pPr>
            <a:r>
              <a:rPr lang="en-US" sz="6541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850901" y="6364728"/>
            <a:ext cx="6586198" cy="462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1"/>
              </a:lnSpc>
              <a:spcBef>
                <a:spcPct val="0"/>
              </a:spcBef>
            </a:pPr>
            <a:r>
              <a:rPr lang="en-US" sz="2772">
                <a:solidFill>
                  <a:srgbClr val="000000"/>
                </a:solidFill>
                <a:latin typeface="Century Gothic Paneuropean"/>
              </a:rPr>
              <a:t>serina.allison@sd71.bc.ca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3407" y="790575"/>
            <a:ext cx="11597432" cy="1193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1"/>
              </a:lnSpc>
              <a:spcBef>
                <a:spcPct val="0"/>
              </a:spcBef>
            </a:pPr>
            <a:r>
              <a:rPr lang="en-US" sz="6272">
                <a:solidFill>
                  <a:srgbClr val="004AAD"/>
                </a:solidFill>
                <a:latin typeface="Arial Bold"/>
              </a:rPr>
              <a:t>High Yield Numeracy Routines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03006" y="1344326"/>
            <a:ext cx="14778661" cy="873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77"/>
              </a:lnSpc>
            </a:pP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5-15 minute classroom routine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Focused on thinking, learning and communication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Developing mental math strategies and computational fluency that      builds from understanding number relationships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Teacher as facilitator and recorder</a:t>
            </a:r>
          </a:p>
          <a:p>
            <a:pPr>
              <a:lnSpc>
                <a:spcPts val="5377"/>
              </a:lnSpc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•  Mathematical discourse and justification of solutions and strategies</a:t>
            </a:r>
          </a:p>
          <a:p>
            <a:pPr marL="663374" indent="-331687" lvl="1">
              <a:lnSpc>
                <a:spcPts val="5377"/>
              </a:lnSpc>
              <a:buFont typeface="Arial"/>
              <a:buChar char="•"/>
            </a:pPr>
            <a:r>
              <a:rPr lang="en-US" sz="3072">
                <a:solidFill>
                  <a:srgbClr val="000000"/>
                </a:solidFill>
                <a:latin typeface="Century Gothic Paneuropean"/>
              </a:rPr>
              <a:t>A</a:t>
            </a:r>
            <a:r>
              <a:rPr lang="en-US" sz="3072">
                <a:solidFill>
                  <a:srgbClr val="000000"/>
                </a:solidFill>
                <a:latin typeface="Century Gothic Paneuropean"/>
              </a:rPr>
              <a:t> foundation to building a strong and safe mathematical community with our learners.</a:t>
            </a:r>
          </a:p>
          <a:p>
            <a:pPr>
              <a:lnSpc>
                <a:spcPts val="5377"/>
              </a:lnSpc>
            </a:pPr>
          </a:p>
          <a:p>
            <a:pPr>
              <a:lnSpc>
                <a:spcPts val="5377"/>
              </a:lnSpc>
            </a:pPr>
          </a:p>
          <a:p>
            <a:pPr>
              <a:lnSpc>
                <a:spcPts val="5377"/>
              </a:lnSpc>
            </a:pPr>
          </a:p>
          <a:p>
            <a:pPr algn="ctr">
              <a:lnSpc>
                <a:spcPts val="5377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12291" y="9822013"/>
            <a:ext cx="5069235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52796" y="1523598"/>
            <a:ext cx="6293300" cy="6089693"/>
          </a:xfrm>
          <a:custGeom>
            <a:avLst/>
            <a:gdLst/>
            <a:ahLst/>
            <a:cxnLst/>
            <a:rect r="r" b="b" t="t" l="l"/>
            <a:pathLst>
              <a:path h="6089693" w="6293300">
                <a:moveTo>
                  <a:pt x="0" y="0"/>
                </a:moveTo>
                <a:lnTo>
                  <a:pt x="6293300" y="0"/>
                </a:lnTo>
                <a:lnTo>
                  <a:pt x="6293300" y="6089693"/>
                </a:lnTo>
                <a:lnTo>
                  <a:pt x="0" y="60896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79458" y="2432693"/>
            <a:ext cx="8776097" cy="4173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many? </a:t>
            </a:r>
          </a:p>
          <a:p>
            <a:pPr>
              <a:lnSpc>
                <a:spcPts val="8399"/>
              </a:lnSpc>
            </a:pPr>
          </a:p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do you see them? </a:t>
            </a:r>
          </a:p>
          <a:p>
            <a:pPr algn="ctr">
              <a:lnSpc>
                <a:spcPts val="825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6962864"/>
            <a:ext cx="10970527" cy="2586247"/>
            <a:chOff x="0" y="0"/>
            <a:chExt cx="2889357" cy="6811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89357" cy="681152"/>
            </a:xfrm>
            <a:custGeom>
              <a:avLst/>
              <a:gdLst/>
              <a:ahLst/>
              <a:cxnLst/>
              <a:rect r="r" b="b" t="t" l="l"/>
              <a:pathLst>
                <a:path h="681152" w="2889357">
                  <a:moveTo>
                    <a:pt x="35991" y="0"/>
                  </a:moveTo>
                  <a:lnTo>
                    <a:pt x="2853366" y="0"/>
                  </a:lnTo>
                  <a:cubicBezTo>
                    <a:pt x="2873243" y="0"/>
                    <a:pt x="2889357" y="16114"/>
                    <a:pt x="2889357" y="35991"/>
                  </a:cubicBezTo>
                  <a:lnTo>
                    <a:pt x="2889357" y="645161"/>
                  </a:lnTo>
                  <a:cubicBezTo>
                    <a:pt x="2889357" y="665038"/>
                    <a:pt x="2873243" y="681152"/>
                    <a:pt x="2853366" y="681152"/>
                  </a:cubicBezTo>
                  <a:lnTo>
                    <a:pt x="35991" y="681152"/>
                  </a:lnTo>
                  <a:cubicBezTo>
                    <a:pt x="26445" y="681152"/>
                    <a:pt x="17291" y="677360"/>
                    <a:pt x="10541" y="670610"/>
                  </a:cubicBezTo>
                  <a:cubicBezTo>
                    <a:pt x="3792" y="663861"/>
                    <a:pt x="0" y="654706"/>
                    <a:pt x="0" y="645161"/>
                  </a:cubicBezTo>
                  <a:lnTo>
                    <a:pt x="0" y="35991"/>
                  </a:lnTo>
                  <a:cubicBezTo>
                    <a:pt x="0" y="16114"/>
                    <a:pt x="16114" y="0"/>
                    <a:pt x="35991" y="0"/>
                  </a:cubicBezTo>
                  <a:close/>
                </a:path>
              </a:pathLst>
            </a:custGeom>
            <a:solidFill>
              <a:srgbClr val="9CD9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889357" cy="757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647" y="189199"/>
            <a:ext cx="3200698" cy="1741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1"/>
              </a:lnSpc>
              <a:spcBef>
                <a:spcPct val="0"/>
              </a:spcBef>
            </a:pPr>
            <a:r>
              <a:rPr lang="en-US" sz="9072">
                <a:solidFill>
                  <a:srgbClr val="004AAD"/>
                </a:solidFill>
                <a:latin typeface="Arial Bold"/>
              </a:rPr>
              <a:t>DOTS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9634688"/>
            <a:ext cx="764844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7411" y="7134781"/>
            <a:ext cx="10547300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0" tooltip="https://mctm.wildapricot.org/resources/Publications%20Page/2020%20October/Dot%20Cards.pdf"/>
              </a:rPr>
              <a:t>Dot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1" tooltip="https://mctm.wildapricot.org/resources/Publications%20Page/2020%20October/Dot%20Cards.pdf"/>
              </a:rPr>
              <a:t>Quick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2" tooltip="https://mctm.wildapricot.org/resources/Publications%20Page/2020%20October/Dot%20Cards.pdf"/>
              </a:rPr>
              <a:t>Quick Images- Dots – Instructional Video’s and printables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3" tooltip="https://mctm.wildapricot.org/resources/Publications%20Page/2020%20October/Dot%20Cards.pdf"/>
              </a:rPr>
              <a:t>Dot Card Pintables</a:t>
            </a:r>
          </a:p>
          <a:p>
            <a:pPr algn="ctr">
              <a:lnSpc>
                <a:spcPts val="182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4231" y="185757"/>
            <a:ext cx="13761716" cy="9845501"/>
          </a:xfrm>
          <a:custGeom>
            <a:avLst/>
            <a:gdLst/>
            <a:ahLst/>
            <a:cxnLst/>
            <a:rect r="r" b="b" t="t" l="l"/>
            <a:pathLst>
              <a:path h="9845501" w="13761716">
                <a:moveTo>
                  <a:pt x="0" y="0"/>
                </a:moveTo>
                <a:lnTo>
                  <a:pt x="13761716" y="0"/>
                </a:lnTo>
                <a:lnTo>
                  <a:pt x="13761716" y="9845501"/>
                </a:lnTo>
                <a:lnTo>
                  <a:pt x="0" y="9845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4" r="0" b="-1574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14231" y="185757"/>
            <a:ext cx="13761716" cy="9845501"/>
          </a:xfrm>
          <a:custGeom>
            <a:avLst/>
            <a:gdLst/>
            <a:ahLst/>
            <a:cxnLst/>
            <a:rect r="r" b="b" t="t" l="l"/>
            <a:pathLst>
              <a:path h="9845501" w="13761716">
                <a:moveTo>
                  <a:pt x="0" y="0"/>
                </a:moveTo>
                <a:lnTo>
                  <a:pt x="13761716" y="0"/>
                </a:lnTo>
                <a:lnTo>
                  <a:pt x="13761716" y="9845501"/>
                </a:lnTo>
                <a:lnTo>
                  <a:pt x="0" y="98455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74" r="0" b="-15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84158" y="181928"/>
            <a:ext cx="2713672" cy="924877"/>
            <a:chOff x="0" y="0"/>
            <a:chExt cx="3618230" cy="123317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35560" y="16510"/>
              <a:ext cx="3548380" cy="1201420"/>
            </a:xfrm>
            <a:custGeom>
              <a:avLst/>
              <a:gdLst/>
              <a:ahLst/>
              <a:cxnLst/>
              <a:rect r="r" b="b" t="t" l="l"/>
              <a:pathLst>
                <a:path h="1201420" w="3548380">
                  <a:moveTo>
                    <a:pt x="336550" y="955040"/>
                  </a:moveTo>
                  <a:cubicBezTo>
                    <a:pt x="930910" y="961390"/>
                    <a:pt x="1031240" y="981710"/>
                    <a:pt x="1090930" y="999490"/>
                  </a:cubicBezTo>
                  <a:cubicBezTo>
                    <a:pt x="1123950" y="1009650"/>
                    <a:pt x="1134110" y="1022350"/>
                    <a:pt x="1165860" y="1029970"/>
                  </a:cubicBezTo>
                  <a:cubicBezTo>
                    <a:pt x="1214120" y="1041400"/>
                    <a:pt x="1263650" y="1042670"/>
                    <a:pt x="1356360" y="1046480"/>
                  </a:cubicBezTo>
                  <a:cubicBezTo>
                    <a:pt x="1604010" y="1057910"/>
                    <a:pt x="2397760" y="1101090"/>
                    <a:pt x="2727960" y="1049020"/>
                  </a:cubicBezTo>
                  <a:cubicBezTo>
                    <a:pt x="2922270" y="1018540"/>
                    <a:pt x="3054350" y="955040"/>
                    <a:pt x="3180080" y="902970"/>
                  </a:cubicBezTo>
                  <a:cubicBezTo>
                    <a:pt x="3275330" y="863600"/>
                    <a:pt x="3388360" y="845820"/>
                    <a:pt x="3425190" y="781050"/>
                  </a:cubicBezTo>
                  <a:cubicBezTo>
                    <a:pt x="3460750" y="716280"/>
                    <a:pt x="3434080" y="598170"/>
                    <a:pt x="3399790" y="514350"/>
                  </a:cubicBezTo>
                  <a:cubicBezTo>
                    <a:pt x="3361690" y="420370"/>
                    <a:pt x="3258820" y="309880"/>
                    <a:pt x="3188970" y="251460"/>
                  </a:cubicBezTo>
                  <a:cubicBezTo>
                    <a:pt x="3139440" y="209550"/>
                    <a:pt x="3103880" y="187960"/>
                    <a:pt x="3039110" y="171450"/>
                  </a:cubicBezTo>
                  <a:cubicBezTo>
                    <a:pt x="2941320" y="147320"/>
                    <a:pt x="2777490" y="176530"/>
                    <a:pt x="2647950" y="172720"/>
                  </a:cubicBezTo>
                  <a:cubicBezTo>
                    <a:pt x="2520950" y="168910"/>
                    <a:pt x="2438400" y="154940"/>
                    <a:pt x="2269490" y="149860"/>
                  </a:cubicBezTo>
                  <a:cubicBezTo>
                    <a:pt x="1924050" y="139700"/>
                    <a:pt x="1003300" y="96520"/>
                    <a:pt x="690880" y="153670"/>
                  </a:cubicBezTo>
                  <a:cubicBezTo>
                    <a:pt x="552450" y="179070"/>
                    <a:pt x="477520" y="227330"/>
                    <a:pt x="402590" y="262890"/>
                  </a:cubicBezTo>
                  <a:cubicBezTo>
                    <a:pt x="350520" y="287020"/>
                    <a:pt x="318770" y="306070"/>
                    <a:pt x="276860" y="336550"/>
                  </a:cubicBezTo>
                  <a:cubicBezTo>
                    <a:pt x="227330" y="372110"/>
                    <a:pt x="147320" y="410210"/>
                    <a:pt x="125730" y="467360"/>
                  </a:cubicBezTo>
                  <a:cubicBezTo>
                    <a:pt x="102870" y="528320"/>
                    <a:pt x="132080" y="621030"/>
                    <a:pt x="158750" y="695960"/>
                  </a:cubicBezTo>
                  <a:cubicBezTo>
                    <a:pt x="189230" y="779780"/>
                    <a:pt x="270510" y="904240"/>
                    <a:pt x="309880" y="941070"/>
                  </a:cubicBezTo>
                  <a:cubicBezTo>
                    <a:pt x="325120" y="956310"/>
                    <a:pt x="341630" y="953770"/>
                    <a:pt x="351790" y="963930"/>
                  </a:cubicBezTo>
                  <a:cubicBezTo>
                    <a:pt x="360680" y="974090"/>
                    <a:pt x="369570" y="985520"/>
                    <a:pt x="370840" y="999490"/>
                  </a:cubicBezTo>
                  <a:cubicBezTo>
                    <a:pt x="372110" y="1016000"/>
                    <a:pt x="367030" y="1043940"/>
                    <a:pt x="354330" y="1056640"/>
                  </a:cubicBezTo>
                  <a:cubicBezTo>
                    <a:pt x="341630" y="1069340"/>
                    <a:pt x="313690" y="1078230"/>
                    <a:pt x="295910" y="1074420"/>
                  </a:cubicBezTo>
                  <a:cubicBezTo>
                    <a:pt x="278130" y="1070610"/>
                    <a:pt x="255270" y="1052830"/>
                    <a:pt x="248920" y="1036320"/>
                  </a:cubicBezTo>
                  <a:cubicBezTo>
                    <a:pt x="242570" y="1019810"/>
                    <a:pt x="246380" y="991870"/>
                    <a:pt x="254000" y="976630"/>
                  </a:cubicBezTo>
                  <a:cubicBezTo>
                    <a:pt x="260350" y="965200"/>
                    <a:pt x="273050" y="956310"/>
                    <a:pt x="285750" y="951230"/>
                  </a:cubicBezTo>
                  <a:cubicBezTo>
                    <a:pt x="298450" y="946150"/>
                    <a:pt x="314960" y="944880"/>
                    <a:pt x="327660" y="949960"/>
                  </a:cubicBezTo>
                  <a:cubicBezTo>
                    <a:pt x="342900" y="956310"/>
                    <a:pt x="364490" y="975360"/>
                    <a:pt x="369570" y="991870"/>
                  </a:cubicBezTo>
                  <a:cubicBezTo>
                    <a:pt x="374650" y="1008380"/>
                    <a:pt x="369570" y="1037590"/>
                    <a:pt x="358140" y="1051560"/>
                  </a:cubicBezTo>
                  <a:cubicBezTo>
                    <a:pt x="346710" y="1065530"/>
                    <a:pt x="317500" y="1074420"/>
                    <a:pt x="303530" y="1075690"/>
                  </a:cubicBezTo>
                  <a:cubicBezTo>
                    <a:pt x="294640" y="1076960"/>
                    <a:pt x="292100" y="1075690"/>
                    <a:pt x="283210" y="1070610"/>
                  </a:cubicBezTo>
                  <a:cubicBezTo>
                    <a:pt x="257810" y="1056640"/>
                    <a:pt x="193040" y="995680"/>
                    <a:pt x="153670" y="944880"/>
                  </a:cubicBezTo>
                  <a:cubicBezTo>
                    <a:pt x="107950" y="885190"/>
                    <a:pt x="57150" y="779780"/>
                    <a:pt x="35560" y="726440"/>
                  </a:cubicBezTo>
                  <a:cubicBezTo>
                    <a:pt x="24130" y="698500"/>
                    <a:pt x="19050" y="688340"/>
                    <a:pt x="15240" y="659130"/>
                  </a:cubicBezTo>
                  <a:cubicBezTo>
                    <a:pt x="7620" y="608330"/>
                    <a:pt x="0" y="504190"/>
                    <a:pt x="19050" y="444500"/>
                  </a:cubicBezTo>
                  <a:cubicBezTo>
                    <a:pt x="34290" y="393700"/>
                    <a:pt x="68580" y="354330"/>
                    <a:pt x="102870" y="317500"/>
                  </a:cubicBezTo>
                  <a:cubicBezTo>
                    <a:pt x="137160" y="279400"/>
                    <a:pt x="173990" y="252730"/>
                    <a:pt x="226060" y="219710"/>
                  </a:cubicBezTo>
                  <a:cubicBezTo>
                    <a:pt x="300990" y="172720"/>
                    <a:pt x="435610" y="107950"/>
                    <a:pt x="521970" y="76200"/>
                  </a:cubicBezTo>
                  <a:cubicBezTo>
                    <a:pt x="584200" y="53340"/>
                    <a:pt x="601980" y="44450"/>
                    <a:pt x="688340" y="34290"/>
                  </a:cubicBezTo>
                  <a:cubicBezTo>
                    <a:pt x="961390" y="0"/>
                    <a:pt x="2133600" y="17780"/>
                    <a:pt x="2434590" y="36830"/>
                  </a:cubicBezTo>
                  <a:cubicBezTo>
                    <a:pt x="2540000" y="43180"/>
                    <a:pt x="2565400" y="58420"/>
                    <a:pt x="2647950" y="63500"/>
                  </a:cubicBezTo>
                  <a:cubicBezTo>
                    <a:pt x="2762250" y="69850"/>
                    <a:pt x="2946400" y="36830"/>
                    <a:pt x="3059430" y="62230"/>
                  </a:cubicBezTo>
                  <a:cubicBezTo>
                    <a:pt x="3145790" y="81280"/>
                    <a:pt x="3210560" y="115570"/>
                    <a:pt x="3274060" y="166370"/>
                  </a:cubicBezTo>
                  <a:cubicBezTo>
                    <a:pt x="3343910" y="222250"/>
                    <a:pt x="3408680" y="321310"/>
                    <a:pt x="3454400" y="389890"/>
                  </a:cubicBezTo>
                  <a:cubicBezTo>
                    <a:pt x="3488690" y="441960"/>
                    <a:pt x="3517900" y="477520"/>
                    <a:pt x="3531870" y="534670"/>
                  </a:cubicBezTo>
                  <a:cubicBezTo>
                    <a:pt x="3548380" y="605790"/>
                    <a:pt x="3543300" y="726440"/>
                    <a:pt x="3526790" y="788670"/>
                  </a:cubicBezTo>
                  <a:cubicBezTo>
                    <a:pt x="3516630" y="829310"/>
                    <a:pt x="3506470" y="853440"/>
                    <a:pt x="3475990" y="882650"/>
                  </a:cubicBezTo>
                  <a:cubicBezTo>
                    <a:pt x="3426460" y="929640"/>
                    <a:pt x="3307080" y="972820"/>
                    <a:pt x="3224530" y="1009650"/>
                  </a:cubicBezTo>
                  <a:cubicBezTo>
                    <a:pt x="3147060" y="1043940"/>
                    <a:pt x="3073400" y="1074420"/>
                    <a:pt x="2993390" y="1099820"/>
                  </a:cubicBezTo>
                  <a:cubicBezTo>
                    <a:pt x="2909570" y="1126490"/>
                    <a:pt x="2854960" y="1150620"/>
                    <a:pt x="2731770" y="1165860"/>
                  </a:cubicBezTo>
                  <a:cubicBezTo>
                    <a:pt x="2446020" y="1201420"/>
                    <a:pt x="1539240" y="1195070"/>
                    <a:pt x="1286510" y="1162050"/>
                  </a:cubicBezTo>
                  <a:cubicBezTo>
                    <a:pt x="1193800" y="1150620"/>
                    <a:pt x="1156970" y="1122680"/>
                    <a:pt x="1101090" y="1113790"/>
                  </a:cubicBezTo>
                  <a:cubicBezTo>
                    <a:pt x="1055370" y="1106170"/>
                    <a:pt x="1018540" y="1112520"/>
                    <a:pt x="975360" y="1106170"/>
                  </a:cubicBezTo>
                  <a:cubicBezTo>
                    <a:pt x="927100" y="1099820"/>
                    <a:pt x="890270" y="1082040"/>
                    <a:pt x="825500" y="1074420"/>
                  </a:cubicBezTo>
                  <a:cubicBezTo>
                    <a:pt x="707390" y="1061720"/>
                    <a:pt x="391160" y="1092200"/>
                    <a:pt x="322580" y="1070610"/>
                  </a:cubicBezTo>
                  <a:cubicBezTo>
                    <a:pt x="302260" y="1064260"/>
                    <a:pt x="295910" y="1056640"/>
                    <a:pt x="288290" y="1046480"/>
                  </a:cubicBezTo>
                  <a:cubicBezTo>
                    <a:pt x="280670" y="1036320"/>
                    <a:pt x="278130" y="1019810"/>
                    <a:pt x="279400" y="1007110"/>
                  </a:cubicBezTo>
                  <a:cubicBezTo>
                    <a:pt x="280670" y="994410"/>
                    <a:pt x="288290" y="979170"/>
                    <a:pt x="298450" y="970280"/>
                  </a:cubicBezTo>
                  <a:cubicBezTo>
                    <a:pt x="307340" y="961390"/>
                    <a:pt x="336550" y="955040"/>
                    <a:pt x="336550" y="95504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2644140" y="887730"/>
            <a:ext cx="2271712" cy="888682"/>
            <a:chOff x="0" y="0"/>
            <a:chExt cx="3028950" cy="118491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4290" y="15240"/>
              <a:ext cx="2957830" cy="1132840"/>
            </a:xfrm>
            <a:custGeom>
              <a:avLst/>
              <a:gdLst/>
              <a:ahLst/>
              <a:cxnLst/>
              <a:rect r="r" b="b" t="t" l="l"/>
              <a:pathLst>
                <a:path h="1132840" w="2957830">
                  <a:moveTo>
                    <a:pt x="548640" y="86360"/>
                  </a:moveTo>
                  <a:cubicBezTo>
                    <a:pt x="976630" y="54610"/>
                    <a:pt x="982980" y="43180"/>
                    <a:pt x="1045210" y="36830"/>
                  </a:cubicBezTo>
                  <a:cubicBezTo>
                    <a:pt x="1247140" y="15240"/>
                    <a:pt x="2095500" y="0"/>
                    <a:pt x="2346960" y="35560"/>
                  </a:cubicBezTo>
                  <a:cubicBezTo>
                    <a:pt x="2452370" y="50800"/>
                    <a:pt x="2505710" y="73660"/>
                    <a:pt x="2567940" y="99060"/>
                  </a:cubicBezTo>
                  <a:cubicBezTo>
                    <a:pt x="2618740" y="119380"/>
                    <a:pt x="2651760" y="138430"/>
                    <a:pt x="2697480" y="168910"/>
                  </a:cubicBezTo>
                  <a:cubicBezTo>
                    <a:pt x="2754630" y="207010"/>
                    <a:pt x="2839720" y="267970"/>
                    <a:pt x="2880360" y="320040"/>
                  </a:cubicBezTo>
                  <a:cubicBezTo>
                    <a:pt x="2910840" y="358140"/>
                    <a:pt x="2926080" y="387350"/>
                    <a:pt x="2938780" y="438150"/>
                  </a:cubicBezTo>
                  <a:cubicBezTo>
                    <a:pt x="2957830" y="515620"/>
                    <a:pt x="2951480" y="684530"/>
                    <a:pt x="2943860" y="748030"/>
                  </a:cubicBezTo>
                  <a:cubicBezTo>
                    <a:pt x="2940050" y="777240"/>
                    <a:pt x="2937510" y="787400"/>
                    <a:pt x="2927350" y="811530"/>
                  </a:cubicBezTo>
                  <a:cubicBezTo>
                    <a:pt x="2909570" y="850900"/>
                    <a:pt x="2867660" y="919480"/>
                    <a:pt x="2834640" y="957580"/>
                  </a:cubicBezTo>
                  <a:cubicBezTo>
                    <a:pt x="2809240" y="986790"/>
                    <a:pt x="2787650" y="1005840"/>
                    <a:pt x="2755900" y="1024890"/>
                  </a:cubicBezTo>
                  <a:cubicBezTo>
                    <a:pt x="2715260" y="1049020"/>
                    <a:pt x="2660650" y="1069340"/>
                    <a:pt x="2607310" y="1083310"/>
                  </a:cubicBezTo>
                  <a:cubicBezTo>
                    <a:pt x="2547620" y="1098550"/>
                    <a:pt x="2501900" y="1104900"/>
                    <a:pt x="2411730" y="1111250"/>
                  </a:cubicBezTo>
                  <a:cubicBezTo>
                    <a:pt x="2216150" y="1126490"/>
                    <a:pt x="1697990" y="1132840"/>
                    <a:pt x="1473200" y="1118870"/>
                  </a:cubicBezTo>
                  <a:cubicBezTo>
                    <a:pt x="1346200" y="1111250"/>
                    <a:pt x="1281430" y="1101090"/>
                    <a:pt x="1177290" y="1080770"/>
                  </a:cubicBezTo>
                  <a:cubicBezTo>
                    <a:pt x="1059180" y="1057910"/>
                    <a:pt x="910590" y="1019810"/>
                    <a:pt x="801370" y="980440"/>
                  </a:cubicBezTo>
                  <a:cubicBezTo>
                    <a:pt x="712470" y="947420"/>
                    <a:pt x="647700" y="904240"/>
                    <a:pt x="565150" y="869950"/>
                  </a:cubicBezTo>
                  <a:cubicBezTo>
                    <a:pt x="478790" y="834390"/>
                    <a:pt x="367030" y="805180"/>
                    <a:pt x="292100" y="773430"/>
                  </a:cubicBezTo>
                  <a:cubicBezTo>
                    <a:pt x="237490" y="749300"/>
                    <a:pt x="194310" y="735330"/>
                    <a:pt x="154940" y="702310"/>
                  </a:cubicBezTo>
                  <a:cubicBezTo>
                    <a:pt x="113030" y="666750"/>
                    <a:pt x="69850" y="605790"/>
                    <a:pt x="48260" y="562610"/>
                  </a:cubicBezTo>
                  <a:cubicBezTo>
                    <a:pt x="31750" y="529590"/>
                    <a:pt x="26670" y="500380"/>
                    <a:pt x="21590" y="469900"/>
                  </a:cubicBezTo>
                  <a:cubicBezTo>
                    <a:pt x="16510" y="441960"/>
                    <a:pt x="16510" y="421640"/>
                    <a:pt x="16510" y="388620"/>
                  </a:cubicBezTo>
                  <a:cubicBezTo>
                    <a:pt x="16510" y="336550"/>
                    <a:pt x="0" y="233680"/>
                    <a:pt x="25400" y="190500"/>
                  </a:cubicBezTo>
                  <a:cubicBezTo>
                    <a:pt x="43180" y="158750"/>
                    <a:pt x="86360" y="147320"/>
                    <a:pt x="115570" y="133350"/>
                  </a:cubicBezTo>
                  <a:cubicBezTo>
                    <a:pt x="138430" y="121920"/>
                    <a:pt x="152400" y="116840"/>
                    <a:pt x="182880" y="111760"/>
                  </a:cubicBezTo>
                  <a:cubicBezTo>
                    <a:pt x="246380" y="102870"/>
                    <a:pt x="421640" y="102870"/>
                    <a:pt x="480060" y="115570"/>
                  </a:cubicBezTo>
                  <a:cubicBezTo>
                    <a:pt x="505460" y="121920"/>
                    <a:pt x="520700" y="128270"/>
                    <a:pt x="533400" y="139700"/>
                  </a:cubicBezTo>
                  <a:cubicBezTo>
                    <a:pt x="544830" y="148590"/>
                    <a:pt x="553720" y="160020"/>
                    <a:pt x="556260" y="172720"/>
                  </a:cubicBezTo>
                  <a:cubicBezTo>
                    <a:pt x="558800" y="189230"/>
                    <a:pt x="554990" y="215900"/>
                    <a:pt x="543560" y="229870"/>
                  </a:cubicBezTo>
                  <a:cubicBezTo>
                    <a:pt x="532130" y="242570"/>
                    <a:pt x="506730" y="254000"/>
                    <a:pt x="490220" y="252730"/>
                  </a:cubicBezTo>
                  <a:cubicBezTo>
                    <a:pt x="472440" y="251460"/>
                    <a:pt x="448310" y="234950"/>
                    <a:pt x="440690" y="219710"/>
                  </a:cubicBezTo>
                  <a:cubicBezTo>
                    <a:pt x="433070" y="204470"/>
                    <a:pt x="433070" y="176530"/>
                    <a:pt x="440690" y="161290"/>
                  </a:cubicBezTo>
                  <a:cubicBezTo>
                    <a:pt x="448310" y="146050"/>
                    <a:pt x="471170" y="129540"/>
                    <a:pt x="487680" y="127000"/>
                  </a:cubicBezTo>
                  <a:cubicBezTo>
                    <a:pt x="505460" y="124460"/>
                    <a:pt x="532130" y="135890"/>
                    <a:pt x="543560" y="148590"/>
                  </a:cubicBezTo>
                  <a:cubicBezTo>
                    <a:pt x="554990" y="161290"/>
                    <a:pt x="561340" y="189230"/>
                    <a:pt x="556260" y="205740"/>
                  </a:cubicBezTo>
                  <a:cubicBezTo>
                    <a:pt x="551180" y="222250"/>
                    <a:pt x="535940" y="242570"/>
                    <a:pt x="516890" y="248920"/>
                  </a:cubicBezTo>
                  <a:cubicBezTo>
                    <a:pt x="491490" y="257810"/>
                    <a:pt x="448310" y="232410"/>
                    <a:pt x="411480" y="229870"/>
                  </a:cubicBezTo>
                  <a:cubicBezTo>
                    <a:pt x="370840" y="226060"/>
                    <a:pt x="318770" y="229870"/>
                    <a:pt x="281940" y="231140"/>
                  </a:cubicBezTo>
                  <a:cubicBezTo>
                    <a:pt x="254000" y="231140"/>
                    <a:pt x="232410" y="228600"/>
                    <a:pt x="208280" y="233680"/>
                  </a:cubicBezTo>
                  <a:cubicBezTo>
                    <a:pt x="184150" y="238760"/>
                    <a:pt x="152400" y="240030"/>
                    <a:pt x="138430" y="260350"/>
                  </a:cubicBezTo>
                  <a:cubicBezTo>
                    <a:pt x="118110" y="289560"/>
                    <a:pt x="134620" y="372110"/>
                    <a:pt x="140970" y="421640"/>
                  </a:cubicBezTo>
                  <a:cubicBezTo>
                    <a:pt x="146050" y="466090"/>
                    <a:pt x="146050" y="508000"/>
                    <a:pt x="167640" y="544830"/>
                  </a:cubicBezTo>
                  <a:cubicBezTo>
                    <a:pt x="193040" y="586740"/>
                    <a:pt x="240030" y="622300"/>
                    <a:pt x="294640" y="654050"/>
                  </a:cubicBezTo>
                  <a:cubicBezTo>
                    <a:pt x="369570" y="697230"/>
                    <a:pt x="505460" y="722630"/>
                    <a:pt x="588010" y="756920"/>
                  </a:cubicBezTo>
                  <a:cubicBezTo>
                    <a:pt x="650240" y="783590"/>
                    <a:pt x="688340" y="811530"/>
                    <a:pt x="749300" y="836930"/>
                  </a:cubicBezTo>
                  <a:cubicBezTo>
                    <a:pt x="822960" y="867410"/>
                    <a:pt x="920750" y="897890"/>
                    <a:pt x="1000760" y="922020"/>
                  </a:cubicBezTo>
                  <a:cubicBezTo>
                    <a:pt x="1070610" y="942340"/>
                    <a:pt x="1127760" y="958850"/>
                    <a:pt x="1200150" y="972820"/>
                  </a:cubicBezTo>
                  <a:cubicBezTo>
                    <a:pt x="1283970" y="989330"/>
                    <a:pt x="1356360" y="1000760"/>
                    <a:pt x="1473200" y="1008380"/>
                  </a:cubicBezTo>
                  <a:cubicBezTo>
                    <a:pt x="1677670" y="1021080"/>
                    <a:pt x="2132330" y="1014730"/>
                    <a:pt x="2321560" y="1002030"/>
                  </a:cubicBezTo>
                  <a:cubicBezTo>
                    <a:pt x="2418080" y="995680"/>
                    <a:pt x="2472690" y="990600"/>
                    <a:pt x="2537460" y="975360"/>
                  </a:cubicBezTo>
                  <a:cubicBezTo>
                    <a:pt x="2593340" y="962660"/>
                    <a:pt x="2651760" y="942340"/>
                    <a:pt x="2687320" y="922020"/>
                  </a:cubicBezTo>
                  <a:cubicBezTo>
                    <a:pt x="2710180" y="909320"/>
                    <a:pt x="2721610" y="899160"/>
                    <a:pt x="2739390" y="878840"/>
                  </a:cubicBezTo>
                  <a:cubicBezTo>
                    <a:pt x="2766060" y="848360"/>
                    <a:pt x="2804160" y="800100"/>
                    <a:pt x="2819400" y="746760"/>
                  </a:cubicBezTo>
                  <a:cubicBezTo>
                    <a:pt x="2838450" y="678180"/>
                    <a:pt x="2823210" y="557530"/>
                    <a:pt x="2816860" y="496570"/>
                  </a:cubicBezTo>
                  <a:cubicBezTo>
                    <a:pt x="2813050" y="461010"/>
                    <a:pt x="2818130" y="443230"/>
                    <a:pt x="2800350" y="414020"/>
                  </a:cubicBezTo>
                  <a:cubicBezTo>
                    <a:pt x="2768600" y="363220"/>
                    <a:pt x="2664460" y="292100"/>
                    <a:pt x="2588260" y="248920"/>
                  </a:cubicBezTo>
                  <a:cubicBezTo>
                    <a:pt x="2513330" y="207010"/>
                    <a:pt x="2459990" y="179070"/>
                    <a:pt x="2344420" y="158750"/>
                  </a:cubicBezTo>
                  <a:cubicBezTo>
                    <a:pt x="2085340" y="113030"/>
                    <a:pt x="1380490" y="143510"/>
                    <a:pt x="1050290" y="158750"/>
                  </a:cubicBezTo>
                  <a:cubicBezTo>
                    <a:pt x="844550" y="167640"/>
                    <a:pt x="619760" y="213360"/>
                    <a:pt x="548640" y="203200"/>
                  </a:cubicBezTo>
                  <a:cubicBezTo>
                    <a:pt x="528320" y="200660"/>
                    <a:pt x="520700" y="196850"/>
                    <a:pt x="510540" y="187960"/>
                  </a:cubicBezTo>
                  <a:cubicBezTo>
                    <a:pt x="500380" y="179070"/>
                    <a:pt x="491490" y="165100"/>
                    <a:pt x="490220" y="151130"/>
                  </a:cubicBezTo>
                  <a:cubicBezTo>
                    <a:pt x="488950" y="135890"/>
                    <a:pt x="499110" y="110490"/>
                    <a:pt x="510540" y="100330"/>
                  </a:cubicBezTo>
                  <a:cubicBezTo>
                    <a:pt x="519430" y="91440"/>
                    <a:pt x="548640" y="86360"/>
                    <a:pt x="548640" y="8636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3068955" y="1544002"/>
            <a:ext cx="2181225" cy="776288"/>
            <a:chOff x="0" y="0"/>
            <a:chExt cx="2908300" cy="103505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44450" y="29210"/>
              <a:ext cx="2824480" cy="979170"/>
            </a:xfrm>
            <a:custGeom>
              <a:avLst/>
              <a:gdLst/>
              <a:ahLst/>
              <a:cxnLst/>
              <a:rect r="r" b="b" t="t" l="l"/>
              <a:pathLst>
                <a:path h="979170" w="2824480">
                  <a:moveTo>
                    <a:pt x="594360" y="166370"/>
                  </a:moveTo>
                  <a:cubicBezTo>
                    <a:pt x="768350" y="138430"/>
                    <a:pt x="878840" y="151130"/>
                    <a:pt x="930910" y="143510"/>
                  </a:cubicBezTo>
                  <a:cubicBezTo>
                    <a:pt x="960120" y="139700"/>
                    <a:pt x="966470" y="129540"/>
                    <a:pt x="998220" y="123190"/>
                  </a:cubicBezTo>
                  <a:cubicBezTo>
                    <a:pt x="1066800" y="110490"/>
                    <a:pt x="1219200" y="113030"/>
                    <a:pt x="1330960" y="97790"/>
                  </a:cubicBezTo>
                  <a:cubicBezTo>
                    <a:pt x="1446530" y="81280"/>
                    <a:pt x="1553210" y="40640"/>
                    <a:pt x="1682750" y="26670"/>
                  </a:cubicBezTo>
                  <a:cubicBezTo>
                    <a:pt x="1840230" y="10160"/>
                    <a:pt x="2085340" y="0"/>
                    <a:pt x="2208530" y="21590"/>
                  </a:cubicBezTo>
                  <a:cubicBezTo>
                    <a:pt x="2279650" y="34290"/>
                    <a:pt x="2312670" y="57150"/>
                    <a:pt x="2369820" y="81280"/>
                  </a:cubicBezTo>
                  <a:cubicBezTo>
                    <a:pt x="2435860" y="109220"/>
                    <a:pt x="2515870" y="147320"/>
                    <a:pt x="2579370" y="182880"/>
                  </a:cubicBezTo>
                  <a:cubicBezTo>
                    <a:pt x="2633980" y="213360"/>
                    <a:pt x="2694940" y="245110"/>
                    <a:pt x="2729230" y="276860"/>
                  </a:cubicBezTo>
                  <a:cubicBezTo>
                    <a:pt x="2753360" y="298450"/>
                    <a:pt x="2766060" y="320040"/>
                    <a:pt x="2778760" y="344170"/>
                  </a:cubicBezTo>
                  <a:cubicBezTo>
                    <a:pt x="2791460" y="367030"/>
                    <a:pt x="2801620" y="387350"/>
                    <a:pt x="2807970" y="417830"/>
                  </a:cubicBezTo>
                  <a:cubicBezTo>
                    <a:pt x="2816860" y="459740"/>
                    <a:pt x="2824480" y="524510"/>
                    <a:pt x="2813050" y="577850"/>
                  </a:cubicBezTo>
                  <a:cubicBezTo>
                    <a:pt x="2800350" y="636270"/>
                    <a:pt x="2757170" y="708660"/>
                    <a:pt x="2725420" y="749300"/>
                  </a:cubicBezTo>
                  <a:cubicBezTo>
                    <a:pt x="2703830" y="777240"/>
                    <a:pt x="2679700" y="791210"/>
                    <a:pt x="2656840" y="808990"/>
                  </a:cubicBezTo>
                  <a:cubicBezTo>
                    <a:pt x="2636520" y="824230"/>
                    <a:pt x="2626360" y="834390"/>
                    <a:pt x="2598420" y="848360"/>
                  </a:cubicBezTo>
                  <a:cubicBezTo>
                    <a:pt x="2540000" y="877570"/>
                    <a:pt x="2399030" y="927100"/>
                    <a:pt x="2310130" y="943610"/>
                  </a:cubicBezTo>
                  <a:cubicBezTo>
                    <a:pt x="2236470" y="957580"/>
                    <a:pt x="2198370" y="952500"/>
                    <a:pt x="2101850" y="955040"/>
                  </a:cubicBezTo>
                  <a:cubicBezTo>
                    <a:pt x="1887220" y="961390"/>
                    <a:pt x="1294130" y="979170"/>
                    <a:pt x="1060450" y="953770"/>
                  </a:cubicBezTo>
                  <a:cubicBezTo>
                    <a:pt x="938530" y="941070"/>
                    <a:pt x="849630" y="902970"/>
                    <a:pt x="787400" y="894080"/>
                  </a:cubicBezTo>
                  <a:cubicBezTo>
                    <a:pt x="754380" y="890270"/>
                    <a:pt x="745490" y="895350"/>
                    <a:pt x="712470" y="890270"/>
                  </a:cubicBezTo>
                  <a:cubicBezTo>
                    <a:pt x="645160" y="881380"/>
                    <a:pt x="491490" y="847090"/>
                    <a:pt x="408940" y="820420"/>
                  </a:cubicBezTo>
                  <a:cubicBezTo>
                    <a:pt x="349250" y="801370"/>
                    <a:pt x="308610" y="789940"/>
                    <a:pt x="257810" y="758190"/>
                  </a:cubicBezTo>
                  <a:cubicBezTo>
                    <a:pt x="191770" y="717550"/>
                    <a:pt x="95250" y="627380"/>
                    <a:pt x="55880" y="581660"/>
                  </a:cubicBezTo>
                  <a:cubicBezTo>
                    <a:pt x="35560" y="557530"/>
                    <a:pt x="25400" y="542290"/>
                    <a:pt x="16510" y="519430"/>
                  </a:cubicBezTo>
                  <a:cubicBezTo>
                    <a:pt x="7620" y="495300"/>
                    <a:pt x="0" y="468630"/>
                    <a:pt x="6350" y="436880"/>
                  </a:cubicBezTo>
                  <a:cubicBezTo>
                    <a:pt x="15240" y="389890"/>
                    <a:pt x="69850" y="306070"/>
                    <a:pt x="99060" y="269240"/>
                  </a:cubicBezTo>
                  <a:cubicBezTo>
                    <a:pt x="115570" y="247650"/>
                    <a:pt x="128270" y="238760"/>
                    <a:pt x="147320" y="226060"/>
                  </a:cubicBezTo>
                  <a:cubicBezTo>
                    <a:pt x="170180" y="210820"/>
                    <a:pt x="189230" y="195580"/>
                    <a:pt x="227330" y="186690"/>
                  </a:cubicBezTo>
                  <a:cubicBezTo>
                    <a:pt x="302260" y="168910"/>
                    <a:pt x="520700" y="172720"/>
                    <a:pt x="577850" y="181610"/>
                  </a:cubicBezTo>
                  <a:cubicBezTo>
                    <a:pt x="596900" y="184150"/>
                    <a:pt x="605790" y="185420"/>
                    <a:pt x="615950" y="194310"/>
                  </a:cubicBezTo>
                  <a:cubicBezTo>
                    <a:pt x="628650" y="205740"/>
                    <a:pt x="641350" y="232410"/>
                    <a:pt x="641350" y="248920"/>
                  </a:cubicBezTo>
                  <a:cubicBezTo>
                    <a:pt x="641350" y="262890"/>
                    <a:pt x="635000" y="276860"/>
                    <a:pt x="626110" y="287020"/>
                  </a:cubicBezTo>
                  <a:cubicBezTo>
                    <a:pt x="617220" y="297180"/>
                    <a:pt x="604520" y="306070"/>
                    <a:pt x="590550" y="307340"/>
                  </a:cubicBezTo>
                  <a:cubicBezTo>
                    <a:pt x="574040" y="309880"/>
                    <a:pt x="546100" y="300990"/>
                    <a:pt x="533400" y="290830"/>
                  </a:cubicBezTo>
                  <a:cubicBezTo>
                    <a:pt x="523240" y="281940"/>
                    <a:pt x="516890" y="267970"/>
                    <a:pt x="514350" y="255270"/>
                  </a:cubicBezTo>
                  <a:cubicBezTo>
                    <a:pt x="511810" y="242570"/>
                    <a:pt x="513080" y="227330"/>
                    <a:pt x="520700" y="215900"/>
                  </a:cubicBezTo>
                  <a:cubicBezTo>
                    <a:pt x="529590" y="201930"/>
                    <a:pt x="553720" y="184150"/>
                    <a:pt x="570230" y="181610"/>
                  </a:cubicBezTo>
                  <a:cubicBezTo>
                    <a:pt x="582930" y="179070"/>
                    <a:pt x="598170" y="182880"/>
                    <a:pt x="609600" y="190500"/>
                  </a:cubicBezTo>
                  <a:cubicBezTo>
                    <a:pt x="623570" y="200660"/>
                    <a:pt x="638810" y="224790"/>
                    <a:pt x="641350" y="241300"/>
                  </a:cubicBezTo>
                  <a:cubicBezTo>
                    <a:pt x="642620" y="255270"/>
                    <a:pt x="637540" y="269240"/>
                    <a:pt x="629920" y="280670"/>
                  </a:cubicBezTo>
                  <a:cubicBezTo>
                    <a:pt x="622300" y="290830"/>
                    <a:pt x="615950" y="299720"/>
                    <a:pt x="598170" y="306070"/>
                  </a:cubicBezTo>
                  <a:cubicBezTo>
                    <a:pt x="548640" y="323850"/>
                    <a:pt x="341630" y="294640"/>
                    <a:pt x="278130" y="308610"/>
                  </a:cubicBezTo>
                  <a:cubicBezTo>
                    <a:pt x="248920" y="314960"/>
                    <a:pt x="236220" y="325120"/>
                    <a:pt x="217170" y="336550"/>
                  </a:cubicBezTo>
                  <a:cubicBezTo>
                    <a:pt x="198120" y="347980"/>
                    <a:pt x="180340" y="360680"/>
                    <a:pt x="165100" y="377190"/>
                  </a:cubicBezTo>
                  <a:cubicBezTo>
                    <a:pt x="149860" y="393700"/>
                    <a:pt x="130810" y="416560"/>
                    <a:pt x="128270" y="438150"/>
                  </a:cubicBezTo>
                  <a:cubicBezTo>
                    <a:pt x="125730" y="459740"/>
                    <a:pt x="138430" y="483870"/>
                    <a:pt x="149860" y="505460"/>
                  </a:cubicBezTo>
                  <a:cubicBezTo>
                    <a:pt x="162560" y="528320"/>
                    <a:pt x="176530" y="547370"/>
                    <a:pt x="203200" y="571500"/>
                  </a:cubicBezTo>
                  <a:cubicBezTo>
                    <a:pt x="248920" y="612140"/>
                    <a:pt x="339090" y="674370"/>
                    <a:pt x="420370" y="708660"/>
                  </a:cubicBezTo>
                  <a:cubicBezTo>
                    <a:pt x="509270" y="746760"/>
                    <a:pt x="633730" y="768350"/>
                    <a:pt x="717550" y="783590"/>
                  </a:cubicBezTo>
                  <a:cubicBezTo>
                    <a:pt x="778510" y="793750"/>
                    <a:pt x="821690" y="788670"/>
                    <a:pt x="876300" y="800100"/>
                  </a:cubicBezTo>
                  <a:cubicBezTo>
                    <a:pt x="935990" y="811530"/>
                    <a:pt x="974090" y="843280"/>
                    <a:pt x="1060450" y="855980"/>
                  </a:cubicBezTo>
                  <a:cubicBezTo>
                    <a:pt x="1249680" y="883920"/>
                    <a:pt x="1765300" y="861060"/>
                    <a:pt x="1987550" y="853440"/>
                  </a:cubicBezTo>
                  <a:cubicBezTo>
                    <a:pt x="2112010" y="848360"/>
                    <a:pt x="2185670" y="852170"/>
                    <a:pt x="2278380" y="833120"/>
                  </a:cubicBezTo>
                  <a:cubicBezTo>
                    <a:pt x="2368550" y="814070"/>
                    <a:pt x="2480310" y="768350"/>
                    <a:pt x="2538730" y="741680"/>
                  </a:cubicBezTo>
                  <a:cubicBezTo>
                    <a:pt x="2570480" y="727710"/>
                    <a:pt x="2586990" y="722630"/>
                    <a:pt x="2608580" y="702310"/>
                  </a:cubicBezTo>
                  <a:cubicBezTo>
                    <a:pt x="2639060" y="673100"/>
                    <a:pt x="2680970" y="615950"/>
                    <a:pt x="2692400" y="572770"/>
                  </a:cubicBezTo>
                  <a:cubicBezTo>
                    <a:pt x="2702560" y="537210"/>
                    <a:pt x="2693670" y="497840"/>
                    <a:pt x="2688590" y="466090"/>
                  </a:cubicBezTo>
                  <a:cubicBezTo>
                    <a:pt x="2684780" y="438150"/>
                    <a:pt x="2680970" y="410210"/>
                    <a:pt x="2668270" y="389890"/>
                  </a:cubicBezTo>
                  <a:cubicBezTo>
                    <a:pt x="2656840" y="370840"/>
                    <a:pt x="2642870" y="360680"/>
                    <a:pt x="2617470" y="342900"/>
                  </a:cubicBezTo>
                  <a:cubicBezTo>
                    <a:pt x="2565400" y="306070"/>
                    <a:pt x="2434590" y="237490"/>
                    <a:pt x="2358390" y="201930"/>
                  </a:cubicBezTo>
                  <a:cubicBezTo>
                    <a:pt x="2301240" y="175260"/>
                    <a:pt x="2273300" y="152400"/>
                    <a:pt x="2204720" y="139700"/>
                  </a:cubicBezTo>
                  <a:cubicBezTo>
                    <a:pt x="2085340" y="116840"/>
                    <a:pt x="1809750" y="129540"/>
                    <a:pt x="1689100" y="146050"/>
                  </a:cubicBezTo>
                  <a:cubicBezTo>
                    <a:pt x="1621790" y="154940"/>
                    <a:pt x="1583690" y="179070"/>
                    <a:pt x="1534160" y="185420"/>
                  </a:cubicBezTo>
                  <a:cubicBezTo>
                    <a:pt x="1489710" y="191770"/>
                    <a:pt x="1454150" y="182880"/>
                    <a:pt x="1404620" y="187960"/>
                  </a:cubicBezTo>
                  <a:cubicBezTo>
                    <a:pt x="1337310" y="194310"/>
                    <a:pt x="1263650" y="218440"/>
                    <a:pt x="1167130" y="231140"/>
                  </a:cubicBezTo>
                  <a:cubicBezTo>
                    <a:pt x="1021080" y="250190"/>
                    <a:pt x="684530" y="290830"/>
                    <a:pt x="608330" y="279400"/>
                  </a:cubicBezTo>
                  <a:cubicBezTo>
                    <a:pt x="588010" y="276860"/>
                    <a:pt x="580390" y="273050"/>
                    <a:pt x="570230" y="264160"/>
                  </a:cubicBezTo>
                  <a:cubicBezTo>
                    <a:pt x="561340" y="255270"/>
                    <a:pt x="552450" y="241300"/>
                    <a:pt x="551180" y="228600"/>
                  </a:cubicBezTo>
                  <a:cubicBezTo>
                    <a:pt x="549910" y="215900"/>
                    <a:pt x="553720" y="199390"/>
                    <a:pt x="561340" y="189230"/>
                  </a:cubicBezTo>
                  <a:cubicBezTo>
                    <a:pt x="568960" y="179070"/>
                    <a:pt x="594360" y="166370"/>
                    <a:pt x="594360" y="166370"/>
                  </a:cubicBezTo>
                </a:path>
              </a:pathLst>
            </a:custGeom>
            <a:solidFill>
              <a:srgbClr val="E7191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8015288" y="251460"/>
            <a:ext cx="1138238" cy="1336358"/>
            <a:chOff x="0" y="0"/>
            <a:chExt cx="1517650" cy="178181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0480" y="34290"/>
              <a:ext cx="1461770" cy="1704340"/>
            </a:xfrm>
            <a:custGeom>
              <a:avLst/>
              <a:gdLst/>
              <a:ahLst/>
              <a:cxnLst/>
              <a:rect r="r" b="b" t="t" l="l"/>
              <a:pathLst>
                <a:path h="1704340" w="1461770">
                  <a:moveTo>
                    <a:pt x="967740" y="156210"/>
                  </a:moveTo>
                  <a:cubicBezTo>
                    <a:pt x="671830" y="243840"/>
                    <a:pt x="528320" y="322580"/>
                    <a:pt x="436880" y="401320"/>
                  </a:cubicBezTo>
                  <a:cubicBezTo>
                    <a:pt x="355600" y="471170"/>
                    <a:pt x="281940" y="570230"/>
                    <a:pt x="241300" y="641350"/>
                  </a:cubicBezTo>
                  <a:cubicBezTo>
                    <a:pt x="214630" y="689610"/>
                    <a:pt x="205740" y="726440"/>
                    <a:pt x="194310" y="775970"/>
                  </a:cubicBezTo>
                  <a:cubicBezTo>
                    <a:pt x="180340" y="834390"/>
                    <a:pt x="182880" y="918210"/>
                    <a:pt x="170180" y="969010"/>
                  </a:cubicBezTo>
                  <a:cubicBezTo>
                    <a:pt x="161290" y="1003300"/>
                    <a:pt x="146050" y="1014730"/>
                    <a:pt x="139700" y="1054100"/>
                  </a:cubicBezTo>
                  <a:cubicBezTo>
                    <a:pt x="127000" y="1134110"/>
                    <a:pt x="116840" y="1336040"/>
                    <a:pt x="148590" y="1427480"/>
                  </a:cubicBezTo>
                  <a:cubicBezTo>
                    <a:pt x="170180" y="1489710"/>
                    <a:pt x="198120" y="1539240"/>
                    <a:pt x="252730" y="1567180"/>
                  </a:cubicBezTo>
                  <a:cubicBezTo>
                    <a:pt x="328930" y="1606550"/>
                    <a:pt x="504190" y="1600200"/>
                    <a:pt x="600710" y="1572260"/>
                  </a:cubicBezTo>
                  <a:cubicBezTo>
                    <a:pt x="681990" y="1548130"/>
                    <a:pt x="735330" y="1490980"/>
                    <a:pt x="805180" y="1436370"/>
                  </a:cubicBezTo>
                  <a:cubicBezTo>
                    <a:pt x="889000" y="1370330"/>
                    <a:pt x="1019810" y="1252220"/>
                    <a:pt x="1065530" y="1197610"/>
                  </a:cubicBezTo>
                  <a:cubicBezTo>
                    <a:pt x="1085850" y="1173480"/>
                    <a:pt x="1088390" y="1165860"/>
                    <a:pt x="1102360" y="1139190"/>
                  </a:cubicBezTo>
                  <a:cubicBezTo>
                    <a:pt x="1129030" y="1087120"/>
                    <a:pt x="1170940" y="969010"/>
                    <a:pt x="1196340" y="896620"/>
                  </a:cubicBezTo>
                  <a:cubicBezTo>
                    <a:pt x="1216660" y="839470"/>
                    <a:pt x="1236980" y="781050"/>
                    <a:pt x="1244600" y="740410"/>
                  </a:cubicBezTo>
                  <a:cubicBezTo>
                    <a:pt x="1249680" y="716280"/>
                    <a:pt x="1243330" y="704850"/>
                    <a:pt x="1248410" y="679450"/>
                  </a:cubicBezTo>
                  <a:cubicBezTo>
                    <a:pt x="1257300" y="633730"/>
                    <a:pt x="1301750" y="560070"/>
                    <a:pt x="1313180" y="495300"/>
                  </a:cubicBezTo>
                  <a:cubicBezTo>
                    <a:pt x="1324610" y="427990"/>
                    <a:pt x="1330960" y="344170"/>
                    <a:pt x="1316990" y="284480"/>
                  </a:cubicBezTo>
                  <a:cubicBezTo>
                    <a:pt x="1305560" y="236220"/>
                    <a:pt x="1281430" y="184150"/>
                    <a:pt x="1253490" y="161290"/>
                  </a:cubicBezTo>
                  <a:cubicBezTo>
                    <a:pt x="1233170" y="144780"/>
                    <a:pt x="1210310" y="146050"/>
                    <a:pt x="1182370" y="142240"/>
                  </a:cubicBezTo>
                  <a:cubicBezTo>
                    <a:pt x="1143000" y="135890"/>
                    <a:pt x="1066800" y="148590"/>
                    <a:pt x="1037590" y="138430"/>
                  </a:cubicBezTo>
                  <a:cubicBezTo>
                    <a:pt x="1022350" y="133350"/>
                    <a:pt x="1013460" y="124460"/>
                    <a:pt x="1005840" y="114300"/>
                  </a:cubicBezTo>
                  <a:cubicBezTo>
                    <a:pt x="998220" y="104140"/>
                    <a:pt x="994410" y="87630"/>
                    <a:pt x="994410" y="74930"/>
                  </a:cubicBezTo>
                  <a:cubicBezTo>
                    <a:pt x="994410" y="62230"/>
                    <a:pt x="1000760" y="46990"/>
                    <a:pt x="1009650" y="36830"/>
                  </a:cubicBezTo>
                  <a:cubicBezTo>
                    <a:pt x="1018540" y="26670"/>
                    <a:pt x="1032510" y="19050"/>
                    <a:pt x="1045210" y="16510"/>
                  </a:cubicBezTo>
                  <a:cubicBezTo>
                    <a:pt x="1057910" y="13970"/>
                    <a:pt x="1074420" y="15240"/>
                    <a:pt x="1085850" y="20320"/>
                  </a:cubicBezTo>
                  <a:cubicBezTo>
                    <a:pt x="1097280" y="25400"/>
                    <a:pt x="1109980" y="35560"/>
                    <a:pt x="1115060" y="48260"/>
                  </a:cubicBezTo>
                  <a:cubicBezTo>
                    <a:pt x="1121410" y="63500"/>
                    <a:pt x="1123950" y="92710"/>
                    <a:pt x="1115060" y="107950"/>
                  </a:cubicBezTo>
                  <a:cubicBezTo>
                    <a:pt x="1106170" y="123190"/>
                    <a:pt x="1083310" y="138430"/>
                    <a:pt x="1065530" y="140970"/>
                  </a:cubicBezTo>
                  <a:cubicBezTo>
                    <a:pt x="1047750" y="143510"/>
                    <a:pt x="1021080" y="133350"/>
                    <a:pt x="1009650" y="119380"/>
                  </a:cubicBezTo>
                  <a:cubicBezTo>
                    <a:pt x="998220" y="106680"/>
                    <a:pt x="991870" y="77470"/>
                    <a:pt x="996950" y="60960"/>
                  </a:cubicBezTo>
                  <a:cubicBezTo>
                    <a:pt x="1002030" y="44450"/>
                    <a:pt x="1016000" y="26670"/>
                    <a:pt x="1038860" y="17780"/>
                  </a:cubicBezTo>
                  <a:cubicBezTo>
                    <a:pt x="1080770" y="0"/>
                    <a:pt x="1197610" y="6350"/>
                    <a:pt x="1253490" y="22860"/>
                  </a:cubicBezTo>
                  <a:cubicBezTo>
                    <a:pt x="1292860" y="34290"/>
                    <a:pt x="1319530" y="53340"/>
                    <a:pt x="1347470" y="80010"/>
                  </a:cubicBezTo>
                  <a:cubicBezTo>
                    <a:pt x="1380490" y="110490"/>
                    <a:pt x="1418590" y="148590"/>
                    <a:pt x="1436370" y="203200"/>
                  </a:cubicBezTo>
                  <a:cubicBezTo>
                    <a:pt x="1461770" y="280670"/>
                    <a:pt x="1454150" y="398780"/>
                    <a:pt x="1436370" y="518160"/>
                  </a:cubicBezTo>
                  <a:cubicBezTo>
                    <a:pt x="1410970" y="684530"/>
                    <a:pt x="1330960" y="948690"/>
                    <a:pt x="1253490" y="1103630"/>
                  </a:cubicBezTo>
                  <a:cubicBezTo>
                    <a:pt x="1195070" y="1221740"/>
                    <a:pt x="1135380" y="1299210"/>
                    <a:pt x="1049020" y="1388110"/>
                  </a:cubicBezTo>
                  <a:cubicBezTo>
                    <a:pt x="948690" y="1490980"/>
                    <a:pt x="745490" y="1634490"/>
                    <a:pt x="670560" y="1673860"/>
                  </a:cubicBezTo>
                  <a:cubicBezTo>
                    <a:pt x="642620" y="1689100"/>
                    <a:pt x="636270" y="1689100"/>
                    <a:pt x="607060" y="1694180"/>
                  </a:cubicBezTo>
                  <a:cubicBezTo>
                    <a:pt x="542290" y="1704340"/>
                    <a:pt x="360680" y="1701800"/>
                    <a:pt x="289560" y="1696720"/>
                  </a:cubicBezTo>
                  <a:cubicBezTo>
                    <a:pt x="252730" y="1694180"/>
                    <a:pt x="234950" y="1699260"/>
                    <a:pt x="207010" y="1685290"/>
                  </a:cubicBezTo>
                  <a:cubicBezTo>
                    <a:pt x="167640" y="1666240"/>
                    <a:pt x="118110" y="1612900"/>
                    <a:pt x="86360" y="1569720"/>
                  </a:cubicBezTo>
                  <a:cubicBezTo>
                    <a:pt x="55880" y="1527810"/>
                    <a:pt x="33020" y="1488440"/>
                    <a:pt x="20320" y="1427480"/>
                  </a:cubicBezTo>
                  <a:cubicBezTo>
                    <a:pt x="0" y="1332230"/>
                    <a:pt x="11430" y="1123950"/>
                    <a:pt x="22860" y="1045210"/>
                  </a:cubicBezTo>
                  <a:cubicBezTo>
                    <a:pt x="27940" y="1009650"/>
                    <a:pt x="39370" y="998220"/>
                    <a:pt x="44450" y="969010"/>
                  </a:cubicBezTo>
                  <a:cubicBezTo>
                    <a:pt x="50800" y="928370"/>
                    <a:pt x="41910" y="875030"/>
                    <a:pt x="52070" y="822960"/>
                  </a:cubicBezTo>
                  <a:cubicBezTo>
                    <a:pt x="64770" y="760730"/>
                    <a:pt x="102870" y="675640"/>
                    <a:pt x="127000" y="623570"/>
                  </a:cubicBezTo>
                  <a:cubicBezTo>
                    <a:pt x="143510" y="588010"/>
                    <a:pt x="151130" y="570230"/>
                    <a:pt x="175260" y="537210"/>
                  </a:cubicBezTo>
                  <a:cubicBezTo>
                    <a:pt x="213360" y="482600"/>
                    <a:pt x="284480" y="398780"/>
                    <a:pt x="351790" y="340360"/>
                  </a:cubicBezTo>
                  <a:cubicBezTo>
                    <a:pt x="421640" y="279400"/>
                    <a:pt x="516890" y="220980"/>
                    <a:pt x="588010" y="179070"/>
                  </a:cubicBezTo>
                  <a:cubicBezTo>
                    <a:pt x="642620" y="147320"/>
                    <a:pt x="683260" y="125730"/>
                    <a:pt x="739140" y="104140"/>
                  </a:cubicBezTo>
                  <a:cubicBezTo>
                    <a:pt x="803910" y="80010"/>
                    <a:pt x="915670" y="43180"/>
                    <a:pt x="957580" y="45720"/>
                  </a:cubicBezTo>
                  <a:cubicBezTo>
                    <a:pt x="975360" y="46990"/>
                    <a:pt x="985520" y="52070"/>
                    <a:pt x="994410" y="60960"/>
                  </a:cubicBezTo>
                  <a:cubicBezTo>
                    <a:pt x="1003300" y="69850"/>
                    <a:pt x="1010920" y="83820"/>
                    <a:pt x="1012190" y="96520"/>
                  </a:cubicBezTo>
                  <a:cubicBezTo>
                    <a:pt x="1013460" y="109220"/>
                    <a:pt x="1008380" y="124460"/>
                    <a:pt x="1000760" y="134620"/>
                  </a:cubicBezTo>
                  <a:cubicBezTo>
                    <a:pt x="993140" y="144780"/>
                    <a:pt x="967740" y="156210"/>
                    <a:pt x="967740" y="15621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8705850" y="164783"/>
            <a:ext cx="1103948" cy="1421130"/>
            <a:chOff x="0" y="0"/>
            <a:chExt cx="1471930" cy="1894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38100" y="36830"/>
              <a:ext cx="1404620" cy="1813560"/>
            </a:xfrm>
            <a:custGeom>
              <a:avLst/>
              <a:gdLst/>
              <a:ahLst/>
              <a:cxnLst/>
              <a:rect r="r" b="b" t="t" l="l"/>
              <a:pathLst>
                <a:path h="1813560" w="1404620">
                  <a:moveTo>
                    <a:pt x="706120" y="274320"/>
                  </a:moveTo>
                  <a:cubicBezTo>
                    <a:pt x="576580" y="427990"/>
                    <a:pt x="523240" y="514350"/>
                    <a:pt x="468630" y="613410"/>
                  </a:cubicBezTo>
                  <a:cubicBezTo>
                    <a:pt x="389890" y="755650"/>
                    <a:pt x="265430" y="1009650"/>
                    <a:pt x="209550" y="1144270"/>
                  </a:cubicBezTo>
                  <a:cubicBezTo>
                    <a:pt x="176530" y="1224280"/>
                    <a:pt x="154940" y="1271270"/>
                    <a:pt x="142240" y="1339850"/>
                  </a:cubicBezTo>
                  <a:cubicBezTo>
                    <a:pt x="129540" y="1410970"/>
                    <a:pt x="116840" y="1517650"/>
                    <a:pt x="137160" y="1563370"/>
                  </a:cubicBezTo>
                  <a:cubicBezTo>
                    <a:pt x="148590" y="1590040"/>
                    <a:pt x="168910" y="1600200"/>
                    <a:pt x="194310" y="1614170"/>
                  </a:cubicBezTo>
                  <a:cubicBezTo>
                    <a:pt x="231140" y="1634490"/>
                    <a:pt x="292100" y="1649730"/>
                    <a:pt x="345440" y="1657350"/>
                  </a:cubicBezTo>
                  <a:cubicBezTo>
                    <a:pt x="401320" y="1666240"/>
                    <a:pt x="478790" y="1654810"/>
                    <a:pt x="523240" y="1662430"/>
                  </a:cubicBezTo>
                  <a:cubicBezTo>
                    <a:pt x="551180" y="1667510"/>
                    <a:pt x="563880" y="1681480"/>
                    <a:pt x="588010" y="1682750"/>
                  </a:cubicBezTo>
                  <a:cubicBezTo>
                    <a:pt x="619760" y="1685290"/>
                    <a:pt x="659130" y="1682750"/>
                    <a:pt x="695960" y="1666240"/>
                  </a:cubicBezTo>
                  <a:cubicBezTo>
                    <a:pt x="744220" y="1644650"/>
                    <a:pt x="795020" y="1592580"/>
                    <a:pt x="845820" y="1546860"/>
                  </a:cubicBezTo>
                  <a:cubicBezTo>
                    <a:pt x="904240" y="1493520"/>
                    <a:pt x="977900" y="1414780"/>
                    <a:pt x="1023620" y="1358900"/>
                  </a:cubicBezTo>
                  <a:cubicBezTo>
                    <a:pt x="1057910" y="1316990"/>
                    <a:pt x="1076960" y="1292860"/>
                    <a:pt x="1104900" y="1244600"/>
                  </a:cubicBezTo>
                  <a:cubicBezTo>
                    <a:pt x="1146810" y="1172210"/>
                    <a:pt x="1211580" y="1040130"/>
                    <a:pt x="1236980" y="961390"/>
                  </a:cubicBezTo>
                  <a:cubicBezTo>
                    <a:pt x="1253490" y="908050"/>
                    <a:pt x="1257300" y="883920"/>
                    <a:pt x="1262380" y="822960"/>
                  </a:cubicBezTo>
                  <a:cubicBezTo>
                    <a:pt x="1272540" y="708660"/>
                    <a:pt x="1287780" y="436880"/>
                    <a:pt x="1263650" y="322580"/>
                  </a:cubicBezTo>
                  <a:cubicBezTo>
                    <a:pt x="1249680" y="257810"/>
                    <a:pt x="1226820" y="207010"/>
                    <a:pt x="1200150" y="179070"/>
                  </a:cubicBezTo>
                  <a:cubicBezTo>
                    <a:pt x="1182370" y="161290"/>
                    <a:pt x="1164590" y="156210"/>
                    <a:pt x="1141730" y="148590"/>
                  </a:cubicBezTo>
                  <a:cubicBezTo>
                    <a:pt x="1112520" y="139700"/>
                    <a:pt x="1080770" y="138430"/>
                    <a:pt x="1038860" y="135890"/>
                  </a:cubicBezTo>
                  <a:cubicBezTo>
                    <a:pt x="974090" y="132080"/>
                    <a:pt x="849630" y="124460"/>
                    <a:pt x="787400" y="133350"/>
                  </a:cubicBezTo>
                  <a:cubicBezTo>
                    <a:pt x="749300" y="138430"/>
                    <a:pt x="730250" y="146050"/>
                    <a:pt x="697230" y="161290"/>
                  </a:cubicBezTo>
                  <a:cubicBezTo>
                    <a:pt x="651510" y="182880"/>
                    <a:pt x="577850" y="245110"/>
                    <a:pt x="542290" y="259080"/>
                  </a:cubicBezTo>
                  <a:cubicBezTo>
                    <a:pt x="525780" y="265430"/>
                    <a:pt x="516890" y="267970"/>
                    <a:pt x="504190" y="266700"/>
                  </a:cubicBezTo>
                  <a:cubicBezTo>
                    <a:pt x="492760" y="265430"/>
                    <a:pt x="478790" y="260350"/>
                    <a:pt x="469900" y="250190"/>
                  </a:cubicBezTo>
                  <a:cubicBezTo>
                    <a:pt x="459740" y="238760"/>
                    <a:pt x="452120" y="210820"/>
                    <a:pt x="453390" y="195580"/>
                  </a:cubicBezTo>
                  <a:cubicBezTo>
                    <a:pt x="454660" y="182880"/>
                    <a:pt x="463550" y="170180"/>
                    <a:pt x="472440" y="162560"/>
                  </a:cubicBezTo>
                  <a:cubicBezTo>
                    <a:pt x="481330" y="154940"/>
                    <a:pt x="495300" y="147320"/>
                    <a:pt x="508000" y="147320"/>
                  </a:cubicBezTo>
                  <a:cubicBezTo>
                    <a:pt x="523240" y="147320"/>
                    <a:pt x="549910" y="156210"/>
                    <a:pt x="560070" y="168910"/>
                  </a:cubicBezTo>
                  <a:cubicBezTo>
                    <a:pt x="570230" y="181610"/>
                    <a:pt x="574040" y="209550"/>
                    <a:pt x="570230" y="224790"/>
                  </a:cubicBezTo>
                  <a:cubicBezTo>
                    <a:pt x="567690" y="237490"/>
                    <a:pt x="560070" y="250190"/>
                    <a:pt x="548640" y="256540"/>
                  </a:cubicBezTo>
                  <a:cubicBezTo>
                    <a:pt x="534670" y="265430"/>
                    <a:pt x="508000" y="270510"/>
                    <a:pt x="491490" y="264160"/>
                  </a:cubicBezTo>
                  <a:cubicBezTo>
                    <a:pt x="476250" y="257810"/>
                    <a:pt x="457200" y="238760"/>
                    <a:pt x="453390" y="222250"/>
                  </a:cubicBezTo>
                  <a:cubicBezTo>
                    <a:pt x="449580" y="205740"/>
                    <a:pt x="454660" y="185420"/>
                    <a:pt x="467360" y="166370"/>
                  </a:cubicBezTo>
                  <a:cubicBezTo>
                    <a:pt x="491490" y="132080"/>
                    <a:pt x="570230" y="85090"/>
                    <a:pt x="621030" y="59690"/>
                  </a:cubicBezTo>
                  <a:cubicBezTo>
                    <a:pt x="665480" y="36830"/>
                    <a:pt x="698500" y="22860"/>
                    <a:pt x="755650" y="13970"/>
                  </a:cubicBezTo>
                  <a:cubicBezTo>
                    <a:pt x="847090" y="0"/>
                    <a:pt x="1033780" y="7620"/>
                    <a:pt x="1122680" y="25400"/>
                  </a:cubicBezTo>
                  <a:cubicBezTo>
                    <a:pt x="1177290" y="36830"/>
                    <a:pt x="1214120" y="53340"/>
                    <a:pt x="1248410" y="73660"/>
                  </a:cubicBezTo>
                  <a:cubicBezTo>
                    <a:pt x="1276350" y="90170"/>
                    <a:pt x="1297940" y="104140"/>
                    <a:pt x="1316990" y="133350"/>
                  </a:cubicBezTo>
                  <a:cubicBezTo>
                    <a:pt x="1346200" y="176530"/>
                    <a:pt x="1369060" y="241300"/>
                    <a:pt x="1383030" y="321310"/>
                  </a:cubicBezTo>
                  <a:cubicBezTo>
                    <a:pt x="1404620" y="448310"/>
                    <a:pt x="1391920" y="712470"/>
                    <a:pt x="1380490" y="833120"/>
                  </a:cubicBezTo>
                  <a:cubicBezTo>
                    <a:pt x="1374140" y="900430"/>
                    <a:pt x="1371600" y="927100"/>
                    <a:pt x="1350010" y="989330"/>
                  </a:cubicBezTo>
                  <a:cubicBezTo>
                    <a:pt x="1314450" y="1090930"/>
                    <a:pt x="1219200" y="1267460"/>
                    <a:pt x="1150620" y="1372870"/>
                  </a:cubicBezTo>
                  <a:cubicBezTo>
                    <a:pt x="1098550" y="1454150"/>
                    <a:pt x="1047750" y="1515110"/>
                    <a:pt x="990600" y="1574800"/>
                  </a:cubicBezTo>
                  <a:cubicBezTo>
                    <a:pt x="935990" y="1631950"/>
                    <a:pt x="867410" y="1686560"/>
                    <a:pt x="816610" y="1724660"/>
                  </a:cubicBezTo>
                  <a:cubicBezTo>
                    <a:pt x="779780" y="1751330"/>
                    <a:pt x="748030" y="1774190"/>
                    <a:pt x="717550" y="1788160"/>
                  </a:cubicBezTo>
                  <a:cubicBezTo>
                    <a:pt x="693420" y="1798320"/>
                    <a:pt x="683260" y="1804670"/>
                    <a:pt x="650240" y="1807210"/>
                  </a:cubicBezTo>
                  <a:cubicBezTo>
                    <a:pt x="563880" y="1813560"/>
                    <a:pt x="274320" y="1791970"/>
                    <a:pt x="173990" y="1750060"/>
                  </a:cubicBezTo>
                  <a:cubicBezTo>
                    <a:pt x="118110" y="1727200"/>
                    <a:pt x="88900" y="1692910"/>
                    <a:pt x="60960" y="1658620"/>
                  </a:cubicBezTo>
                  <a:cubicBezTo>
                    <a:pt x="36830" y="1629410"/>
                    <a:pt x="21590" y="1602740"/>
                    <a:pt x="12700" y="1563370"/>
                  </a:cubicBezTo>
                  <a:cubicBezTo>
                    <a:pt x="0" y="1504950"/>
                    <a:pt x="10160" y="1400810"/>
                    <a:pt x="20320" y="1334770"/>
                  </a:cubicBezTo>
                  <a:cubicBezTo>
                    <a:pt x="27940" y="1281430"/>
                    <a:pt x="36830" y="1257300"/>
                    <a:pt x="59690" y="1195070"/>
                  </a:cubicBezTo>
                  <a:cubicBezTo>
                    <a:pt x="110490" y="1061720"/>
                    <a:pt x="279400" y="708660"/>
                    <a:pt x="355600" y="584200"/>
                  </a:cubicBezTo>
                  <a:cubicBezTo>
                    <a:pt x="392430" y="524510"/>
                    <a:pt x="419100" y="504190"/>
                    <a:pt x="449580" y="459740"/>
                  </a:cubicBezTo>
                  <a:cubicBezTo>
                    <a:pt x="482600" y="410210"/>
                    <a:pt x="511810" y="345440"/>
                    <a:pt x="543560" y="299720"/>
                  </a:cubicBezTo>
                  <a:cubicBezTo>
                    <a:pt x="568960" y="261620"/>
                    <a:pt x="598170" y="220980"/>
                    <a:pt x="621030" y="201930"/>
                  </a:cubicBezTo>
                  <a:cubicBezTo>
                    <a:pt x="633730" y="191770"/>
                    <a:pt x="645160" y="185420"/>
                    <a:pt x="656590" y="182880"/>
                  </a:cubicBezTo>
                  <a:cubicBezTo>
                    <a:pt x="665480" y="181610"/>
                    <a:pt x="674370" y="181610"/>
                    <a:pt x="683260" y="185420"/>
                  </a:cubicBezTo>
                  <a:cubicBezTo>
                    <a:pt x="693420" y="190500"/>
                    <a:pt x="706120" y="200660"/>
                    <a:pt x="712470" y="212090"/>
                  </a:cubicBezTo>
                  <a:cubicBezTo>
                    <a:pt x="718820" y="222250"/>
                    <a:pt x="720090" y="238760"/>
                    <a:pt x="718820" y="250190"/>
                  </a:cubicBezTo>
                  <a:cubicBezTo>
                    <a:pt x="717550" y="259080"/>
                    <a:pt x="706120" y="274320"/>
                    <a:pt x="706120" y="27432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9414510" y="255270"/>
            <a:ext cx="1062038" cy="1367790"/>
            <a:chOff x="0" y="0"/>
            <a:chExt cx="1416050" cy="182372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41910" y="43180"/>
              <a:ext cx="1328420" cy="1734820"/>
            </a:xfrm>
            <a:custGeom>
              <a:avLst/>
              <a:gdLst/>
              <a:ahLst/>
              <a:cxnLst/>
              <a:rect r="r" b="b" t="t" l="l"/>
              <a:pathLst>
                <a:path h="1734820" w="1328420">
                  <a:moveTo>
                    <a:pt x="556260" y="198120"/>
                  </a:moveTo>
                  <a:cubicBezTo>
                    <a:pt x="472440" y="285750"/>
                    <a:pt x="439420" y="340360"/>
                    <a:pt x="407670" y="392430"/>
                  </a:cubicBezTo>
                  <a:cubicBezTo>
                    <a:pt x="370840" y="452120"/>
                    <a:pt x="322580" y="514350"/>
                    <a:pt x="297180" y="588010"/>
                  </a:cubicBezTo>
                  <a:cubicBezTo>
                    <a:pt x="267970" y="671830"/>
                    <a:pt x="276860" y="773430"/>
                    <a:pt x="252730" y="873760"/>
                  </a:cubicBezTo>
                  <a:cubicBezTo>
                    <a:pt x="224790" y="989330"/>
                    <a:pt x="146050" y="1164590"/>
                    <a:pt x="133350" y="1242060"/>
                  </a:cubicBezTo>
                  <a:cubicBezTo>
                    <a:pt x="127000" y="1276350"/>
                    <a:pt x="128270" y="1289050"/>
                    <a:pt x="132080" y="1319530"/>
                  </a:cubicBezTo>
                  <a:cubicBezTo>
                    <a:pt x="137160" y="1365250"/>
                    <a:pt x="147320" y="1441450"/>
                    <a:pt x="172720" y="1488440"/>
                  </a:cubicBezTo>
                  <a:cubicBezTo>
                    <a:pt x="195580" y="1531620"/>
                    <a:pt x="232410" y="1574800"/>
                    <a:pt x="271780" y="1593850"/>
                  </a:cubicBezTo>
                  <a:cubicBezTo>
                    <a:pt x="309880" y="1611630"/>
                    <a:pt x="360680" y="1612900"/>
                    <a:pt x="405130" y="1604010"/>
                  </a:cubicBezTo>
                  <a:cubicBezTo>
                    <a:pt x="454660" y="1595120"/>
                    <a:pt x="497840" y="1567180"/>
                    <a:pt x="552450" y="1532890"/>
                  </a:cubicBezTo>
                  <a:cubicBezTo>
                    <a:pt x="631190" y="1484630"/>
                    <a:pt x="760730" y="1388110"/>
                    <a:pt x="821690" y="1324610"/>
                  </a:cubicBezTo>
                  <a:cubicBezTo>
                    <a:pt x="861060" y="1282700"/>
                    <a:pt x="877570" y="1250950"/>
                    <a:pt x="904240" y="1207770"/>
                  </a:cubicBezTo>
                  <a:cubicBezTo>
                    <a:pt x="933450" y="1159510"/>
                    <a:pt x="960120" y="1109980"/>
                    <a:pt x="989330" y="1046480"/>
                  </a:cubicBezTo>
                  <a:cubicBezTo>
                    <a:pt x="1029970" y="961390"/>
                    <a:pt x="1102360" y="806450"/>
                    <a:pt x="1116330" y="739140"/>
                  </a:cubicBezTo>
                  <a:cubicBezTo>
                    <a:pt x="1122680" y="708660"/>
                    <a:pt x="1113790" y="701040"/>
                    <a:pt x="1117600" y="669290"/>
                  </a:cubicBezTo>
                  <a:cubicBezTo>
                    <a:pt x="1126490" y="598170"/>
                    <a:pt x="1187450" y="417830"/>
                    <a:pt x="1202690" y="331470"/>
                  </a:cubicBezTo>
                  <a:cubicBezTo>
                    <a:pt x="1211580" y="278130"/>
                    <a:pt x="1235710" y="226060"/>
                    <a:pt x="1215390" y="201930"/>
                  </a:cubicBezTo>
                  <a:cubicBezTo>
                    <a:pt x="1195070" y="177800"/>
                    <a:pt x="1122680" y="199390"/>
                    <a:pt x="1076960" y="190500"/>
                  </a:cubicBezTo>
                  <a:cubicBezTo>
                    <a:pt x="1028700" y="180340"/>
                    <a:pt x="980440" y="153670"/>
                    <a:pt x="930910" y="142240"/>
                  </a:cubicBezTo>
                  <a:cubicBezTo>
                    <a:pt x="880110" y="130810"/>
                    <a:pt x="838200" y="124460"/>
                    <a:pt x="773430" y="119380"/>
                  </a:cubicBezTo>
                  <a:cubicBezTo>
                    <a:pt x="671830" y="111760"/>
                    <a:pt x="457200" y="100330"/>
                    <a:pt x="379730" y="120650"/>
                  </a:cubicBezTo>
                  <a:cubicBezTo>
                    <a:pt x="344170" y="129540"/>
                    <a:pt x="327660" y="154940"/>
                    <a:pt x="307340" y="160020"/>
                  </a:cubicBezTo>
                  <a:cubicBezTo>
                    <a:pt x="293370" y="163830"/>
                    <a:pt x="281940" y="165100"/>
                    <a:pt x="270510" y="160020"/>
                  </a:cubicBezTo>
                  <a:cubicBezTo>
                    <a:pt x="256540" y="153670"/>
                    <a:pt x="238760" y="137160"/>
                    <a:pt x="233680" y="121920"/>
                  </a:cubicBezTo>
                  <a:cubicBezTo>
                    <a:pt x="228600" y="106680"/>
                    <a:pt x="233680" y="81280"/>
                    <a:pt x="243840" y="68580"/>
                  </a:cubicBezTo>
                  <a:cubicBezTo>
                    <a:pt x="254000" y="55880"/>
                    <a:pt x="278130" y="46990"/>
                    <a:pt x="294640" y="48260"/>
                  </a:cubicBezTo>
                  <a:cubicBezTo>
                    <a:pt x="309880" y="49530"/>
                    <a:pt x="331470" y="63500"/>
                    <a:pt x="339090" y="77470"/>
                  </a:cubicBezTo>
                  <a:cubicBezTo>
                    <a:pt x="346710" y="91440"/>
                    <a:pt x="347980" y="118110"/>
                    <a:pt x="340360" y="132080"/>
                  </a:cubicBezTo>
                  <a:cubicBezTo>
                    <a:pt x="332740" y="146050"/>
                    <a:pt x="311150" y="160020"/>
                    <a:pt x="295910" y="162560"/>
                  </a:cubicBezTo>
                  <a:cubicBezTo>
                    <a:pt x="279400" y="165100"/>
                    <a:pt x="255270" y="153670"/>
                    <a:pt x="245110" y="143510"/>
                  </a:cubicBezTo>
                  <a:cubicBezTo>
                    <a:pt x="236220" y="134620"/>
                    <a:pt x="232410" y="120650"/>
                    <a:pt x="231140" y="109220"/>
                  </a:cubicBezTo>
                  <a:cubicBezTo>
                    <a:pt x="229870" y="97790"/>
                    <a:pt x="232410" y="85090"/>
                    <a:pt x="240030" y="73660"/>
                  </a:cubicBezTo>
                  <a:cubicBezTo>
                    <a:pt x="250190" y="57150"/>
                    <a:pt x="274320" y="38100"/>
                    <a:pt x="297180" y="26670"/>
                  </a:cubicBezTo>
                  <a:cubicBezTo>
                    <a:pt x="321310" y="15240"/>
                    <a:pt x="341630" y="11430"/>
                    <a:pt x="379730" y="7620"/>
                  </a:cubicBezTo>
                  <a:cubicBezTo>
                    <a:pt x="463550" y="0"/>
                    <a:pt x="678180" y="10160"/>
                    <a:pt x="784860" y="20320"/>
                  </a:cubicBezTo>
                  <a:cubicBezTo>
                    <a:pt x="855980" y="26670"/>
                    <a:pt x="906780" y="35560"/>
                    <a:pt x="960120" y="48260"/>
                  </a:cubicBezTo>
                  <a:cubicBezTo>
                    <a:pt x="1004570" y="58420"/>
                    <a:pt x="1040130" y="80010"/>
                    <a:pt x="1082040" y="86360"/>
                  </a:cubicBezTo>
                  <a:cubicBezTo>
                    <a:pt x="1123950" y="92710"/>
                    <a:pt x="1174750" y="82550"/>
                    <a:pt x="1211580" y="87630"/>
                  </a:cubicBezTo>
                  <a:cubicBezTo>
                    <a:pt x="1239520" y="91440"/>
                    <a:pt x="1267460" y="90170"/>
                    <a:pt x="1285240" y="106680"/>
                  </a:cubicBezTo>
                  <a:cubicBezTo>
                    <a:pt x="1306830" y="125730"/>
                    <a:pt x="1319530" y="170180"/>
                    <a:pt x="1323340" y="208280"/>
                  </a:cubicBezTo>
                  <a:cubicBezTo>
                    <a:pt x="1328420" y="252730"/>
                    <a:pt x="1314450" y="295910"/>
                    <a:pt x="1304290" y="356870"/>
                  </a:cubicBezTo>
                  <a:cubicBezTo>
                    <a:pt x="1287780" y="454660"/>
                    <a:pt x="1250950" y="641350"/>
                    <a:pt x="1226820" y="737870"/>
                  </a:cubicBezTo>
                  <a:cubicBezTo>
                    <a:pt x="1211580" y="797560"/>
                    <a:pt x="1203960" y="825500"/>
                    <a:pt x="1182370" y="882650"/>
                  </a:cubicBezTo>
                  <a:cubicBezTo>
                    <a:pt x="1148080" y="972820"/>
                    <a:pt x="1084580" y="1126490"/>
                    <a:pt x="1031240" y="1220470"/>
                  </a:cubicBezTo>
                  <a:cubicBezTo>
                    <a:pt x="989330" y="1294130"/>
                    <a:pt x="958850" y="1346200"/>
                    <a:pt x="901700" y="1408430"/>
                  </a:cubicBezTo>
                  <a:cubicBezTo>
                    <a:pt x="828040" y="1487170"/>
                    <a:pt x="679450" y="1596390"/>
                    <a:pt x="613410" y="1642110"/>
                  </a:cubicBezTo>
                  <a:cubicBezTo>
                    <a:pt x="581660" y="1663700"/>
                    <a:pt x="566420" y="1672590"/>
                    <a:pt x="537210" y="1685290"/>
                  </a:cubicBezTo>
                  <a:cubicBezTo>
                    <a:pt x="500380" y="1701800"/>
                    <a:pt x="450850" y="1724660"/>
                    <a:pt x="405130" y="1729740"/>
                  </a:cubicBezTo>
                  <a:cubicBezTo>
                    <a:pt x="356870" y="1734820"/>
                    <a:pt x="290830" y="1724660"/>
                    <a:pt x="251460" y="1714500"/>
                  </a:cubicBezTo>
                  <a:cubicBezTo>
                    <a:pt x="224790" y="1708150"/>
                    <a:pt x="210820" y="1703070"/>
                    <a:pt x="187960" y="1686560"/>
                  </a:cubicBezTo>
                  <a:cubicBezTo>
                    <a:pt x="152400" y="1661160"/>
                    <a:pt x="102870" y="1609090"/>
                    <a:pt x="73660" y="1562100"/>
                  </a:cubicBezTo>
                  <a:cubicBezTo>
                    <a:pt x="45720" y="1516380"/>
                    <a:pt x="26670" y="1464310"/>
                    <a:pt x="15240" y="1410970"/>
                  </a:cubicBezTo>
                  <a:cubicBezTo>
                    <a:pt x="3810" y="1356360"/>
                    <a:pt x="0" y="1306830"/>
                    <a:pt x="8890" y="1240790"/>
                  </a:cubicBezTo>
                  <a:cubicBezTo>
                    <a:pt x="21590" y="1145540"/>
                    <a:pt x="85090" y="975360"/>
                    <a:pt x="113030" y="899160"/>
                  </a:cubicBezTo>
                  <a:cubicBezTo>
                    <a:pt x="128270" y="859790"/>
                    <a:pt x="143510" y="845820"/>
                    <a:pt x="152400" y="811530"/>
                  </a:cubicBezTo>
                  <a:cubicBezTo>
                    <a:pt x="165100" y="767080"/>
                    <a:pt x="160020" y="702310"/>
                    <a:pt x="170180" y="652780"/>
                  </a:cubicBezTo>
                  <a:cubicBezTo>
                    <a:pt x="179070" y="608330"/>
                    <a:pt x="184150" y="577850"/>
                    <a:pt x="205740" y="527050"/>
                  </a:cubicBezTo>
                  <a:cubicBezTo>
                    <a:pt x="245110" y="436880"/>
                    <a:pt x="372110" y="238760"/>
                    <a:pt x="422910" y="173990"/>
                  </a:cubicBezTo>
                  <a:cubicBezTo>
                    <a:pt x="444500" y="146050"/>
                    <a:pt x="458470" y="130810"/>
                    <a:pt x="476250" y="119380"/>
                  </a:cubicBezTo>
                  <a:cubicBezTo>
                    <a:pt x="488950" y="110490"/>
                    <a:pt x="500380" y="104140"/>
                    <a:pt x="513080" y="102870"/>
                  </a:cubicBezTo>
                  <a:cubicBezTo>
                    <a:pt x="525780" y="101600"/>
                    <a:pt x="541020" y="105410"/>
                    <a:pt x="551180" y="114300"/>
                  </a:cubicBezTo>
                  <a:cubicBezTo>
                    <a:pt x="562610" y="124460"/>
                    <a:pt x="572770" y="146050"/>
                    <a:pt x="572770" y="161290"/>
                  </a:cubicBezTo>
                  <a:cubicBezTo>
                    <a:pt x="572770" y="173990"/>
                    <a:pt x="556260" y="198120"/>
                    <a:pt x="556260" y="19812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8372475" y="1457325"/>
            <a:ext cx="2108835" cy="740093"/>
            <a:chOff x="0" y="0"/>
            <a:chExt cx="2811780" cy="98679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46990" y="29210"/>
              <a:ext cx="2720340" cy="922020"/>
            </a:xfrm>
            <a:custGeom>
              <a:avLst/>
              <a:gdLst/>
              <a:ahLst/>
              <a:cxnLst/>
              <a:rect r="r" b="b" t="t" l="l"/>
              <a:pathLst>
                <a:path h="922020" w="2720340">
                  <a:moveTo>
                    <a:pt x="2089150" y="128270"/>
                  </a:moveTo>
                  <a:cubicBezTo>
                    <a:pt x="237490" y="151130"/>
                    <a:pt x="199390" y="170180"/>
                    <a:pt x="172720" y="196850"/>
                  </a:cubicBezTo>
                  <a:cubicBezTo>
                    <a:pt x="156210" y="213360"/>
                    <a:pt x="154940" y="227330"/>
                    <a:pt x="147320" y="254000"/>
                  </a:cubicBezTo>
                  <a:cubicBezTo>
                    <a:pt x="132080" y="313690"/>
                    <a:pt x="114300" y="488950"/>
                    <a:pt x="121920" y="549910"/>
                  </a:cubicBezTo>
                  <a:cubicBezTo>
                    <a:pt x="125730" y="579120"/>
                    <a:pt x="128270" y="590550"/>
                    <a:pt x="142240" y="612140"/>
                  </a:cubicBezTo>
                  <a:cubicBezTo>
                    <a:pt x="163830" y="643890"/>
                    <a:pt x="222250" y="684530"/>
                    <a:pt x="260350" y="709930"/>
                  </a:cubicBezTo>
                  <a:cubicBezTo>
                    <a:pt x="290830" y="731520"/>
                    <a:pt x="316230" y="746760"/>
                    <a:pt x="350520" y="759460"/>
                  </a:cubicBezTo>
                  <a:cubicBezTo>
                    <a:pt x="392430" y="775970"/>
                    <a:pt x="449580" y="787400"/>
                    <a:pt x="499110" y="793750"/>
                  </a:cubicBezTo>
                  <a:cubicBezTo>
                    <a:pt x="547370" y="800100"/>
                    <a:pt x="577850" y="798830"/>
                    <a:pt x="641350" y="801370"/>
                  </a:cubicBezTo>
                  <a:cubicBezTo>
                    <a:pt x="770890" y="805180"/>
                    <a:pt x="1068070" y="808990"/>
                    <a:pt x="1228090" y="808990"/>
                  </a:cubicBezTo>
                  <a:cubicBezTo>
                    <a:pt x="1339850" y="808990"/>
                    <a:pt x="1442720" y="811530"/>
                    <a:pt x="1511300" y="803910"/>
                  </a:cubicBezTo>
                  <a:cubicBezTo>
                    <a:pt x="1551940" y="798830"/>
                    <a:pt x="1563370" y="788670"/>
                    <a:pt x="1605280" y="783590"/>
                  </a:cubicBezTo>
                  <a:cubicBezTo>
                    <a:pt x="1686560" y="774700"/>
                    <a:pt x="1860550" y="792480"/>
                    <a:pt x="1969770" y="778510"/>
                  </a:cubicBezTo>
                  <a:cubicBezTo>
                    <a:pt x="2061210" y="767080"/>
                    <a:pt x="2141220" y="730250"/>
                    <a:pt x="2219960" y="718820"/>
                  </a:cubicBezTo>
                  <a:cubicBezTo>
                    <a:pt x="2289810" y="708660"/>
                    <a:pt x="2359660" y="716280"/>
                    <a:pt x="2420620" y="709930"/>
                  </a:cubicBezTo>
                  <a:cubicBezTo>
                    <a:pt x="2471420" y="704850"/>
                    <a:pt x="2528570" y="704850"/>
                    <a:pt x="2557780" y="685800"/>
                  </a:cubicBezTo>
                  <a:cubicBezTo>
                    <a:pt x="2578100" y="671830"/>
                    <a:pt x="2585720" y="652780"/>
                    <a:pt x="2593340" y="628650"/>
                  </a:cubicBezTo>
                  <a:cubicBezTo>
                    <a:pt x="2603500" y="595630"/>
                    <a:pt x="2608580" y="537210"/>
                    <a:pt x="2595880" y="499110"/>
                  </a:cubicBezTo>
                  <a:cubicBezTo>
                    <a:pt x="2583180" y="461010"/>
                    <a:pt x="2551430" y="431800"/>
                    <a:pt x="2515870" y="397510"/>
                  </a:cubicBezTo>
                  <a:cubicBezTo>
                    <a:pt x="2467610" y="349250"/>
                    <a:pt x="2393950" y="283210"/>
                    <a:pt x="2321560" y="248920"/>
                  </a:cubicBezTo>
                  <a:cubicBezTo>
                    <a:pt x="2249170" y="214630"/>
                    <a:pt x="2170430" y="201930"/>
                    <a:pt x="2081530" y="190500"/>
                  </a:cubicBezTo>
                  <a:cubicBezTo>
                    <a:pt x="1974850" y="176530"/>
                    <a:pt x="1783080" y="207010"/>
                    <a:pt x="1725930" y="181610"/>
                  </a:cubicBezTo>
                  <a:cubicBezTo>
                    <a:pt x="1703070" y="171450"/>
                    <a:pt x="1691640" y="154940"/>
                    <a:pt x="1686560" y="140970"/>
                  </a:cubicBezTo>
                  <a:cubicBezTo>
                    <a:pt x="1682750" y="129540"/>
                    <a:pt x="1684020" y="114300"/>
                    <a:pt x="1689100" y="102870"/>
                  </a:cubicBezTo>
                  <a:cubicBezTo>
                    <a:pt x="1694180" y="91440"/>
                    <a:pt x="1703070" y="80010"/>
                    <a:pt x="1713230" y="73660"/>
                  </a:cubicBezTo>
                  <a:cubicBezTo>
                    <a:pt x="1723390" y="67310"/>
                    <a:pt x="1738630" y="63500"/>
                    <a:pt x="1751330" y="66040"/>
                  </a:cubicBezTo>
                  <a:cubicBezTo>
                    <a:pt x="1766570" y="68580"/>
                    <a:pt x="1789430" y="83820"/>
                    <a:pt x="1797050" y="97790"/>
                  </a:cubicBezTo>
                  <a:cubicBezTo>
                    <a:pt x="1804670" y="113030"/>
                    <a:pt x="1804670" y="139700"/>
                    <a:pt x="1797050" y="153670"/>
                  </a:cubicBezTo>
                  <a:cubicBezTo>
                    <a:pt x="1789430" y="167640"/>
                    <a:pt x="1767840" y="182880"/>
                    <a:pt x="1751330" y="184150"/>
                  </a:cubicBezTo>
                  <a:cubicBezTo>
                    <a:pt x="1734820" y="185420"/>
                    <a:pt x="1710690" y="176530"/>
                    <a:pt x="1699260" y="163830"/>
                  </a:cubicBezTo>
                  <a:cubicBezTo>
                    <a:pt x="1687830" y="151130"/>
                    <a:pt x="1682750" y="124460"/>
                    <a:pt x="1686560" y="109220"/>
                  </a:cubicBezTo>
                  <a:cubicBezTo>
                    <a:pt x="1690370" y="92710"/>
                    <a:pt x="1703070" y="77470"/>
                    <a:pt x="1725930" y="68580"/>
                  </a:cubicBezTo>
                  <a:cubicBezTo>
                    <a:pt x="1779270" y="45720"/>
                    <a:pt x="1945640" y="58420"/>
                    <a:pt x="2044700" y="69850"/>
                  </a:cubicBezTo>
                  <a:cubicBezTo>
                    <a:pt x="2132330" y="80010"/>
                    <a:pt x="2230120" y="106680"/>
                    <a:pt x="2291080" y="125730"/>
                  </a:cubicBezTo>
                  <a:cubicBezTo>
                    <a:pt x="2329180" y="137160"/>
                    <a:pt x="2345690" y="142240"/>
                    <a:pt x="2379980" y="161290"/>
                  </a:cubicBezTo>
                  <a:cubicBezTo>
                    <a:pt x="2438400" y="193040"/>
                    <a:pt x="2546350" y="274320"/>
                    <a:pt x="2597150" y="318770"/>
                  </a:cubicBezTo>
                  <a:cubicBezTo>
                    <a:pt x="2627630" y="345440"/>
                    <a:pt x="2645410" y="361950"/>
                    <a:pt x="2664460" y="391160"/>
                  </a:cubicBezTo>
                  <a:cubicBezTo>
                    <a:pt x="2686050" y="426720"/>
                    <a:pt x="2707640" y="474980"/>
                    <a:pt x="2713990" y="519430"/>
                  </a:cubicBezTo>
                  <a:cubicBezTo>
                    <a:pt x="2720340" y="563880"/>
                    <a:pt x="2716530" y="617220"/>
                    <a:pt x="2701290" y="659130"/>
                  </a:cubicBezTo>
                  <a:cubicBezTo>
                    <a:pt x="2686050" y="701040"/>
                    <a:pt x="2651760" y="749300"/>
                    <a:pt x="2620010" y="772160"/>
                  </a:cubicBezTo>
                  <a:cubicBezTo>
                    <a:pt x="2593340" y="791210"/>
                    <a:pt x="2570480" y="789940"/>
                    <a:pt x="2529840" y="797560"/>
                  </a:cubicBezTo>
                  <a:cubicBezTo>
                    <a:pt x="2451100" y="811530"/>
                    <a:pt x="2275840" y="811530"/>
                    <a:pt x="2174240" y="829310"/>
                  </a:cubicBezTo>
                  <a:cubicBezTo>
                    <a:pt x="2096770" y="843280"/>
                    <a:pt x="2044700" y="875030"/>
                    <a:pt x="1971040" y="885190"/>
                  </a:cubicBezTo>
                  <a:cubicBezTo>
                    <a:pt x="1887220" y="896620"/>
                    <a:pt x="1780540" y="881380"/>
                    <a:pt x="1697990" y="886460"/>
                  </a:cubicBezTo>
                  <a:cubicBezTo>
                    <a:pt x="1630680" y="890270"/>
                    <a:pt x="1598930" y="901700"/>
                    <a:pt x="1512570" y="906780"/>
                  </a:cubicBezTo>
                  <a:cubicBezTo>
                    <a:pt x="1309370" y="916940"/>
                    <a:pt x="693420" y="922020"/>
                    <a:pt x="490220" y="902970"/>
                  </a:cubicBezTo>
                  <a:cubicBezTo>
                    <a:pt x="402590" y="895350"/>
                    <a:pt x="363220" y="889000"/>
                    <a:pt x="303530" y="868680"/>
                  </a:cubicBezTo>
                  <a:cubicBezTo>
                    <a:pt x="243840" y="847090"/>
                    <a:pt x="182880" y="814070"/>
                    <a:pt x="134620" y="777240"/>
                  </a:cubicBezTo>
                  <a:cubicBezTo>
                    <a:pt x="90170" y="742950"/>
                    <a:pt x="45720" y="697230"/>
                    <a:pt x="24130" y="655320"/>
                  </a:cubicBezTo>
                  <a:cubicBezTo>
                    <a:pt x="6350" y="621030"/>
                    <a:pt x="7620" y="586740"/>
                    <a:pt x="3810" y="547370"/>
                  </a:cubicBezTo>
                  <a:cubicBezTo>
                    <a:pt x="0" y="499110"/>
                    <a:pt x="2540" y="444500"/>
                    <a:pt x="7620" y="388620"/>
                  </a:cubicBezTo>
                  <a:cubicBezTo>
                    <a:pt x="12700" y="323850"/>
                    <a:pt x="17780" y="227330"/>
                    <a:pt x="39370" y="179070"/>
                  </a:cubicBezTo>
                  <a:cubicBezTo>
                    <a:pt x="53340" y="148590"/>
                    <a:pt x="69850" y="132080"/>
                    <a:pt x="93980" y="111760"/>
                  </a:cubicBezTo>
                  <a:cubicBezTo>
                    <a:pt x="127000" y="85090"/>
                    <a:pt x="184150" y="54610"/>
                    <a:pt x="224790" y="39370"/>
                  </a:cubicBezTo>
                  <a:cubicBezTo>
                    <a:pt x="256540" y="27940"/>
                    <a:pt x="265430" y="26670"/>
                    <a:pt x="313690" y="21590"/>
                  </a:cubicBezTo>
                  <a:cubicBezTo>
                    <a:pt x="529590" y="0"/>
                    <a:pt x="1945640" y="1270"/>
                    <a:pt x="2089150" y="27940"/>
                  </a:cubicBezTo>
                  <a:cubicBezTo>
                    <a:pt x="2109470" y="31750"/>
                    <a:pt x="2114550" y="33020"/>
                    <a:pt x="2123440" y="40640"/>
                  </a:cubicBezTo>
                  <a:cubicBezTo>
                    <a:pt x="2132330" y="48260"/>
                    <a:pt x="2138680" y="60960"/>
                    <a:pt x="2139950" y="72390"/>
                  </a:cubicBezTo>
                  <a:cubicBezTo>
                    <a:pt x="2141220" y="85090"/>
                    <a:pt x="2132330" y="106680"/>
                    <a:pt x="2123440" y="115570"/>
                  </a:cubicBezTo>
                  <a:cubicBezTo>
                    <a:pt x="2114550" y="124460"/>
                    <a:pt x="2089150" y="128270"/>
                    <a:pt x="2089150" y="12827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7137082" y="2322195"/>
            <a:ext cx="639128" cy="670560"/>
            <a:chOff x="0" y="0"/>
            <a:chExt cx="852170" cy="8940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45720" y="50800"/>
              <a:ext cx="755650" cy="792480"/>
            </a:xfrm>
            <a:custGeom>
              <a:avLst/>
              <a:gdLst/>
              <a:ahLst/>
              <a:cxnLst/>
              <a:rect r="r" b="b" t="t" l="l"/>
              <a:pathLst>
                <a:path h="792480" w="755650">
                  <a:moveTo>
                    <a:pt x="415290" y="0"/>
                  </a:moveTo>
                  <a:cubicBezTo>
                    <a:pt x="664210" y="6350"/>
                    <a:pt x="694690" y="12700"/>
                    <a:pt x="715010" y="29210"/>
                  </a:cubicBezTo>
                  <a:cubicBezTo>
                    <a:pt x="731520" y="43180"/>
                    <a:pt x="739140" y="66040"/>
                    <a:pt x="745490" y="86360"/>
                  </a:cubicBezTo>
                  <a:cubicBezTo>
                    <a:pt x="751840" y="106680"/>
                    <a:pt x="755650" y="128270"/>
                    <a:pt x="755650" y="152400"/>
                  </a:cubicBezTo>
                  <a:cubicBezTo>
                    <a:pt x="755650" y="182880"/>
                    <a:pt x="750570" y="219710"/>
                    <a:pt x="741680" y="255270"/>
                  </a:cubicBezTo>
                  <a:cubicBezTo>
                    <a:pt x="731520" y="295910"/>
                    <a:pt x="716280" y="340360"/>
                    <a:pt x="692150" y="382270"/>
                  </a:cubicBezTo>
                  <a:cubicBezTo>
                    <a:pt x="664210" y="430530"/>
                    <a:pt x="621030" y="482600"/>
                    <a:pt x="577850" y="527050"/>
                  </a:cubicBezTo>
                  <a:cubicBezTo>
                    <a:pt x="534670" y="571500"/>
                    <a:pt x="483870" y="613410"/>
                    <a:pt x="434340" y="647700"/>
                  </a:cubicBezTo>
                  <a:cubicBezTo>
                    <a:pt x="388620" y="679450"/>
                    <a:pt x="344170" y="703580"/>
                    <a:pt x="293370" y="726440"/>
                  </a:cubicBezTo>
                  <a:cubicBezTo>
                    <a:pt x="238760" y="751840"/>
                    <a:pt x="158750" y="792480"/>
                    <a:pt x="116840" y="792480"/>
                  </a:cubicBezTo>
                  <a:cubicBezTo>
                    <a:pt x="93980" y="792480"/>
                    <a:pt x="77470" y="787400"/>
                    <a:pt x="62230" y="772160"/>
                  </a:cubicBezTo>
                  <a:cubicBezTo>
                    <a:pt x="36830" y="748030"/>
                    <a:pt x="10160" y="679450"/>
                    <a:pt x="5080" y="635000"/>
                  </a:cubicBezTo>
                  <a:cubicBezTo>
                    <a:pt x="0" y="596900"/>
                    <a:pt x="7620" y="553720"/>
                    <a:pt x="21590" y="523240"/>
                  </a:cubicBezTo>
                  <a:cubicBezTo>
                    <a:pt x="33020" y="496570"/>
                    <a:pt x="50800" y="473710"/>
                    <a:pt x="73660" y="457200"/>
                  </a:cubicBezTo>
                  <a:cubicBezTo>
                    <a:pt x="99060" y="439420"/>
                    <a:pt x="138430" y="429260"/>
                    <a:pt x="168910" y="422910"/>
                  </a:cubicBezTo>
                  <a:cubicBezTo>
                    <a:pt x="195580" y="417830"/>
                    <a:pt x="217170" y="417830"/>
                    <a:pt x="243840" y="420370"/>
                  </a:cubicBezTo>
                  <a:cubicBezTo>
                    <a:pt x="274320" y="424180"/>
                    <a:pt x="312420" y="433070"/>
                    <a:pt x="342900" y="444500"/>
                  </a:cubicBezTo>
                  <a:cubicBezTo>
                    <a:pt x="372110" y="454660"/>
                    <a:pt x="398780" y="467360"/>
                    <a:pt x="422910" y="485140"/>
                  </a:cubicBezTo>
                  <a:cubicBezTo>
                    <a:pt x="449580" y="505460"/>
                    <a:pt x="474980" y="533400"/>
                    <a:pt x="494030" y="561340"/>
                  </a:cubicBezTo>
                  <a:cubicBezTo>
                    <a:pt x="511810" y="586740"/>
                    <a:pt x="515620" y="624840"/>
                    <a:pt x="534670" y="645160"/>
                  </a:cubicBezTo>
                  <a:cubicBezTo>
                    <a:pt x="552450" y="664210"/>
                    <a:pt x="590550" y="665480"/>
                    <a:pt x="601980" y="683260"/>
                  </a:cubicBezTo>
                  <a:cubicBezTo>
                    <a:pt x="612140" y="698500"/>
                    <a:pt x="610870" y="725170"/>
                    <a:pt x="605790" y="740410"/>
                  </a:cubicBezTo>
                  <a:cubicBezTo>
                    <a:pt x="601980" y="753110"/>
                    <a:pt x="591820" y="764540"/>
                    <a:pt x="579120" y="769620"/>
                  </a:cubicBezTo>
                  <a:cubicBezTo>
                    <a:pt x="563880" y="775970"/>
                    <a:pt x="535940" y="777240"/>
                    <a:pt x="520700" y="770890"/>
                  </a:cubicBezTo>
                  <a:cubicBezTo>
                    <a:pt x="508000" y="765810"/>
                    <a:pt x="497840" y="754380"/>
                    <a:pt x="492760" y="741680"/>
                  </a:cubicBezTo>
                  <a:cubicBezTo>
                    <a:pt x="486410" y="726440"/>
                    <a:pt x="486410" y="698500"/>
                    <a:pt x="495300" y="683260"/>
                  </a:cubicBezTo>
                  <a:cubicBezTo>
                    <a:pt x="504190" y="668020"/>
                    <a:pt x="528320" y="655320"/>
                    <a:pt x="544830" y="652780"/>
                  </a:cubicBezTo>
                  <a:cubicBezTo>
                    <a:pt x="558800" y="650240"/>
                    <a:pt x="574040" y="655320"/>
                    <a:pt x="584200" y="662940"/>
                  </a:cubicBezTo>
                  <a:cubicBezTo>
                    <a:pt x="594360" y="670560"/>
                    <a:pt x="604520" y="681990"/>
                    <a:pt x="608330" y="694690"/>
                  </a:cubicBezTo>
                  <a:cubicBezTo>
                    <a:pt x="612140" y="709930"/>
                    <a:pt x="608330" y="737870"/>
                    <a:pt x="599440" y="751840"/>
                  </a:cubicBezTo>
                  <a:cubicBezTo>
                    <a:pt x="591820" y="763270"/>
                    <a:pt x="579120" y="770890"/>
                    <a:pt x="566420" y="774700"/>
                  </a:cubicBezTo>
                  <a:cubicBezTo>
                    <a:pt x="554990" y="778510"/>
                    <a:pt x="541020" y="777240"/>
                    <a:pt x="527050" y="773430"/>
                  </a:cubicBezTo>
                  <a:cubicBezTo>
                    <a:pt x="505460" y="767080"/>
                    <a:pt x="476250" y="750570"/>
                    <a:pt x="453390" y="727710"/>
                  </a:cubicBezTo>
                  <a:cubicBezTo>
                    <a:pt x="424180" y="698500"/>
                    <a:pt x="402590" y="633730"/>
                    <a:pt x="378460" y="607060"/>
                  </a:cubicBezTo>
                  <a:cubicBezTo>
                    <a:pt x="363220" y="590550"/>
                    <a:pt x="351790" y="582930"/>
                    <a:pt x="332740" y="572770"/>
                  </a:cubicBezTo>
                  <a:cubicBezTo>
                    <a:pt x="308610" y="560070"/>
                    <a:pt x="274320" y="549910"/>
                    <a:pt x="245110" y="544830"/>
                  </a:cubicBezTo>
                  <a:cubicBezTo>
                    <a:pt x="217170" y="541020"/>
                    <a:pt x="180340" y="533400"/>
                    <a:pt x="160020" y="544830"/>
                  </a:cubicBezTo>
                  <a:cubicBezTo>
                    <a:pt x="140970" y="556260"/>
                    <a:pt x="132080" y="586740"/>
                    <a:pt x="125730" y="608330"/>
                  </a:cubicBezTo>
                  <a:cubicBezTo>
                    <a:pt x="119380" y="629920"/>
                    <a:pt x="110490" y="666750"/>
                    <a:pt x="121920" y="674370"/>
                  </a:cubicBezTo>
                  <a:cubicBezTo>
                    <a:pt x="140970" y="687070"/>
                    <a:pt x="224790" y="627380"/>
                    <a:pt x="281940" y="593090"/>
                  </a:cubicBezTo>
                  <a:cubicBezTo>
                    <a:pt x="354330" y="549910"/>
                    <a:pt x="471170" y="469900"/>
                    <a:pt x="516890" y="429260"/>
                  </a:cubicBezTo>
                  <a:cubicBezTo>
                    <a:pt x="539750" y="408940"/>
                    <a:pt x="547370" y="401320"/>
                    <a:pt x="561340" y="379730"/>
                  </a:cubicBezTo>
                  <a:cubicBezTo>
                    <a:pt x="581660" y="349250"/>
                    <a:pt x="607060" y="293370"/>
                    <a:pt x="619760" y="259080"/>
                  </a:cubicBezTo>
                  <a:cubicBezTo>
                    <a:pt x="628650" y="234950"/>
                    <a:pt x="636270" y="218440"/>
                    <a:pt x="637540" y="195580"/>
                  </a:cubicBezTo>
                  <a:cubicBezTo>
                    <a:pt x="640080" y="170180"/>
                    <a:pt x="647700" y="133350"/>
                    <a:pt x="628650" y="115570"/>
                  </a:cubicBezTo>
                  <a:cubicBezTo>
                    <a:pt x="595630" y="85090"/>
                    <a:pt x="422910" y="123190"/>
                    <a:pt x="387350" y="109220"/>
                  </a:cubicBezTo>
                  <a:cubicBezTo>
                    <a:pt x="375920" y="104140"/>
                    <a:pt x="372110" y="99060"/>
                    <a:pt x="367030" y="91440"/>
                  </a:cubicBezTo>
                  <a:cubicBezTo>
                    <a:pt x="360680" y="81280"/>
                    <a:pt x="355600" y="63500"/>
                    <a:pt x="356870" y="50800"/>
                  </a:cubicBezTo>
                  <a:cubicBezTo>
                    <a:pt x="358140" y="38100"/>
                    <a:pt x="365760" y="22860"/>
                    <a:pt x="375920" y="13970"/>
                  </a:cubicBezTo>
                  <a:cubicBezTo>
                    <a:pt x="386080" y="5080"/>
                    <a:pt x="415290" y="0"/>
                    <a:pt x="41529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7840028" y="2427922"/>
            <a:ext cx="202883" cy="497205"/>
            <a:chOff x="0" y="0"/>
            <a:chExt cx="270510" cy="66294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48260" y="49530"/>
              <a:ext cx="179070" cy="563880"/>
            </a:xfrm>
            <a:custGeom>
              <a:avLst/>
              <a:gdLst/>
              <a:ahLst/>
              <a:cxnLst/>
              <a:rect r="r" b="b" t="t" l="l"/>
              <a:pathLst>
                <a:path h="563880" w="179070">
                  <a:moveTo>
                    <a:pt x="144780" y="45720"/>
                  </a:moveTo>
                  <a:cubicBezTo>
                    <a:pt x="173990" y="223520"/>
                    <a:pt x="179070" y="276860"/>
                    <a:pt x="171450" y="323850"/>
                  </a:cubicBezTo>
                  <a:cubicBezTo>
                    <a:pt x="163830" y="368300"/>
                    <a:pt x="135890" y="414020"/>
                    <a:pt x="128270" y="450850"/>
                  </a:cubicBezTo>
                  <a:cubicBezTo>
                    <a:pt x="123190" y="477520"/>
                    <a:pt x="129540" y="505460"/>
                    <a:pt x="121920" y="523240"/>
                  </a:cubicBezTo>
                  <a:cubicBezTo>
                    <a:pt x="116840" y="537210"/>
                    <a:pt x="107950" y="547370"/>
                    <a:pt x="96520" y="553720"/>
                  </a:cubicBezTo>
                  <a:cubicBezTo>
                    <a:pt x="82550" y="561340"/>
                    <a:pt x="54610" y="561340"/>
                    <a:pt x="39370" y="556260"/>
                  </a:cubicBezTo>
                  <a:cubicBezTo>
                    <a:pt x="26670" y="551180"/>
                    <a:pt x="16510" y="541020"/>
                    <a:pt x="10160" y="529590"/>
                  </a:cubicBezTo>
                  <a:cubicBezTo>
                    <a:pt x="3810" y="518160"/>
                    <a:pt x="1270" y="502920"/>
                    <a:pt x="3810" y="490220"/>
                  </a:cubicBezTo>
                  <a:cubicBezTo>
                    <a:pt x="6350" y="477520"/>
                    <a:pt x="12700" y="464820"/>
                    <a:pt x="21590" y="455930"/>
                  </a:cubicBezTo>
                  <a:cubicBezTo>
                    <a:pt x="30480" y="447040"/>
                    <a:pt x="44450" y="438150"/>
                    <a:pt x="57150" y="438150"/>
                  </a:cubicBezTo>
                  <a:cubicBezTo>
                    <a:pt x="73660" y="436880"/>
                    <a:pt x="100330" y="447040"/>
                    <a:pt x="111760" y="459740"/>
                  </a:cubicBezTo>
                  <a:cubicBezTo>
                    <a:pt x="123190" y="472440"/>
                    <a:pt x="127000" y="500380"/>
                    <a:pt x="124460" y="516890"/>
                  </a:cubicBezTo>
                  <a:cubicBezTo>
                    <a:pt x="121920" y="529590"/>
                    <a:pt x="113030" y="542290"/>
                    <a:pt x="102870" y="549910"/>
                  </a:cubicBezTo>
                  <a:cubicBezTo>
                    <a:pt x="92710" y="557530"/>
                    <a:pt x="78740" y="563880"/>
                    <a:pt x="64770" y="562610"/>
                  </a:cubicBezTo>
                  <a:cubicBezTo>
                    <a:pt x="48260" y="561340"/>
                    <a:pt x="24130" y="548640"/>
                    <a:pt x="13970" y="535940"/>
                  </a:cubicBezTo>
                  <a:cubicBezTo>
                    <a:pt x="5080" y="525780"/>
                    <a:pt x="3810" y="513080"/>
                    <a:pt x="2540" y="497840"/>
                  </a:cubicBezTo>
                  <a:cubicBezTo>
                    <a:pt x="0" y="477520"/>
                    <a:pt x="3810" y="453390"/>
                    <a:pt x="8890" y="426720"/>
                  </a:cubicBezTo>
                  <a:cubicBezTo>
                    <a:pt x="16510" y="388620"/>
                    <a:pt x="44450" y="344170"/>
                    <a:pt x="50800" y="292100"/>
                  </a:cubicBezTo>
                  <a:cubicBezTo>
                    <a:pt x="58420" y="223520"/>
                    <a:pt x="22860" y="85090"/>
                    <a:pt x="30480" y="45720"/>
                  </a:cubicBezTo>
                  <a:cubicBezTo>
                    <a:pt x="33020" y="31750"/>
                    <a:pt x="36830" y="27940"/>
                    <a:pt x="43180" y="20320"/>
                  </a:cubicBezTo>
                  <a:cubicBezTo>
                    <a:pt x="52070" y="11430"/>
                    <a:pt x="67310" y="2540"/>
                    <a:pt x="80010" y="1270"/>
                  </a:cubicBezTo>
                  <a:cubicBezTo>
                    <a:pt x="92710" y="0"/>
                    <a:pt x="110490" y="3810"/>
                    <a:pt x="120650" y="11430"/>
                  </a:cubicBezTo>
                  <a:cubicBezTo>
                    <a:pt x="132080" y="19050"/>
                    <a:pt x="144780" y="45720"/>
                    <a:pt x="144780" y="4572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7665720" y="2641283"/>
            <a:ext cx="479107" cy="181928"/>
            <a:chOff x="0" y="0"/>
            <a:chExt cx="638810" cy="24257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49530" y="50800"/>
              <a:ext cx="538480" cy="157480"/>
            </a:xfrm>
            <a:custGeom>
              <a:avLst/>
              <a:gdLst/>
              <a:ahLst/>
              <a:cxnLst/>
              <a:rect r="r" b="b" t="t" l="l"/>
              <a:pathLst>
                <a:path h="157480" w="538480">
                  <a:moveTo>
                    <a:pt x="73660" y="0"/>
                  </a:moveTo>
                  <a:cubicBezTo>
                    <a:pt x="280670" y="26670"/>
                    <a:pt x="449580" y="5080"/>
                    <a:pt x="496570" y="21590"/>
                  </a:cubicBezTo>
                  <a:cubicBezTo>
                    <a:pt x="513080" y="27940"/>
                    <a:pt x="520700" y="35560"/>
                    <a:pt x="527050" y="45720"/>
                  </a:cubicBezTo>
                  <a:cubicBezTo>
                    <a:pt x="534670" y="55880"/>
                    <a:pt x="538480" y="71120"/>
                    <a:pt x="538480" y="83820"/>
                  </a:cubicBezTo>
                  <a:cubicBezTo>
                    <a:pt x="538480" y="96520"/>
                    <a:pt x="530860" y="110490"/>
                    <a:pt x="523240" y="120650"/>
                  </a:cubicBezTo>
                  <a:cubicBezTo>
                    <a:pt x="515620" y="129540"/>
                    <a:pt x="502920" y="139700"/>
                    <a:pt x="490220" y="140970"/>
                  </a:cubicBezTo>
                  <a:cubicBezTo>
                    <a:pt x="474980" y="143510"/>
                    <a:pt x="447040" y="135890"/>
                    <a:pt x="434340" y="124460"/>
                  </a:cubicBezTo>
                  <a:cubicBezTo>
                    <a:pt x="421640" y="113030"/>
                    <a:pt x="414020" y="85090"/>
                    <a:pt x="415290" y="69850"/>
                  </a:cubicBezTo>
                  <a:cubicBezTo>
                    <a:pt x="416560" y="57150"/>
                    <a:pt x="425450" y="44450"/>
                    <a:pt x="434340" y="35560"/>
                  </a:cubicBezTo>
                  <a:cubicBezTo>
                    <a:pt x="443230" y="26670"/>
                    <a:pt x="457200" y="19050"/>
                    <a:pt x="469900" y="19050"/>
                  </a:cubicBezTo>
                  <a:cubicBezTo>
                    <a:pt x="486410" y="19050"/>
                    <a:pt x="511810" y="29210"/>
                    <a:pt x="523240" y="40640"/>
                  </a:cubicBezTo>
                  <a:cubicBezTo>
                    <a:pt x="532130" y="49530"/>
                    <a:pt x="538480" y="64770"/>
                    <a:pt x="538480" y="77470"/>
                  </a:cubicBezTo>
                  <a:cubicBezTo>
                    <a:pt x="538480" y="90170"/>
                    <a:pt x="533400" y="104140"/>
                    <a:pt x="527050" y="114300"/>
                  </a:cubicBezTo>
                  <a:cubicBezTo>
                    <a:pt x="519430" y="124460"/>
                    <a:pt x="514350" y="132080"/>
                    <a:pt x="496570" y="138430"/>
                  </a:cubicBezTo>
                  <a:cubicBezTo>
                    <a:pt x="440690" y="157480"/>
                    <a:pt x="177800" y="138430"/>
                    <a:pt x="100330" y="127000"/>
                  </a:cubicBezTo>
                  <a:cubicBezTo>
                    <a:pt x="67310" y="121920"/>
                    <a:pt x="48260" y="120650"/>
                    <a:pt x="31750" y="109220"/>
                  </a:cubicBezTo>
                  <a:cubicBezTo>
                    <a:pt x="16510" y="99060"/>
                    <a:pt x="2540" y="80010"/>
                    <a:pt x="1270" y="63500"/>
                  </a:cubicBezTo>
                  <a:cubicBezTo>
                    <a:pt x="0" y="46990"/>
                    <a:pt x="8890" y="22860"/>
                    <a:pt x="20320" y="12700"/>
                  </a:cubicBezTo>
                  <a:cubicBezTo>
                    <a:pt x="33020" y="2540"/>
                    <a:pt x="73660" y="0"/>
                    <a:pt x="7366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8035290" y="2357438"/>
            <a:ext cx="556260" cy="730568"/>
            <a:chOff x="0" y="0"/>
            <a:chExt cx="741680" cy="9740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49530" y="50800"/>
              <a:ext cx="652780" cy="876300"/>
            </a:xfrm>
            <a:custGeom>
              <a:avLst/>
              <a:gdLst/>
              <a:ahLst/>
              <a:cxnLst/>
              <a:rect r="r" b="b" t="t" l="l"/>
              <a:pathLst>
                <a:path h="876300" w="652780">
                  <a:moveTo>
                    <a:pt x="344170" y="0"/>
                  </a:moveTo>
                  <a:cubicBezTo>
                    <a:pt x="516890" y="3810"/>
                    <a:pt x="543560" y="5080"/>
                    <a:pt x="566420" y="19050"/>
                  </a:cubicBezTo>
                  <a:cubicBezTo>
                    <a:pt x="590550" y="33020"/>
                    <a:pt x="613410" y="53340"/>
                    <a:pt x="627380" y="87630"/>
                  </a:cubicBezTo>
                  <a:cubicBezTo>
                    <a:pt x="651510" y="146050"/>
                    <a:pt x="652780" y="299720"/>
                    <a:pt x="641350" y="363220"/>
                  </a:cubicBezTo>
                  <a:cubicBezTo>
                    <a:pt x="635000" y="398780"/>
                    <a:pt x="619760" y="417830"/>
                    <a:pt x="608330" y="443230"/>
                  </a:cubicBezTo>
                  <a:cubicBezTo>
                    <a:pt x="596900" y="468630"/>
                    <a:pt x="593090" y="487680"/>
                    <a:pt x="574040" y="516890"/>
                  </a:cubicBezTo>
                  <a:cubicBezTo>
                    <a:pt x="538480" y="570230"/>
                    <a:pt x="445770" y="675640"/>
                    <a:pt x="387350" y="725170"/>
                  </a:cubicBezTo>
                  <a:cubicBezTo>
                    <a:pt x="345440" y="759460"/>
                    <a:pt x="306070" y="779780"/>
                    <a:pt x="267970" y="798830"/>
                  </a:cubicBezTo>
                  <a:cubicBezTo>
                    <a:pt x="236220" y="815340"/>
                    <a:pt x="204470" y="830580"/>
                    <a:pt x="175260" y="838200"/>
                  </a:cubicBezTo>
                  <a:cubicBezTo>
                    <a:pt x="152400" y="844550"/>
                    <a:pt x="132080" y="850900"/>
                    <a:pt x="109220" y="848360"/>
                  </a:cubicBezTo>
                  <a:cubicBezTo>
                    <a:pt x="81280" y="844550"/>
                    <a:pt x="38100" y="830580"/>
                    <a:pt x="20320" y="810260"/>
                  </a:cubicBezTo>
                  <a:cubicBezTo>
                    <a:pt x="5080" y="792480"/>
                    <a:pt x="2540" y="764540"/>
                    <a:pt x="1270" y="739140"/>
                  </a:cubicBezTo>
                  <a:cubicBezTo>
                    <a:pt x="0" y="711200"/>
                    <a:pt x="3810" y="675640"/>
                    <a:pt x="20320" y="650240"/>
                  </a:cubicBezTo>
                  <a:cubicBezTo>
                    <a:pt x="39370" y="621030"/>
                    <a:pt x="81280" y="596900"/>
                    <a:pt x="120650" y="581660"/>
                  </a:cubicBezTo>
                  <a:cubicBezTo>
                    <a:pt x="166370" y="563880"/>
                    <a:pt x="236220" y="558800"/>
                    <a:pt x="279400" y="561340"/>
                  </a:cubicBezTo>
                  <a:cubicBezTo>
                    <a:pt x="309880" y="563880"/>
                    <a:pt x="326390" y="566420"/>
                    <a:pt x="358140" y="582930"/>
                  </a:cubicBezTo>
                  <a:cubicBezTo>
                    <a:pt x="420370" y="614680"/>
                    <a:pt x="577850" y="732790"/>
                    <a:pt x="604520" y="777240"/>
                  </a:cubicBezTo>
                  <a:cubicBezTo>
                    <a:pt x="614680" y="792480"/>
                    <a:pt x="613410" y="803910"/>
                    <a:pt x="612140" y="816610"/>
                  </a:cubicBezTo>
                  <a:cubicBezTo>
                    <a:pt x="610870" y="829310"/>
                    <a:pt x="604520" y="844550"/>
                    <a:pt x="595630" y="853440"/>
                  </a:cubicBezTo>
                  <a:cubicBezTo>
                    <a:pt x="586740" y="862330"/>
                    <a:pt x="571500" y="871220"/>
                    <a:pt x="558800" y="872490"/>
                  </a:cubicBezTo>
                  <a:cubicBezTo>
                    <a:pt x="546100" y="873760"/>
                    <a:pt x="530860" y="872490"/>
                    <a:pt x="519430" y="864870"/>
                  </a:cubicBezTo>
                  <a:cubicBezTo>
                    <a:pt x="505460" y="855980"/>
                    <a:pt x="487680" y="833120"/>
                    <a:pt x="486410" y="815340"/>
                  </a:cubicBezTo>
                  <a:cubicBezTo>
                    <a:pt x="485140" y="797560"/>
                    <a:pt x="496570" y="772160"/>
                    <a:pt x="508000" y="760730"/>
                  </a:cubicBezTo>
                  <a:cubicBezTo>
                    <a:pt x="518160" y="750570"/>
                    <a:pt x="532130" y="745490"/>
                    <a:pt x="546100" y="745490"/>
                  </a:cubicBezTo>
                  <a:cubicBezTo>
                    <a:pt x="562610" y="745490"/>
                    <a:pt x="590550" y="756920"/>
                    <a:pt x="600710" y="770890"/>
                  </a:cubicBezTo>
                  <a:cubicBezTo>
                    <a:pt x="610870" y="784860"/>
                    <a:pt x="615950" y="814070"/>
                    <a:pt x="609600" y="830580"/>
                  </a:cubicBezTo>
                  <a:cubicBezTo>
                    <a:pt x="603250" y="847090"/>
                    <a:pt x="581660" y="866140"/>
                    <a:pt x="566420" y="871220"/>
                  </a:cubicBezTo>
                  <a:cubicBezTo>
                    <a:pt x="553720" y="876300"/>
                    <a:pt x="543560" y="875030"/>
                    <a:pt x="525780" y="868680"/>
                  </a:cubicBezTo>
                  <a:cubicBezTo>
                    <a:pt x="483870" y="853440"/>
                    <a:pt x="383540" y="756920"/>
                    <a:pt x="332740" y="725170"/>
                  </a:cubicBezTo>
                  <a:cubicBezTo>
                    <a:pt x="303530" y="706120"/>
                    <a:pt x="283210" y="692150"/>
                    <a:pt x="257810" y="687070"/>
                  </a:cubicBezTo>
                  <a:cubicBezTo>
                    <a:pt x="236220" y="681990"/>
                    <a:pt x="213360" y="683260"/>
                    <a:pt x="193040" y="689610"/>
                  </a:cubicBezTo>
                  <a:cubicBezTo>
                    <a:pt x="173990" y="695960"/>
                    <a:pt x="138430" y="722630"/>
                    <a:pt x="139700" y="723900"/>
                  </a:cubicBezTo>
                  <a:cubicBezTo>
                    <a:pt x="140970" y="726440"/>
                    <a:pt x="241300" y="689610"/>
                    <a:pt x="289560" y="655320"/>
                  </a:cubicBezTo>
                  <a:cubicBezTo>
                    <a:pt x="349250" y="613410"/>
                    <a:pt x="426720" y="530860"/>
                    <a:pt x="461010" y="478790"/>
                  </a:cubicBezTo>
                  <a:cubicBezTo>
                    <a:pt x="482600" y="447040"/>
                    <a:pt x="488950" y="419100"/>
                    <a:pt x="499110" y="391160"/>
                  </a:cubicBezTo>
                  <a:cubicBezTo>
                    <a:pt x="508000" y="367030"/>
                    <a:pt x="514350" y="350520"/>
                    <a:pt x="518160" y="322580"/>
                  </a:cubicBezTo>
                  <a:cubicBezTo>
                    <a:pt x="523240" y="283210"/>
                    <a:pt x="527050" y="212090"/>
                    <a:pt x="518160" y="175260"/>
                  </a:cubicBezTo>
                  <a:cubicBezTo>
                    <a:pt x="511810" y="149860"/>
                    <a:pt x="506730" y="128270"/>
                    <a:pt x="486410" y="116840"/>
                  </a:cubicBezTo>
                  <a:cubicBezTo>
                    <a:pt x="455930" y="99060"/>
                    <a:pt x="361950" y="125730"/>
                    <a:pt x="330200" y="115570"/>
                  </a:cubicBezTo>
                  <a:cubicBezTo>
                    <a:pt x="313690" y="110490"/>
                    <a:pt x="302260" y="102870"/>
                    <a:pt x="295910" y="91440"/>
                  </a:cubicBezTo>
                  <a:cubicBezTo>
                    <a:pt x="288290" y="77470"/>
                    <a:pt x="285750" y="50800"/>
                    <a:pt x="289560" y="36830"/>
                  </a:cubicBezTo>
                  <a:cubicBezTo>
                    <a:pt x="292100" y="26670"/>
                    <a:pt x="298450" y="20320"/>
                    <a:pt x="306070" y="13970"/>
                  </a:cubicBezTo>
                  <a:cubicBezTo>
                    <a:pt x="314960" y="6350"/>
                    <a:pt x="344170" y="0"/>
                    <a:pt x="34417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8621078" y="2446020"/>
            <a:ext cx="198120" cy="512445"/>
            <a:chOff x="0" y="0"/>
            <a:chExt cx="264160" cy="68326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45720" y="50800"/>
              <a:ext cx="167640" cy="582930"/>
            </a:xfrm>
            <a:custGeom>
              <a:avLst/>
              <a:gdLst/>
              <a:ahLst/>
              <a:cxnLst/>
              <a:rect r="r" b="b" t="t" l="l"/>
              <a:pathLst>
                <a:path h="582930" w="167640">
                  <a:moveTo>
                    <a:pt x="119380" y="48260"/>
                  </a:moveTo>
                  <a:cubicBezTo>
                    <a:pt x="151130" y="480060"/>
                    <a:pt x="167640" y="505460"/>
                    <a:pt x="166370" y="527050"/>
                  </a:cubicBezTo>
                  <a:cubicBezTo>
                    <a:pt x="165100" y="541020"/>
                    <a:pt x="160020" y="552450"/>
                    <a:pt x="152400" y="561340"/>
                  </a:cubicBezTo>
                  <a:cubicBezTo>
                    <a:pt x="144780" y="570230"/>
                    <a:pt x="130810" y="579120"/>
                    <a:pt x="118110" y="580390"/>
                  </a:cubicBezTo>
                  <a:cubicBezTo>
                    <a:pt x="102870" y="581660"/>
                    <a:pt x="76200" y="574040"/>
                    <a:pt x="64770" y="563880"/>
                  </a:cubicBezTo>
                  <a:cubicBezTo>
                    <a:pt x="54610" y="554990"/>
                    <a:pt x="49530" y="541020"/>
                    <a:pt x="48260" y="529590"/>
                  </a:cubicBezTo>
                  <a:cubicBezTo>
                    <a:pt x="46990" y="518160"/>
                    <a:pt x="48260" y="502920"/>
                    <a:pt x="55880" y="492760"/>
                  </a:cubicBezTo>
                  <a:cubicBezTo>
                    <a:pt x="64770" y="480060"/>
                    <a:pt x="87630" y="464820"/>
                    <a:pt x="102870" y="462280"/>
                  </a:cubicBezTo>
                  <a:cubicBezTo>
                    <a:pt x="115570" y="459740"/>
                    <a:pt x="129540" y="464820"/>
                    <a:pt x="139700" y="472440"/>
                  </a:cubicBezTo>
                  <a:cubicBezTo>
                    <a:pt x="152400" y="481330"/>
                    <a:pt x="167640" y="504190"/>
                    <a:pt x="167640" y="520700"/>
                  </a:cubicBezTo>
                  <a:cubicBezTo>
                    <a:pt x="167640" y="537210"/>
                    <a:pt x="153670" y="560070"/>
                    <a:pt x="142240" y="570230"/>
                  </a:cubicBezTo>
                  <a:cubicBezTo>
                    <a:pt x="132080" y="579120"/>
                    <a:pt x="118110" y="582930"/>
                    <a:pt x="105410" y="581660"/>
                  </a:cubicBezTo>
                  <a:cubicBezTo>
                    <a:pt x="90170" y="580390"/>
                    <a:pt x="69850" y="570230"/>
                    <a:pt x="57150" y="553720"/>
                  </a:cubicBezTo>
                  <a:cubicBezTo>
                    <a:pt x="39370" y="530860"/>
                    <a:pt x="33020" y="485140"/>
                    <a:pt x="26670" y="440690"/>
                  </a:cubicBezTo>
                  <a:cubicBezTo>
                    <a:pt x="19050" y="379730"/>
                    <a:pt x="31750" y="287020"/>
                    <a:pt x="26670" y="218440"/>
                  </a:cubicBezTo>
                  <a:cubicBezTo>
                    <a:pt x="22860" y="158750"/>
                    <a:pt x="0" y="87630"/>
                    <a:pt x="5080" y="53340"/>
                  </a:cubicBezTo>
                  <a:cubicBezTo>
                    <a:pt x="7620" y="35560"/>
                    <a:pt x="12700" y="25400"/>
                    <a:pt x="21590" y="16510"/>
                  </a:cubicBezTo>
                  <a:cubicBezTo>
                    <a:pt x="30480" y="7620"/>
                    <a:pt x="46990" y="0"/>
                    <a:pt x="59690" y="0"/>
                  </a:cubicBezTo>
                  <a:cubicBezTo>
                    <a:pt x="72390" y="0"/>
                    <a:pt x="88900" y="5080"/>
                    <a:pt x="99060" y="12700"/>
                  </a:cubicBezTo>
                  <a:cubicBezTo>
                    <a:pt x="109220" y="20320"/>
                    <a:pt x="119380" y="48260"/>
                    <a:pt x="119380" y="4826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8516302" y="2640330"/>
            <a:ext cx="366712" cy="233362"/>
            <a:chOff x="0" y="0"/>
            <a:chExt cx="488950" cy="31115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46990" y="49530"/>
              <a:ext cx="392430" cy="213360"/>
            </a:xfrm>
            <a:custGeom>
              <a:avLst/>
              <a:gdLst/>
              <a:ahLst/>
              <a:cxnLst/>
              <a:rect r="r" b="b" t="t" l="l"/>
              <a:pathLst>
                <a:path h="213360" w="392430">
                  <a:moveTo>
                    <a:pt x="33020" y="101600"/>
                  </a:moveTo>
                  <a:cubicBezTo>
                    <a:pt x="199390" y="27940"/>
                    <a:pt x="280670" y="0"/>
                    <a:pt x="321310" y="1270"/>
                  </a:cubicBezTo>
                  <a:cubicBezTo>
                    <a:pt x="344170" y="2540"/>
                    <a:pt x="363220" y="8890"/>
                    <a:pt x="374650" y="19050"/>
                  </a:cubicBezTo>
                  <a:cubicBezTo>
                    <a:pt x="384810" y="27940"/>
                    <a:pt x="389890" y="41910"/>
                    <a:pt x="391160" y="54610"/>
                  </a:cubicBezTo>
                  <a:cubicBezTo>
                    <a:pt x="392430" y="67310"/>
                    <a:pt x="388620" y="82550"/>
                    <a:pt x="382270" y="92710"/>
                  </a:cubicBezTo>
                  <a:cubicBezTo>
                    <a:pt x="375920" y="102870"/>
                    <a:pt x="365760" y="114300"/>
                    <a:pt x="353060" y="118110"/>
                  </a:cubicBezTo>
                  <a:cubicBezTo>
                    <a:pt x="337820" y="123190"/>
                    <a:pt x="309880" y="121920"/>
                    <a:pt x="295910" y="111760"/>
                  </a:cubicBezTo>
                  <a:cubicBezTo>
                    <a:pt x="281940" y="101600"/>
                    <a:pt x="270510" y="76200"/>
                    <a:pt x="269240" y="60960"/>
                  </a:cubicBezTo>
                  <a:cubicBezTo>
                    <a:pt x="267970" y="48260"/>
                    <a:pt x="274320" y="34290"/>
                    <a:pt x="281940" y="24130"/>
                  </a:cubicBezTo>
                  <a:cubicBezTo>
                    <a:pt x="289560" y="13970"/>
                    <a:pt x="303530" y="5080"/>
                    <a:pt x="314960" y="2540"/>
                  </a:cubicBezTo>
                  <a:cubicBezTo>
                    <a:pt x="326390" y="0"/>
                    <a:pt x="341630" y="0"/>
                    <a:pt x="353060" y="5080"/>
                  </a:cubicBezTo>
                  <a:cubicBezTo>
                    <a:pt x="364490" y="10160"/>
                    <a:pt x="375920" y="20320"/>
                    <a:pt x="382270" y="30480"/>
                  </a:cubicBezTo>
                  <a:cubicBezTo>
                    <a:pt x="388620" y="40640"/>
                    <a:pt x="392430" y="55880"/>
                    <a:pt x="391160" y="68580"/>
                  </a:cubicBezTo>
                  <a:cubicBezTo>
                    <a:pt x="389890" y="80010"/>
                    <a:pt x="386080" y="92710"/>
                    <a:pt x="374650" y="102870"/>
                  </a:cubicBezTo>
                  <a:cubicBezTo>
                    <a:pt x="349250" y="124460"/>
                    <a:pt x="262890" y="128270"/>
                    <a:pt x="210820" y="147320"/>
                  </a:cubicBezTo>
                  <a:cubicBezTo>
                    <a:pt x="162560" y="165100"/>
                    <a:pt x="105410" y="205740"/>
                    <a:pt x="72390" y="210820"/>
                  </a:cubicBezTo>
                  <a:cubicBezTo>
                    <a:pt x="54610" y="213360"/>
                    <a:pt x="41910" y="212090"/>
                    <a:pt x="30480" y="205740"/>
                  </a:cubicBezTo>
                  <a:cubicBezTo>
                    <a:pt x="19050" y="199390"/>
                    <a:pt x="7620" y="186690"/>
                    <a:pt x="3810" y="173990"/>
                  </a:cubicBezTo>
                  <a:cubicBezTo>
                    <a:pt x="0" y="161290"/>
                    <a:pt x="0" y="144780"/>
                    <a:pt x="5080" y="132080"/>
                  </a:cubicBezTo>
                  <a:cubicBezTo>
                    <a:pt x="10160" y="120650"/>
                    <a:pt x="33020" y="101600"/>
                    <a:pt x="33020" y="10160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9024938" y="2323148"/>
            <a:ext cx="513397" cy="692468"/>
            <a:chOff x="0" y="0"/>
            <a:chExt cx="684530" cy="92329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46990" y="50800"/>
              <a:ext cx="589280" cy="822960"/>
            </a:xfrm>
            <a:custGeom>
              <a:avLst/>
              <a:gdLst/>
              <a:ahLst/>
              <a:cxnLst/>
              <a:rect r="r" b="b" t="t" l="l"/>
              <a:pathLst>
                <a:path h="822960" w="589280">
                  <a:moveTo>
                    <a:pt x="64770" y="0"/>
                  </a:moveTo>
                  <a:cubicBezTo>
                    <a:pt x="363220" y="19050"/>
                    <a:pt x="435610" y="34290"/>
                    <a:pt x="474980" y="73660"/>
                  </a:cubicBezTo>
                  <a:cubicBezTo>
                    <a:pt x="511810" y="110490"/>
                    <a:pt x="525780" y="168910"/>
                    <a:pt x="538480" y="226060"/>
                  </a:cubicBezTo>
                  <a:cubicBezTo>
                    <a:pt x="552450" y="292100"/>
                    <a:pt x="549910" y="386080"/>
                    <a:pt x="546100" y="447040"/>
                  </a:cubicBezTo>
                  <a:cubicBezTo>
                    <a:pt x="543560" y="490220"/>
                    <a:pt x="541020" y="527050"/>
                    <a:pt x="529590" y="557530"/>
                  </a:cubicBezTo>
                  <a:cubicBezTo>
                    <a:pt x="520700" y="582930"/>
                    <a:pt x="502920" y="599440"/>
                    <a:pt x="488950" y="621030"/>
                  </a:cubicBezTo>
                  <a:cubicBezTo>
                    <a:pt x="473710" y="643890"/>
                    <a:pt x="462280" y="668020"/>
                    <a:pt x="439420" y="693420"/>
                  </a:cubicBezTo>
                  <a:cubicBezTo>
                    <a:pt x="407670" y="728980"/>
                    <a:pt x="345440" y="784860"/>
                    <a:pt x="304800" y="805180"/>
                  </a:cubicBezTo>
                  <a:cubicBezTo>
                    <a:pt x="278130" y="817880"/>
                    <a:pt x="255270" y="821690"/>
                    <a:pt x="231140" y="821690"/>
                  </a:cubicBezTo>
                  <a:cubicBezTo>
                    <a:pt x="207010" y="821690"/>
                    <a:pt x="182880" y="816610"/>
                    <a:pt x="158750" y="807720"/>
                  </a:cubicBezTo>
                  <a:cubicBezTo>
                    <a:pt x="129540" y="796290"/>
                    <a:pt x="95250" y="777240"/>
                    <a:pt x="71120" y="755650"/>
                  </a:cubicBezTo>
                  <a:cubicBezTo>
                    <a:pt x="48260" y="735330"/>
                    <a:pt x="25400" y="709930"/>
                    <a:pt x="13970" y="683260"/>
                  </a:cubicBezTo>
                  <a:cubicBezTo>
                    <a:pt x="3810" y="657860"/>
                    <a:pt x="0" y="627380"/>
                    <a:pt x="3810" y="599440"/>
                  </a:cubicBezTo>
                  <a:cubicBezTo>
                    <a:pt x="7620" y="570230"/>
                    <a:pt x="17780" y="529590"/>
                    <a:pt x="41910" y="510540"/>
                  </a:cubicBezTo>
                  <a:cubicBezTo>
                    <a:pt x="71120" y="487680"/>
                    <a:pt x="130810" y="483870"/>
                    <a:pt x="180340" y="490220"/>
                  </a:cubicBezTo>
                  <a:cubicBezTo>
                    <a:pt x="243840" y="499110"/>
                    <a:pt x="336550" y="553720"/>
                    <a:pt x="387350" y="581660"/>
                  </a:cubicBezTo>
                  <a:cubicBezTo>
                    <a:pt x="419100" y="599440"/>
                    <a:pt x="439420" y="610870"/>
                    <a:pt x="461010" y="629920"/>
                  </a:cubicBezTo>
                  <a:cubicBezTo>
                    <a:pt x="482600" y="648970"/>
                    <a:pt x="499110" y="685800"/>
                    <a:pt x="519430" y="698500"/>
                  </a:cubicBezTo>
                  <a:cubicBezTo>
                    <a:pt x="534670" y="707390"/>
                    <a:pt x="553720" y="701040"/>
                    <a:pt x="565150" y="711200"/>
                  </a:cubicBezTo>
                  <a:cubicBezTo>
                    <a:pt x="577850" y="722630"/>
                    <a:pt x="589280" y="749300"/>
                    <a:pt x="586740" y="767080"/>
                  </a:cubicBezTo>
                  <a:cubicBezTo>
                    <a:pt x="584200" y="784860"/>
                    <a:pt x="568960" y="807720"/>
                    <a:pt x="553720" y="815340"/>
                  </a:cubicBezTo>
                  <a:cubicBezTo>
                    <a:pt x="538480" y="822960"/>
                    <a:pt x="509270" y="822960"/>
                    <a:pt x="494030" y="814070"/>
                  </a:cubicBezTo>
                  <a:cubicBezTo>
                    <a:pt x="478790" y="805180"/>
                    <a:pt x="462280" y="782320"/>
                    <a:pt x="461010" y="764540"/>
                  </a:cubicBezTo>
                  <a:cubicBezTo>
                    <a:pt x="459740" y="746760"/>
                    <a:pt x="469900" y="721360"/>
                    <a:pt x="483870" y="709930"/>
                  </a:cubicBezTo>
                  <a:cubicBezTo>
                    <a:pt x="497840" y="698500"/>
                    <a:pt x="525780" y="694690"/>
                    <a:pt x="542290" y="698500"/>
                  </a:cubicBezTo>
                  <a:cubicBezTo>
                    <a:pt x="554990" y="701040"/>
                    <a:pt x="567690" y="709930"/>
                    <a:pt x="575310" y="721360"/>
                  </a:cubicBezTo>
                  <a:cubicBezTo>
                    <a:pt x="584200" y="735330"/>
                    <a:pt x="588010" y="764540"/>
                    <a:pt x="584200" y="779780"/>
                  </a:cubicBezTo>
                  <a:cubicBezTo>
                    <a:pt x="580390" y="792480"/>
                    <a:pt x="568960" y="805180"/>
                    <a:pt x="558800" y="811530"/>
                  </a:cubicBezTo>
                  <a:cubicBezTo>
                    <a:pt x="548640" y="817880"/>
                    <a:pt x="535940" y="822960"/>
                    <a:pt x="520700" y="821690"/>
                  </a:cubicBezTo>
                  <a:cubicBezTo>
                    <a:pt x="495300" y="819150"/>
                    <a:pt x="448310" y="795020"/>
                    <a:pt x="424180" y="775970"/>
                  </a:cubicBezTo>
                  <a:cubicBezTo>
                    <a:pt x="403860" y="760730"/>
                    <a:pt x="396240" y="737870"/>
                    <a:pt x="378460" y="721360"/>
                  </a:cubicBezTo>
                  <a:cubicBezTo>
                    <a:pt x="359410" y="703580"/>
                    <a:pt x="336550" y="692150"/>
                    <a:pt x="309880" y="676910"/>
                  </a:cubicBezTo>
                  <a:cubicBezTo>
                    <a:pt x="273050" y="656590"/>
                    <a:pt x="213360" y="617220"/>
                    <a:pt x="176530" y="613410"/>
                  </a:cubicBezTo>
                  <a:cubicBezTo>
                    <a:pt x="151130" y="610870"/>
                    <a:pt x="114300" y="618490"/>
                    <a:pt x="111760" y="628650"/>
                  </a:cubicBezTo>
                  <a:cubicBezTo>
                    <a:pt x="109220" y="641350"/>
                    <a:pt x="162560" y="680720"/>
                    <a:pt x="187960" y="690880"/>
                  </a:cubicBezTo>
                  <a:cubicBezTo>
                    <a:pt x="209550" y="699770"/>
                    <a:pt x="231140" y="702310"/>
                    <a:pt x="252730" y="697230"/>
                  </a:cubicBezTo>
                  <a:cubicBezTo>
                    <a:pt x="275590" y="692150"/>
                    <a:pt x="298450" y="676910"/>
                    <a:pt x="321310" y="656590"/>
                  </a:cubicBezTo>
                  <a:cubicBezTo>
                    <a:pt x="354330" y="627380"/>
                    <a:pt x="403860" y="563880"/>
                    <a:pt x="420370" y="524510"/>
                  </a:cubicBezTo>
                  <a:cubicBezTo>
                    <a:pt x="431800" y="497840"/>
                    <a:pt x="430530" y="481330"/>
                    <a:pt x="431800" y="448310"/>
                  </a:cubicBezTo>
                  <a:cubicBezTo>
                    <a:pt x="435610" y="391160"/>
                    <a:pt x="434340" y="266700"/>
                    <a:pt x="424180" y="213360"/>
                  </a:cubicBezTo>
                  <a:cubicBezTo>
                    <a:pt x="419100" y="185420"/>
                    <a:pt x="416560" y="166370"/>
                    <a:pt x="400050" y="149860"/>
                  </a:cubicBezTo>
                  <a:cubicBezTo>
                    <a:pt x="379730" y="128270"/>
                    <a:pt x="340360" y="116840"/>
                    <a:pt x="297180" y="107950"/>
                  </a:cubicBezTo>
                  <a:cubicBezTo>
                    <a:pt x="231140" y="95250"/>
                    <a:pt x="78740" y="125730"/>
                    <a:pt x="38100" y="106680"/>
                  </a:cubicBezTo>
                  <a:cubicBezTo>
                    <a:pt x="21590" y="99060"/>
                    <a:pt x="15240" y="87630"/>
                    <a:pt x="11430" y="76200"/>
                  </a:cubicBezTo>
                  <a:cubicBezTo>
                    <a:pt x="7620" y="64770"/>
                    <a:pt x="5080" y="48260"/>
                    <a:pt x="11430" y="36830"/>
                  </a:cubicBezTo>
                  <a:cubicBezTo>
                    <a:pt x="19050" y="21590"/>
                    <a:pt x="64770" y="0"/>
                    <a:pt x="6477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9504045" y="2498408"/>
            <a:ext cx="352425" cy="164783"/>
            <a:chOff x="0" y="0"/>
            <a:chExt cx="469900" cy="21971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49530" y="46990"/>
              <a:ext cx="373380" cy="134620"/>
            </a:xfrm>
            <a:custGeom>
              <a:avLst/>
              <a:gdLst/>
              <a:ahLst/>
              <a:cxnLst/>
              <a:rect r="r" b="b" t="t" l="l"/>
              <a:pathLst>
                <a:path h="134620" w="373380">
                  <a:moveTo>
                    <a:pt x="59690" y="3810"/>
                  </a:moveTo>
                  <a:cubicBezTo>
                    <a:pt x="351790" y="15240"/>
                    <a:pt x="364490" y="33020"/>
                    <a:pt x="369570" y="46990"/>
                  </a:cubicBezTo>
                  <a:cubicBezTo>
                    <a:pt x="373380" y="58420"/>
                    <a:pt x="372110" y="73660"/>
                    <a:pt x="367030" y="85090"/>
                  </a:cubicBezTo>
                  <a:cubicBezTo>
                    <a:pt x="361950" y="96520"/>
                    <a:pt x="351790" y="107950"/>
                    <a:pt x="341630" y="114300"/>
                  </a:cubicBezTo>
                  <a:cubicBezTo>
                    <a:pt x="331470" y="120650"/>
                    <a:pt x="316230" y="123190"/>
                    <a:pt x="304800" y="121920"/>
                  </a:cubicBezTo>
                  <a:cubicBezTo>
                    <a:pt x="293370" y="120650"/>
                    <a:pt x="279400" y="115570"/>
                    <a:pt x="270510" y="105410"/>
                  </a:cubicBezTo>
                  <a:cubicBezTo>
                    <a:pt x="260350" y="93980"/>
                    <a:pt x="251460" y="68580"/>
                    <a:pt x="252730" y="53340"/>
                  </a:cubicBezTo>
                  <a:cubicBezTo>
                    <a:pt x="254000" y="40640"/>
                    <a:pt x="260350" y="26670"/>
                    <a:pt x="270510" y="19050"/>
                  </a:cubicBezTo>
                  <a:cubicBezTo>
                    <a:pt x="281940" y="8890"/>
                    <a:pt x="307340" y="0"/>
                    <a:pt x="323850" y="3810"/>
                  </a:cubicBezTo>
                  <a:cubicBezTo>
                    <a:pt x="340360" y="7620"/>
                    <a:pt x="359410" y="26670"/>
                    <a:pt x="367030" y="40640"/>
                  </a:cubicBezTo>
                  <a:cubicBezTo>
                    <a:pt x="373380" y="52070"/>
                    <a:pt x="372110" y="67310"/>
                    <a:pt x="369570" y="78740"/>
                  </a:cubicBezTo>
                  <a:cubicBezTo>
                    <a:pt x="367030" y="90170"/>
                    <a:pt x="358140" y="102870"/>
                    <a:pt x="347980" y="110490"/>
                  </a:cubicBezTo>
                  <a:cubicBezTo>
                    <a:pt x="337820" y="118110"/>
                    <a:pt x="328930" y="119380"/>
                    <a:pt x="311150" y="121920"/>
                  </a:cubicBezTo>
                  <a:cubicBezTo>
                    <a:pt x="262890" y="129540"/>
                    <a:pt x="91440" y="134620"/>
                    <a:pt x="45720" y="119380"/>
                  </a:cubicBezTo>
                  <a:cubicBezTo>
                    <a:pt x="27940" y="113030"/>
                    <a:pt x="19050" y="105410"/>
                    <a:pt x="11430" y="95250"/>
                  </a:cubicBezTo>
                  <a:cubicBezTo>
                    <a:pt x="3810" y="85090"/>
                    <a:pt x="0" y="68580"/>
                    <a:pt x="1270" y="55880"/>
                  </a:cubicBezTo>
                  <a:cubicBezTo>
                    <a:pt x="2540" y="43180"/>
                    <a:pt x="10160" y="27940"/>
                    <a:pt x="20320" y="19050"/>
                  </a:cubicBezTo>
                  <a:cubicBezTo>
                    <a:pt x="30480" y="10160"/>
                    <a:pt x="59690" y="3810"/>
                    <a:pt x="59690" y="381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9450705" y="2727008"/>
            <a:ext cx="476250" cy="184785"/>
            <a:chOff x="0" y="0"/>
            <a:chExt cx="635000" cy="2463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49530" y="52070"/>
              <a:ext cx="539750" cy="160020"/>
            </a:xfrm>
            <a:custGeom>
              <a:avLst/>
              <a:gdLst/>
              <a:ahLst/>
              <a:cxnLst/>
              <a:rect r="r" b="b" t="t" l="l"/>
              <a:pathLst>
                <a:path h="160020" w="539750">
                  <a:moveTo>
                    <a:pt x="59690" y="0"/>
                  </a:moveTo>
                  <a:cubicBezTo>
                    <a:pt x="321310" y="2540"/>
                    <a:pt x="449580" y="1270"/>
                    <a:pt x="495300" y="24130"/>
                  </a:cubicBezTo>
                  <a:cubicBezTo>
                    <a:pt x="516890" y="34290"/>
                    <a:pt x="529590" y="50800"/>
                    <a:pt x="534670" y="66040"/>
                  </a:cubicBezTo>
                  <a:cubicBezTo>
                    <a:pt x="539750" y="78740"/>
                    <a:pt x="537210" y="93980"/>
                    <a:pt x="532130" y="105410"/>
                  </a:cubicBezTo>
                  <a:cubicBezTo>
                    <a:pt x="527050" y="116840"/>
                    <a:pt x="516890" y="129540"/>
                    <a:pt x="506730" y="135890"/>
                  </a:cubicBezTo>
                  <a:cubicBezTo>
                    <a:pt x="495300" y="142240"/>
                    <a:pt x="480060" y="146050"/>
                    <a:pt x="467360" y="143510"/>
                  </a:cubicBezTo>
                  <a:cubicBezTo>
                    <a:pt x="452120" y="139700"/>
                    <a:pt x="427990" y="125730"/>
                    <a:pt x="420370" y="110490"/>
                  </a:cubicBezTo>
                  <a:cubicBezTo>
                    <a:pt x="412750" y="95250"/>
                    <a:pt x="412750" y="68580"/>
                    <a:pt x="420370" y="53340"/>
                  </a:cubicBezTo>
                  <a:cubicBezTo>
                    <a:pt x="427990" y="38100"/>
                    <a:pt x="453390" y="24130"/>
                    <a:pt x="468630" y="21590"/>
                  </a:cubicBezTo>
                  <a:cubicBezTo>
                    <a:pt x="481330" y="19050"/>
                    <a:pt x="496570" y="24130"/>
                    <a:pt x="506730" y="30480"/>
                  </a:cubicBezTo>
                  <a:cubicBezTo>
                    <a:pt x="516890" y="36830"/>
                    <a:pt x="528320" y="46990"/>
                    <a:pt x="532130" y="59690"/>
                  </a:cubicBezTo>
                  <a:cubicBezTo>
                    <a:pt x="537210" y="74930"/>
                    <a:pt x="533400" y="102870"/>
                    <a:pt x="525780" y="116840"/>
                  </a:cubicBezTo>
                  <a:cubicBezTo>
                    <a:pt x="519430" y="128270"/>
                    <a:pt x="511810" y="135890"/>
                    <a:pt x="494030" y="140970"/>
                  </a:cubicBezTo>
                  <a:cubicBezTo>
                    <a:pt x="431800" y="160020"/>
                    <a:pt x="109220" y="137160"/>
                    <a:pt x="45720" y="115570"/>
                  </a:cubicBezTo>
                  <a:cubicBezTo>
                    <a:pt x="26670" y="109220"/>
                    <a:pt x="19050" y="102870"/>
                    <a:pt x="11430" y="92710"/>
                  </a:cubicBezTo>
                  <a:cubicBezTo>
                    <a:pt x="3810" y="82550"/>
                    <a:pt x="0" y="64770"/>
                    <a:pt x="1270" y="52070"/>
                  </a:cubicBezTo>
                  <a:cubicBezTo>
                    <a:pt x="2540" y="39370"/>
                    <a:pt x="11430" y="24130"/>
                    <a:pt x="21590" y="15240"/>
                  </a:cubicBezTo>
                  <a:cubicBezTo>
                    <a:pt x="31750" y="6350"/>
                    <a:pt x="59690" y="0"/>
                    <a:pt x="5969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9967912" y="2184083"/>
            <a:ext cx="473393" cy="989648"/>
            <a:chOff x="0" y="0"/>
            <a:chExt cx="631190" cy="131953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33020" y="49530"/>
              <a:ext cx="571500" cy="1228090"/>
            </a:xfrm>
            <a:custGeom>
              <a:avLst/>
              <a:gdLst/>
              <a:ahLst/>
              <a:cxnLst/>
              <a:rect r="r" b="b" t="t" l="l"/>
              <a:pathLst>
                <a:path h="1228090" w="571500">
                  <a:moveTo>
                    <a:pt x="403860" y="100330"/>
                  </a:moveTo>
                  <a:cubicBezTo>
                    <a:pt x="318770" y="154940"/>
                    <a:pt x="309880" y="167640"/>
                    <a:pt x="290830" y="190500"/>
                  </a:cubicBezTo>
                  <a:cubicBezTo>
                    <a:pt x="257810" y="231140"/>
                    <a:pt x="187960" y="307340"/>
                    <a:pt x="160020" y="367030"/>
                  </a:cubicBezTo>
                  <a:cubicBezTo>
                    <a:pt x="137160" y="417830"/>
                    <a:pt x="132080" y="457200"/>
                    <a:pt x="124460" y="520700"/>
                  </a:cubicBezTo>
                  <a:cubicBezTo>
                    <a:pt x="113030" y="618490"/>
                    <a:pt x="107950" y="812800"/>
                    <a:pt x="123190" y="896620"/>
                  </a:cubicBezTo>
                  <a:cubicBezTo>
                    <a:pt x="130810" y="941070"/>
                    <a:pt x="144780" y="961390"/>
                    <a:pt x="161290" y="994410"/>
                  </a:cubicBezTo>
                  <a:cubicBezTo>
                    <a:pt x="180340" y="1031240"/>
                    <a:pt x="200660" y="1085850"/>
                    <a:pt x="236220" y="1104900"/>
                  </a:cubicBezTo>
                  <a:cubicBezTo>
                    <a:pt x="274320" y="1125220"/>
                    <a:pt x="358140" y="1120140"/>
                    <a:pt x="388620" y="1103630"/>
                  </a:cubicBezTo>
                  <a:cubicBezTo>
                    <a:pt x="407670" y="1093470"/>
                    <a:pt x="415290" y="1078230"/>
                    <a:pt x="422910" y="1054100"/>
                  </a:cubicBezTo>
                  <a:cubicBezTo>
                    <a:pt x="438150" y="1010920"/>
                    <a:pt x="436880" y="855980"/>
                    <a:pt x="434340" y="855980"/>
                  </a:cubicBezTo>
                  <a:cubicBezTo>
                    <a:pt x="433070" y="855980"/>
                    <a:pt x="433070" y="895350"/>
                    <a:pt x="422910" y="920750"/>
                  </a:cubicBezTo>
                  <a:cubicBezTo>
                    <a:pt x="406400" y="965200"/>
                    <a:pt x="347980" y="1069340"/>
                    <a:pt x="317500" y="1092200"/>
                  </a:cubicBezTo>
                  <a:cubicBezTo>
                    <a:pt x="303530" y="1102360"/>
                    <a:pt x="290830" y="1102360"/>
                    <a:pt x="278130" y="1101090"/>
                  </a:cubicBezTo>
                  <a:cubicBezTo>
                    <a:pt x="265430" y="1099820"/>
                    <a:pt x="250190" y="1094740"/>
                    <a:pt x="241300" y="1084580"/>
                  </a:cubicBezTo>
                  <a:cubicBezTo>
                    <a:pt x="231140" y="1071880"/>
                    <a:pt x="222250" y="1045210"/>
                    <a:pt x="223520" y="1028700"/>
                  </a:cubicBezTo>
                  <a:cubicBezTo>
                    <a:pt x="224790" y="1016000"/>
                    <a:pt x="231140" y="1003300"/>
                    <a:pt x="241300" y="994410"/>
                  </a:cubicBezTo>
                  <a:cubicBezTo>
                    <a:pt x="254000" y="984250"/>
                    <a:pt x="281940" y="974090"/>
                    <a:pt x="298450" y="977900"/>
                  </a:cubicBezTo>
                  <a:cubicBezTo>
                    <a:pt x="314960" y="981710"/>
                    <a:pt x="336550" y="999490"/>
                    <a:pt x="342900" y="1016000"/>
                  </a:cubicBezTo>
                  <a:cubicBezTo>
                    <a:pt x="349250" y="1032510"/>
                    <a:pt x="344170" y="1060450"/>
                    <a:pt x="336550" y="1074420"/>
                  </a:cubicBezTo>
                  <a:cubicBezTo>
                    <a:pt x="330200" y="1085850"/>
                    <a:pt x="316230" y="1094740"/>
                    <a:pt x="304800" y="1098550"/>
                  </a:cubicBezTo>
                  <a:cubicBezTo>
                    <a:pt x="293370" y="1102360"/>
                    <a:pt x="278130" y="1103630"/>
                    <a:pt x="265430" y="1098550"/>
                  </a:cubicBezTo>
                  <a:cubicBezTo>
                    <a:pt x="250190" y="1092200"/>
                    <a:pt x="229870" y="1070610"/>
                    <a:pt x="224790" y="1055370"/>
                  </a:cubicBezTo>
                  <a:cubicBezTo>
                    <a:pt x="219710" y="1042670"/>
                    <a:pt x="222250" y="1032510"/>
                    <a:pt x="227330" y="1016000"/>
                  </a:cubicBezTo>
                  <a:cubicBezTo>
                    <a:pt x="237490" y="982980"/>
                    <a:pt x="283210" y="915670"/>
                    <a:pt x="311150" y="876300"/>
                  </a:cubicBezTo>
                  <a:cubicBezTo>
                    <a:pt x="334010" y="844550"/>
                    <a:pt x="351790" y="815340"/>
                    <a:pt x="378460" y="795020"/>
                  </a:cubicBezTo>
                  <a:cubicBezTo>
                    <a:pt x="403860" y="775970"/>
                    <a:pt x="438150" y="751840"/>
                    <a:pt x="466090" y="754380"/>
                  </a:cubicBezTo>
                  <a:cubicBezTo>
                    <a:pt x="494030" y="756920"/>
                    <a:pt x="530860" y="781050"/>
                    <a:pt x="547370" y="812800"/>
                  </a:cubicBezTo>
                  <a:cubicBezTo>
                    <a:pt x="571500" y="861060"/>
                    <a:pt x="552450" y="994410"/>
                    <a:pt x="544830" y="1046480"/>
                  </a:cubicBezTo>
                  <a:cubicBezTo>
                    <a:pt x="541020" y="1073150"/>
                    <a:pt x="539750" y="1085850"/>
                    <a:pt x="528320" y="1107440"/>
                  </a:cubicBezTo>
                  <a:cubicBezTo>
                    <a:pt x="511810" y="1137920"/>
                    <a:pt x="483870" y="1184910"/>
                    <a:pt x="445770" y="1203960"/>
                  </a:cubicBezTo>
                  <a:cubicBezTo>
                    <a:pt x="400050" y="1228090"/>
                    <a:pt x="306070" y="1221740"/>
                    <a:pt x="260350" y="1219200"/>
                  </a:cubicBezTo>
                  <a:cubicBezTo>
                    <a:pt x="232410" y="1217930"/>
                    <a:pt x="214630" y="1215390"/>
                    <a:pt x="193040" y="1205230"/>
                  </a:cubicBezTo>
                  <a:cubicBezTo>
                    <a:pt x="168910" y="1193800"/>
                    <a:pt x="144780" y="1170940"/>
                    <a:pt x="125730" y="1148080"/>
                  </a:cubicBezTo>
                  <a:cubicBezTo>
                    <a:pt x="106680" y="1125220"/>
                    <a:pt x="93980" y="1099820"/>
                    <a:pt x="78740" y="1068070"/>
                  </a:cubicBezTo>
                  <a:cubicBezTo>
                    <a:pt x="57150" y="1023620"/>
                    <a:pt x="29210" y="970280"/>
                    <a:pt x="17780" y="901700"/>
                  </a:cubicBezTo>
                  <a:cubicBezTo>
                    <a:pt x="0" y="800100"/>
                    <a:pt x="7620" y="617220"/>
                    <a:pt x="24130" y="509270"/>
                  </a:cubicBezTo>
                  <a:cubicBezTo>
                    <a:pt x="35560" y="430530"/>
                    <a:pt x="50800" y="374650"/>
                    <a:pt x="81280" y="311150"/>
                  </a:cubicBezTo>
                  <a:cubicBezTo>
                    <a:pt x="113030" y="243840"/>
                    <a:pt x="176530" y="163830"/>
                    <a:pt x="214630" y="116840"/>
                  </a:cubicBezTo>
                  <a:cubicBezTo>
                    <a:pt x="238760" y="87630"/>
                    <a:pt x="255270" y="69850"/>
                    <a:pt x="280670" y="50800"/>
                  </a:cubicBezTo>
                  <a:cubicBezTo>
                    <a:pt x="307340" y="30480"/>
                    <a:pt x="346710" y="0"/>
                    <a:pt x="373380" y="1270"/>
                  </a:cubicBezTo>
                  <a:cubicBezTo>
                    <a:pt x="393700" y="1270"/>
                    <a:pt x="416560" y="19050"/>
                    <a:pt x="425450" y="33020"/>
                  </a:cubicBezTo>
                  <a:cubicBezTo>
                    <a:pt x="431800" y="43180"/>
                    <a:pt x="431800" y="59690"/>
                    <a:pt x="427990" y="71120"/>
                  </a:cubicBezTo>
                  <a:cubicBezTo>
                    <a:pt x="424180" y="82550"/>
                    <a:pt x="403860" y="100330"/>
                    <a:pt x="403860" y="10033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7720012" y="3083242"/>
            <a:ext cx="551498" cy="675322"/>
            <a:chOff x="0" y="0"/>
            <a:chExt cx="735330" cy="90043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34290" y="49530"/>
              <a:ext cx="655320" cy="801370"/>
            </a:xfrm>
            <a:custGeom>
              <a:avLst/>
              <a:gdLst/>
              <a:ahLst/>
              <a:cxnLst/>
              <a:rect r="r" b="b" t="t" l="l"/>
              <a:pathLst>
                <a:path h="801370" w="655320">
                  <a:moveTo>
                    <a:pt x="129540" y="58420"/>
                  </a:moveTo>
                  <a:cubicBezTo>
                    <a:pt x="166370" y="539750"/>
                    <a:pt x="218440" y="632460"/>
                    <a:pt x="271780" y="666750"/>
                  </a:cubicBezTo>
                  <a:cubicBezTo>
                    <a:pt x="311150" y="690880"/>
                    <a:pt x="369570" y="693420"/>
                    <a:pt x="405130" y="680720"/>
                  </a:cubicBezTo>
                  <a:cubicBezTo>
                    <a:pt x="435610" y="670560"/>
                    <a:pt x="457200" y="638810"/>
                    <a:pt x="477520" y="609600"/>
                  </a:cubicBezTo>
                  <a:cubicBezTo>
                    <a:pt x="500380" y="575310"/>
                    <a:pt x="541020" y="497840"/>
                    <a:pt x="528320" y="481330"/>
                  </a:cubicBezTo>
                  <a:cubicBezTo>
                    <a:pt x="518160" y="468630"/>
                    <a:pt x="474980" y="474980"/>
                    <a:pt x="445770" y="487680"/>
                  </a:cubicBezTo>
                  <a:cubicBezTo>
                    <a:pt x="401320" y="508000"/>
                    <a:pt x="314960" y="590550"/>
                    <a:pt x="300990" y="624840"/>
                  </a:cubicBezTo>
                  <a:cubicBezTo>
                    <a:pt x="294640" y="640080"/>
                    <a:pt x="306070" y="651510"/>
                    <a:pt x="302260" y="664210"/>
                  </a:cubicBezTo>
                  <a:cubicBezTo>
                    <a:pt x="298450" y="678180"/>
                    <a:pt x="290830" y="694690"/>
                    <a:pt x="279400" y="703580"/>
                  </a:cubicBezTo>
                  <a:cubicBezTo>
                    <a:pt x="267970" y="712470"/>
                    <a:pt x="248920" y="716280"/>
                    <a:pt x="236220" y="716280"/>
                  </a:cubicBezTo>
                  <a:cubicBezTo>
                    <a:pt x="226060" y="716280"/>
                    <a:pt x="215900" y="715010"/>
                    <a:pt x="207010" y="707390"/>
                  </a:cubicBezTo>
                  <a:cubicBezTo>
                    <a:pt x="191770" y="695960"/>
                    <a:pt x="167640" y="660400"/>
                    <a:pt x="161290" y="636270"/>
                  </a:cubicBezTo>
                  <a:cubicBezTo>
                    <a:pt x="156210" y="615950"/>
                    <a:pt x="156210" y="591820"/>
                    <a:pt x="165100" y="576580"/>
                  </a:cubicBezTo>
                  <a:cubicBezTo>
                    <a:pt x="173990" y="561340"/>
                    <a:pt x="199390" y="548640"/>
                    <a:pt x="215900" y="546100"/>
                  </a:cubicBezTo>
                  <a:cubicBezTo>
                    <a:pt x="228600" y="544830"/>
                    <a:pt x="243840" y="549910"/>
                    <a:pt x="254000" y="557530"/>
                  </a:cubicBezTo>
                  <a:cubicBezTo>
                    <a:pt x="264160" y="565150"/>
                    <a:pt x="275590" y="576580"/>
                    <a:pt x="279400" y="589280"/>
                  </a:cubicBezTo>
                  <a:cubicBezTo>
                    <a:pt x="283210" y="604520"/>
                    <a:pt x="279400" y="633730"/>
                    <a:pt x="269240" y="647700"/>
                  </a:cubicBezTo>
                  <a:cubicBezTo>
                    <a:pt x="259080" y="661670"/>
                    <a:pt x="233680" y="674370"/>
                    <a:pt x="215900" y="673100"/>
                  </a:cubicBezTo>
                  <a:cubicBezTo>
                    <a:pt x="198120" y="671830"/>
                    <a:pt x="173990" y="657860"/>
                    <a:pt x="165100" y="642620"/>
                  </a:cubicBezTo>
                  <a:cubicBezTo>
                    <a:pt x="156210" y="627380"/>
                    <a:pt x="153670" y="599440"/>
                    <a:pt x="161290" y="582930"/>
                  </a:cubicBezTo>
                  <a:cubicBezTo>
                    <a:pt x="168910" y="567690"/>
                    <a:pt x="190500" y="549910"/>
                    <a:pt x="208280" y="547370"/>
                  </a:cubicBezTo>
                  <a:cubicBezTo>
                    <a:pt x="226060" y="544830"/>
                    <a:pt x="250190" y="552450"/>
                    <a:pt x="265430" y="566420"/>
                  </a:cubicBezTo>
                  <a:cubicBezTo>
                    <a:pt x="284480" y="585470"/>
                    <a:pt x="304800" y="638810"/>
                    <a:pt x="302260" y="664210"/>
                  </a:cubicBezTo>
                  <a:cubicBezTo>
                    <a:pt x="300990" y="680720"/>
                    <a:pt x="290830" y="694690"/>
                    <a:pt x="279400" y="703580"/>
                  </a:cubicBezTo>
                  <a:cubicBezTo>
                    <a:pt x="265430" y="713740"/>
                    <a:pt x="237490" y="718820"/>
                    <a:pt x="220980" y="713740"/>
                  </a:cubicBezTo>
                  <a:cubicBezTo>
                    <a:pt x="204470" y="708660"/>
                    <a:pt x="185420" y="689610"/>
                    <a:pt x="179070" y="673100"/>
                  </a:cubicBezTo>
                  <a:cubicBezTo>
                    <a:pt x="172720" y="657860"/>
                    <a:pt x="175260" y="637540"/>
                    <a:pt x="179070" y="618490"/>
                  </a:cubicBezTo>
                  <a:cubicBezTo>
                    <a:pt x="184150" y="594360"/>
                    <a:pt x="194310" y="563880"/>
                    <a:pt x="209550" y="539750"/>
                  </a:cubicBezTo>
                  <a:cubicBezTo>
                    <a:pt x="224790" y="515620"/>
                    <a:pt x="245110" y="499110"/>
                    <a:pt x="270510" y="476250"/>
                  </a:cubicBezTo>
                  <a:cubicBezTo>
                    <a:pt x="306070" y="444500"/>
                    <a:pt x="372110" y="393700"/>
                    <a:pt x="410210" y="373380"/>
                  </a:cubicBezTo>
                  <a:cubicBezTo>
                    <a:pt x="431800" y="361950"/>
                    <a:pt x="444500" y="356870"/>
                    <a:pt x="467360" y="353060"/>
                  </a:cubicBezTo>
                  <a:cubicBezTo>
                    <a:pt x="496570" y="347980"/>
                    <a:pt x="542290" y="344170"/>
                    <a:pt x="572770" y="355600"/>
                  </a:cubicBezTo>
                  <a:cubicBezTo>
                    <a:pt x="600710" y="365760"/>
                    <a:pt x="631190" y="389890"/>
                    <a:pt x="643890" y="414020"/>
                  </a:cubicBezTo>
                  <a:cubicBezTo>
                    <a:pt x="655320" y="435610"/>
                    <a:pt x="652780" y="464820"/>
                    <a:pt x="650240" y="491490"/>
                  </a:cubicBezTo>
                  <a:cubicBezTo>
                    <a:pt x="647700" y="520700"/>
                    <a:pt x="642620" y="551180"/>
                    <a:pt x="628650" y="582930"/>
                  </a:cubicBezTo>
                  <a:cubicBezTo>
                    <a:pt x="610870" y="624840"/>
                    <a:pt x="568960" y="681990"/>
                    <a:pt x="541020" y="717550"/>
                  </a:cubicBezTo>
                  <a:cubicBezTo>
                    <a:pt x="520700" y="744220"/>
                    <a:pt x="505460" y="767080"/>
                    <a:pt x="480060" y="781050"/>
                  </a:cubicBezTo>
                  <a:cubicBezTo>
                    <a:pt x="450850" y="796290"/>
                    <a:pt x="406400" y="798830"/>
                    <a:pt x="373380" y="800100"/>
                  </a:cubicBezTo>
                  <a:cubicBezTo>
                    <a:pt x="345440" y="801370"/>
                    <a:pt x="323850" y="800100"/>
                    <a:pt x="297180" y="792480"/>
                  </a:cubicBezTo>
                  <a:cubicBezTo>
                    <a:pt x="264160" y="782320"/>
                    <a:pt x="218440" y="756920"/>
                    <a:pt x="190500" y="735330"/>
                  </a:cubicBezTo>
                  <a:cubicBezTo>
                    <a:pt x="168910" y="718820"/>
                    <a:pt x="158750" y="704850"/>
                    <a:pt x="140970" y="679450"/>
                  </a:cubicBezTo>
                  <a:cubicBezTo>
                    <a:pt x="109220" y="635000"/>
                    <a:pt x="50800" y="532130"/>
                    <a:pt x="31750" y="482600"/>
                  </a:cubicBezTo>
                  <a:cubicBezTo>
                    <a:pt x="21590" y="455930"/>
                    <a:pt x="20320" y="448310"/>
                    <a:pt x="16510" y="416560"/>
                  </a:cubicBezTo>
                  <a:cubicBezTo>
                    <a:pt x="8890" y="342900"/>
                    <a:pt x="0" y="100330"/>
                    <a:pt x="17780" y="44450"/>
                  </a:cubicBezTo>
                  <a:cubicBezTo>
                    <a:pt x="24130" y="26670"/>
                    <a:pt x="30480" y="19050"/>
                    <a:pt x="40640" y="11430"/>
                  </a:cubicBezTo>
                  <a:cubicBezTo>
                    <a:pt x="50800" y="3810"/>
                    <a:pt x="67310" y="0"/>
                    <a:pt x="80010" y="1270"/>
                  </a:cubicBezTo>
                  <a:cubicBezTo>
                    <a:pt x="92710" y="2540"/>
                    <a:pt x="107950" y="11430"/>
                    <a:pt x="115570" y="20320"/>
                  </a:cubicBezTo>
                  <a:cubicBezTo>
                    <a:pt x="124460" y="30480"/>
                    <a:pt x="129540" y="58420"/>
                    <a:pt x="129540" y="5842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8339138" y="3208020"/>
            <a:ext cx="213360" cy="560070"/>
            <a:chOff x="0" y="0"/>
            <a:chExt cx="284480" cy="74676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45720" y="48260"/>
              <a:ext cx="189230" cy="650240"/>
            </a:xfrm>
            <a:custGeom>
              <a:avLst/>
              <a:gdLst/>
              <a:ahLst/>
              <a:cxnLst/>
              <a:rect r="r" b="b" t="t" l="l"/>
              <a:pathLst>
                <a:path h="650240" w="189230">
                  <a:moveTo>
                    <a:pt x="116840" y="52070"/>
                  </a:moveTo>
                  <a:cubicBezTo>
                    <a:pt x="149860" y="473710"/>
                    <a:pt x="186690" y="547370"/>
                    <a:pt x="187960" y="584200"/>
                  </a:cubicBezTo>
                  <a:cubicBezTo>
                    <a:pt x="187960" y="600710"/>
                    <a:pt x="187960" y="609600"/>
                    <a:pt x="180340" y="619760"/>
                  </a:cubicBezTo>
                  <a:cubicBezTo>
                    <a:pt x="171450" y="632460"/>
                    <a:pt x="149860" y="646430"/>
                    <a:pt x="134620" y="647700"/>
                  </a:cubicBezTo>
                  <a:cubicBezTo>
                    <a:pt x="118110" y="648970"/>
                    <a:pt x="95250" y="637540"/>
                    <a:pt x="85090" y="626110"/>
                  </a:cubicBezTo>
                  <a:cubicBezTo>
                    <a:pt x="76200" y="617220"/>
                    <a:pt x="73660" y="601980"/>
                    <a:pt x="73660" y="590550"/>
                  </a:cubicBezTo>
                  <a:cubicBezTo>
                    <a:pt x="73660" y="579120"/>
                    <a:pt x="77470" y="565150"/>
                    <a:pt x="85090" y="556260"/>
                  </a:cubicBezTo>
                  <a:cubicBezTo>
                    <a:pt x="95250" y="544830"/>
                    <a:pt x="118110" y="534670"/>
                    <a:pt x="133350" y="533400"/>
                  </a:cubicBezTo>
                  <a:cubicBezTo>
                    <a:pt x="146050" y="533400"/>
                    <a:pt x="158750" y="538480"/>
                    <a:pt x="167640" y="546100"/>
                  </a:cubicBezTo>
                  <a:cubicBezTo>
                    <a:pt x="176530" y="553720"/>
                    <a:pt x="184150" y="566420"/>
                    <a:pt x="186690" y="577850"/>
                  </a:cubicBezTo>
                  <a:cubicBezTo>
                    <a:pt x="189230" y="589280"/>
                    <a:pt x="187960" y="604520"/>
                    <a:pt x="182880" y="614680"/>
                  </a:cubicBezTo>
                  <a:cubicBezTo>
                    <a:pt x="177800" y="624840"/>
                    <a:pt x="167640" y="636270"/>
                    <a:pt x="157480" y="641350"/>
                  </a:cubicBezTo>
                  <a:cubicBezTo>
                    <a:pt x="147320" y="646430"/>
                    <a:pt x="133350" y="650240"/>
                    <a:pt x="121920" y="647700"/>
                  </a:cubicBezTo>
                  <a:cubicBezTo>
                    <a:pt x="107950" y="643890"/>
                    <a:pt x="91440" y="633730"/>
                    <a:pt x="78740" y="614680"/>
                  </a:cubicBezTo>
                  <a:cubicBezTo>
                    <a:pt x="54610" y="576580"/>
                    <a:pt x="40640" y="482600"/>
                    <a:pt x="29210" y="402590"/>
                  </a:cubicBezTo>
                  <a:cubicBezTo>
                    <a:pt x="13970" y="303530"/>
                    <a:pt x="0" y="121920"/>
                    <a:pt x="5080" y="64770"/>
                  </a:cubicBezTo>
                  <a:cubicBezTo>
                    <a:pt x="6350" y="44450"/>
                    <a:pt x="7620" y="35560"/>
                    <a:pt x="15240" y="25400"/>
                  </a:cubicBezTo>
                  <a:cubicBezTo>
                    <a:pt x="22860" y="15240"/>
                    <a:pt x="35560" y="5080"/>
                    <a:pt x="48260" y="2540"/>
                  </a:cubicBezTo>
                  <a:cubicBezTo>
                    <a:pt x="59690" y="0"/>
                    <a:pt x="76200" y="1270"/>
                    <a:pt x="87630" y="7620"/>
                  </a:cubicBezTo>
                  <a:cubicBezTo>
                    <a:pt x="100330" y="15240"/>
                    <a:pt x="116840" y="52070"/>
                    <a:pt x="116840" y="5207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1" id="41"/>
          <p:cNvGrpSpPr/>
          <p:nvPr/>
        </p:nvGrpSpPr>
        <p:grpSpPr>
          <a:xfrm rot="0">
            <a:off x="8232457" y="3419475"/>
            <a:ext cx="597218" cy="196215"/>
            <a:chOff x="0" y="0"/>
            <a:chExt cx="796290" cy="26162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49530" y="40640"/>
              <a:ext cx="697230" cy="180340"/>
            </a:xfrm>
            <a:custGeom>
              <a:avLst/>
              <a:gdLst/>
              <a:ahLst/>
              <a:cxnLst/>
              <a:rect r="r" b="b" t="t" l="l"/>
              <a:pathLst>
                <a:path h="180340" w="697230">
                  <a:moveTo>
                    <a:pt x="58420" y="57150"/>
                  </a:moveTo>
                  <a:cubicBezTo>
                    <a:pt x="500380" y="48260"/>
                    <a:pt x="599440" y="0"/>
                    <a:pt x="645160" y="10160"/>
                  </a:cubicBezTo>
                  <a:cubicBezTo>
                    <a:pt x="666750" y="15240"/>
                    <a:pt x="681990" y="27940"/>
                    <a:pt x="689610" y="41910"/>
                  </a:cubicBezTo>
                  <a:cubicBezTo>
                    <a:pt x="697230" y="55880"/>
                    <a:pt x="695960" y="82550"/>
                    <a:pt x="688340" y="96520"/>
                  </a:cubicBezTo>
                  <a:cubicBezTo>
                    <a:pt x="680720" y="110490"/>
                    <a:pt x="659130" y="125730"/>
                    <a:pt x="642620" y="127000"/>
                  </a:cubicBezTo>
                  <a:cubicBezTo>
                    <a:pt x="626110" y="128270"/>
                    <a:pt x="601980" y="118110"/>
                    <a:pt x="591820" y="105410"/>
                  </a:cubicBezTo>
                  <a:cubicBezTo>
                    <a:pt x="581660" y="92710"/>
                    <a:pt x="576580" y="66040"/>
                    <a:pt x="581660" y="50800"/>
                  </a:cubicBezTo>
                  <a:cubicBezTo>
                    <a:pt x="586740" y="35560"/>
                    <a:pt x="604520" y="17780"/>
                    <a:pt x="619760" y="12700"/>
                  </a:cubicBezTo>
                  <a:cubicBezTo>
                    <a:pt x="635000" y="7620"/>
                    <a:pt x="661670" y="12700"/>
                    <a:pt x="674370" y="22860"/>
                  </a:cubicBezTo>
                  <a:cubicBezTo>
                    <a:pt x="687070" y="33020"/>
                    <a:pt x="695960" y="57150"/>
                    <a:pt x="695960" y="72390"/>
                  </a:cubicBezTo>
                  <a:cubicBezTo>
                    <a:pt x="695960" y="85090"/>
                    <a:pt x="688340" y="97790"/>
                    <a:pt x="680720" y="106680"/>
                  </a:cubicBezTo>
                  <a:cubicBezTo>
                    <a:pt x="673100" y="115570"/>
                    <a:pt x="665480" y="119380"/>
                    <a:pt x="648970" y="125730"/>
                  </a:cubicBezTo>
                  <a:cubicBezTo>
                    <a:pt x="607060" y="140970"/>
                    <a:pt x="500380" y="161290"/>
                    <a:pt x="414020" y="168910"/>
                  </a:cubicBezTo>
                  <a:cubicBezTo>
                    <a:pt x="308610" y="179070"/>
                    <a:pt x="116840" y="180340"/>
                    <a:pt x="58420" y="170180"/>
                  </a:cubicBezTo>
                  <a:cubicBezTo>
                    <a:pt x="39370" y="166370"/>
                    <a:pt x="30480" y="165100"/>
                    <a:pt x="20320" y="156210"/>
                  </a:cubicBezTo>
                  <a:cubicBezTo>
                    <a:pt x="11430" y="148590"/>
                    <a:pt x="2540" y="133350"/>
                    <a:pt x="1270" y="120650"/>
                  </a:cubicBezTo>
                  <a:cubicBezTo>
                    <a:pt x="0" y="105410"/>
                    <a:pt x="10160" y="81280"/>
                    <a:pt x="20320" y="71120"/>
                  </a:cubicBezTo>
                  <a:cubicBezTo>
                    <a:pt x="29210" y="62230"/>
                    <a:pt x="58420" y="57150"/>
                    <a:pt x="58420" y="5715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3" id="43"/>
          <p:cNvGrpSpPr/>
          <p:nvPr/>
        </p:nvGrpSpPr>
        <p:grpSpPr>
          <a:xfrm rot="0">
            <a:off x="8622982" y="3017520"/>
            <a:ext cx="584835" cy="865823"/>
            <a:chOff x="0" y="0"/>
            <a:chExt cx="779780" cy="115443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48260" y="43180"/>
              <a:ext cx="680720" cy="1064260"/>
            </a:xfrm>
            <a:custGeom>
              <a:avLst/>
              <a:gdLst/>
              <a:ahLst/>
              <a:cxnLst/>
              <a:rect r="r" b="b" t="t" l="l"/>
              <a:pathLst>
                <a:path h="1064260" w="680720">
                  <a:moveTo>
                    <a:pt x="118110" y="255270"/>
                  </a:moveTo>
                  <a:cubicBezTo>
                    <a:pt x="201930" y="81280"/>
                    <a:pt x="259080" y="27940"/>
                    <a:pt x="299720" y="11430"/>
                  </a:cubicBezTo>
                  <a:cubicBezTo>
                    <a:pt x="328930" y="0"/>
                    <a:pt x="360680" y="0"/>
                    <a:pt x="384810" y="7620"/>
                  </a:cubicBezTo>
                  <a:cubicBezTo>
                    <a:pt x="406400" y="13970"/>
                    <a:pt x="425450" y="29210"/>
                    <a:pt x="439420" y="46990"/>
                  </a:cubicBezTo>
                  <a:cubicBezTo>
                    <a:pt x="455930" y="68580"/>
                    <a:pt x="464820" y="99060"/>
                    <a:pt x="472440" y="130810"/>
                  </a:cubicBezTo>
                  <a:cubicBezTo>
                    <a:pt x="482600" y="170180"/>
                    <a:pt x="491490" y="220980"/>
                    <a:pt x="488950" y="266700"/>
                  </a:cubicBezTo>
                  <a:cubicBezTo>
                    <a:pt x="486410" y="312420"/>
                    <a:pt x="468630" y="369570"/>
                    <a:pt x="455930" y="403860"/>
                  </a:cubicBezTo>
                  <a:cubicBezTo>
                    <a:pt x="448310" y="425450"/>
                    <a:pt x="443230" y="438150"/>
                    <a:pt x="430530" y="455930"/>
                  </a:cubicBezTo>
                  <a:cubicBezTo>
                    <a:pt x="414020" y="478790"/>
                    <a:pt x="383540" y="515620"/>
                    <a:pt x="359410" y="524510"/>
                  </a:cubicBezTo>
                  <a:cubicBezTo>
                    <a:pt x="341630" y="532130"/>
                    <a:pt x="318770" y="529590"/>
                    <a:pt x="304800" y="523240"/>
                  </a:cubicBezTo>
                  <a:cubicBezTo>
                    <a:pt x="292100" y="516890"/>
                    <a:pt x="281940" y="504190"/>
                    <a:pt x="278130" y="491490"/>
                  </a:cubicBezTo>
                  <a:cubicBezTo>
                    <a:pt x="274320" y="476250"/>
                    <a:pt x="273050" y="445770"/>
                    <a:pt x="285750" y="436880"/>
                  </a:cubicBezTo>
                  <a:cubicBezTo>
                    <a:pt x="302260" y="424180"/>
                    <a:pt x="355600" y="436880"/>
                    <a:pt x="393700" y="452120"/>
                  </a:cubicBezTo>
                  <a:cubicBezTo>
                    <a:pt x="447040" y="472440"/>
                    <a:pt x="523240" y="532130"/>
                    <a:pt x="566420" y="568960"/>
                  </a:cubicBezTo>
                  <a:cubicBezTo>
                    <a:pt x="596900" y="595630"/>
                    <a:pt x="618490" y="617220"/>
                    <a:pt x="636270" y="645160"/>
                  </a:cubicBezTo>
                  <a:cubicBezTo>
                    <a:pt x="652780" y="671830"/>
                    <a:pt x="665480" y="703580"/>
                    <a:pt x="673100" y="730250"/>
                  </a:cubicBezTo>
                  <a:cubicBezTo>
                    <a:pt x="679450" y="751840"/>
                    <a:pt x="680720" y="769620"/>
                    <a:pt x="680720" y="791210"/>
                  </a:cubicBezTo>
                  <a:cubicBezTo>
                    <a:pt x="679450" y="816610"/>
                    <a:pt x="676910" y="848360"/>
                    <a:pt x="665480" y="875030"/>
                  </a:cubicBezTo>
                  <a:cubicBezTo>
                    <a:pt x="654050" y="902970"/>
                    <a:pt x="638810" y="928370"/>
                    <a:pt x="609600" y="952500"/>
                  </a:cubicBezTo>
                  <a:cubicBezTo>
                    <a:pt x="565150" y="990600"/>
                    <a:pt x="450850" y="1040130"/>
                    <a:pt x="400050" y="1054100"/>
                  </a:cubicBezTo>
                  <a:cubicBezTo>
                    <a:pt x="374650" y="1061720"/>
                    <a:pt x="364490" y="1064260"/>
                    <a:pt x="337820" y="1060450"/>
                  </a:cubicBezTo>
                  <a:cubicBezTo>
                    <a:pt x="283210" y="1052830"/>
                    <a:pt x="157480" y="1004570"/>
                    <a:pt x="101600" y="967740"/>
                  </a:cubicBezTo>
                  <a:cubicBezTo>
                    <a:pt x="63500" y="942340"/>
                    <a:pt x="35560" y="911860"/>
                    <a:pt x="19050" y="885190"/>
                  </a:cubicBezTo>
                  <a:cubicBezTo>
                    <a:pt x="7620" y="866140"/>
                    <a:pt x="0" y="845820"/>
                    <a:pt x="2540" y="829310"/>
                  </a:cubicBezTo>
                  <a:cubicBezTo>
                    <a:pt x="3810" y="816610"/>
                    <a:pt x="13970" y="803910"/>
                    <a:pt x="22860" y="795020"/>
                  </a:cubicBezTo>
                  <a:cubicBezTo>
                    <a:pt x="33020" y="787400"/>
                    <a:pt x="46990" y="781050"/>
                    <a:pt x="59690" y="779780"/>
                  </a:cubicBezTo>
                  <a:cubicBezTo>
                    <a:pt x="72390" y="778510"/>
                    <a:pt x="88900" y="783590"/>
                    <a:pt x="99060" y="791210"/>
                  </a:cubicBezTo>
                  <a:cubicBezTo>
                    <a:pt x="109220" y="797560"/>
                    <a:pt x="119380" y="808990"/>
                    <a:pt x="123190" y="821690"/>
                  </a:cubicBezTo>
                  <a:cubicBezTo>
                    <a:pt x="127000" y="836930"/>
                    <a:pt x="124460" y="866140"/>
                    <a:pt x="114300" y="880110"/>
                  </a:cubicBezTo>
                  <a:cubicBezTo>
                    <a:pt x="104140" y="894080"/>
                    <a:pt x="78740" y="905510"/>
                    <a:pt x="60960" y="904240"/>
                  </a:cubicBezTo>
                  <a:cubicBezTo>
                    <a:pt x="44450" y="902970"/>
                    <a:pt x="20320" y="889000"/>
                    <a:pt x="11430" y="875030"/>
                  </a:cubicBezTo>
                  <a:cubicBezTo>
                    <a:pt x="2540" y="859790"/>
                    <a:pt x="2540" y="831850"/>
                    <a:pt x="7620" y="816610"/>
                  </a:cubicBezTo>
                  <a:cubicBezTo>
                    <a:pt x="11430" y="803910"/>
                    <a:pt x="22860" y="793750"/>
                    <a:pt x="34290" y="787400"/>
                  </a:cubicBezTo>
                  <a:cubicBezTo>
                    <a:pt x="45720" y="781050"/>
                    <a:pt x="55880" y="777240"/>
                    <a:pt x="73660" y="781050"/>
                  </a:cubicBezTo>
                  <a:cubicBezTo>
                    <a:pt x="119380" y="791210"/>
                    <a:pt x="242570" y="923290"/>
                    <a:pt x="300990" y="939800"/>
                  </a:cubicBezTo>
                  <a:cubicBezTo>
                    <a:pt x="331470" y="948690"/>
                    <a:pt x="349250" y="942340"/>
                    <a:pt x="378460" y="934720"/>
                  </a:cubicBezTo>
                  <a:cubicBezTo>
                    <a:pt x="420370" y="924560"/>
                    <a:pt x="495300" y="894080"/>
                    <a:pt x="527050" y="868680"/>
                  </a:cubicBezTo>
                  <a:cubicBezTo>
                    <a:pt x="546100" y="853440"/>
                    <a:pt x="557530" y="836930"/>
                    <a:pt x="563880" y="817880"/>
                  </a:cubicBezTo>
                  <a:cubicBezTo>
                    <a:pt x="570230" y="798830"/>
                    <a:pt x="567690" y="773430"/>
                    <a:pt x="562610" y="754380"/>
                  </a:cubicBezTo>
                  <a:cubicBezTo>
                    <a:pt x="558800" y="735330"/>
                    <a:pt x="551180" y="720090"/>
                    <a:pt x="538480" y="702310"/>
                  </a:cubicBezTo>
                  <a:cubicBezTo>
                    <a:pt x="519430" y="675640"/>
                    <a:pt x="481330" y="645160"/>
                    <a:pt x="445770" y="618490"/>
                  </a:cubicBezTo>
                  <a:cubicBezTo>
                    <a:pt x="405130" y="588010"/>
                    <a:pt x="304800" y="549910"/>
                    <a:pt x="307340" y="530860"/>
                  </a:cubicBezTo>
                  <a:cubicBezTo>
                    <a:pt x="308610" y="518160"/>
                    <a:pt x="381000" y="505460"/>
                    <a:pt x="381000" y="506730"/>
                  </a:cubicBezTo>
                  <a:cubicBezTo>
                    <a:pt x="381000" y="508000"/>
                    <a:pt x="346710" y="530860"/>
                    <a:pt x="331470" y="530860"/>
                  </a:cubicBezTo>
                  <a:cubicBezTo>
                    <a:pt x="317500" y="530860"/>
                    <a:pt x="302260" y="523240"/>
                    <a:pt x="293370" y="515620"/>
                  </a:cubicBezTo>
                  <a:cubicBezTo>
                    <a:pt x="285750" y="509270"/>
                    <a:pt x="280670" y="501650"/>
                    <a:pt x="278130" y="491490"/>
                  </a:cubicBezTo>
                  <a:cubicBezTo>
                    <a:pt x="274320" y="480060"/>
                    <a:pt x="273050" y="464820"/>
                    <a:pt x="279400" y="449580"/>
                  </a:cubicBezTo>
                  <a:cubicBezTo>
                    <a:pt x="288290" y="425450"/>
                    <a:pt x="331470" y="396240"/>
                    <a:pt x="345440" y="370840"/>
                  </a:cubicBezTo>
                  <a:cubicBezTo>
                    <a:pt x="355600" y="350520"/>
                    <a:pt x="358140" y="334010"/>
                    <a:pt x="361950" y="311150"/>
                  </a:cubicBezTo>
                  <a:cubicBezTo>
                    <a:pt x="367030" y="283210"/>
                    <a:pt x="377190" y="243840"/>
                    <a:pt x="369570" y="215900"/>
                  </a:cubicBezTo>
                  <a:cubicBezTo>
                    <a:pt x="361950" y="187960"/>
                    <a:pt x="332740" y="143510"/>
                    <a:pt x="314960" y="140970"/>
                  </a:cubicBezTo>
                  <a:cubicBezTo>
                    <a:pt x="300990" y="139700"/>
                    <a:pt x="284480" y="161290"/>
                    <a:pt x="271780" y="179070"/>
                  </a:cubicBezTo>
                  <a:cubicBezTo>
                    <a:pt x="252730" y="205740"/>
                    <a:pt x="243840" y="273050"/>
                    <a:pt x="227330" y="297180"/>
                  </a:cubicBezTo>
                  <a:cubicBezTo>
                    <a:pt x="217170" y="311150"/>
                    <a:pt x="209550" y="321310"/>
                    <a:pt x="195580" y="325120"/>
                  </a:cubicBezTo>
                  <a:cubicBezTo>
                    <a:pt x="179070" y="328930"/>
                    <a:pt x="143510" y="321310"/>
                    <a:pt x="130810" y="308610"/>
                  </a:cubicBezTo>
                  <a:cubicBezTo>
                    <a:pt x="119380" y="297180"/>
                    <a:pt x="118110" y="255270"/>
                    <a:pt x="118110" y="25527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5" id="45"/>
          <p:cNvGrpSpPr/>
          <p:nvPr/>
        </p:nvGrpSpPr>
        <p:grpSpPr>
          <a:xfrm rot="0">
            <a:off x="9221152" y="3347085"/>
            <a:ext cx="421957" cy="181928"/>
            <a:chOff x="0" y="0"/>
            <a:chExt cx="562610" cy="24257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49530" y="50800"/>
              <a:ext cx="466090" cy="147320"/>
            </a:xfrm>
            <a:custGeom>
              <a:avLst/>
              <a:gdLst/>
              <a:ahLst/>
              <a:cxnLst/>
              <a:rect r="r" b="b" t="t" l="l"/>
              <a:pathLst>
                <a:path h="147320" w="466090">
                  <a:moveTo>
                    <a:pt x="59690" y="0"/>
                  </a:moveTo>
                  <a:cubicBezTo>
                    <a:pt x="447040" y="35560"/>
                    <a:pt x="458470" y="50800"/>
                    <a:pt x="462280" y="66040"/>
                  </a:cubicBezTo>
                  <a:cubicBezTo>
                    <a:pt x="466090" y="82550"/>
                    <a:pt x="461010" y="107950"/>
                    <a:pt x="449580" y="120650"/>
                  </a:cubicBezTo>
                  <a:cubicBezTo>
                    <a:pt x="438150" y="133350"/>
                    <a:pt x="414020" y="143510"/>
                    <a:pt x="397510" y="140970"/>
                  </a:cubicBezTo>
                  <a:cubicBezTo>
                    <a:pt x="381000" y="138430"/>
                    <a:pt x="359410" y="123190"/>
                    <a:pt x="351790" y="109220"/>
                  </a:cubicBezTo>
                  <a:cubicBezTo>
                    <a:pt x="344170" y="93980"/>
                    <a:pt x="344170" y="67310"/>
                    <a:pt x="351790" y="53340"/>
                  </a:cubicBezTo>
                  <a:cubicBezTo>
                    <a:pt x="359410" y="39370"/>
                    <a:pt x="382270" y="24130"/>
                    <a:pt x="398780" y="22860"/>
                  </a:cubicBezTo>
                  <a:cubicBezTo>
                    <a:pt x="415290" y="21590"/>
                    <a:pt x="440690" y="30480"/>
                    <a:pt x="450850" y="43180"/>
                  </a:cubicBezTo>
                  <a:cubicBezTo>
                    <a:pt x="461010" y="55880"/>
                    <a:pt x="464820" y="82550"/>
                    <a:pt x="462280" y="97790"/>
                  </a:cubicBezTo>
                  <a:cubicBezTo>
                    <a:pt x="459740" y="110490"/>
                    <a:pt x="450850" y="121920"/>
                    <a:pt x="440690" y="129540"/>
                  </a:cubicBezTo>
                  <a:cubicBezTo>
                    <a:pt x="430530" y="137160"/>
                    <a:pt x="422910" y="138430"/>
                    <a:pt x="403860" y="140970"/>
                  </a:cubicBezTo>
                  <a:cubicBezTo>
                    <a:pt x="346710" y="147320"/>
                    <a:pt x="101600" y="135890"/>
                    <a:pt x="45720" y="115570"/>
                  </a:cubicBezTo>
                  <a:cubicBezTo>
                    <a:pt x="26670" y="109220"/>
                    <a:pt x="19050" y="102870"/>
                    <a:pt x="11430" y="91440"/>
                  </a:cubicBezTo>
                  <a:cubicBezTo>
                    <a:pt x="3810" y="81280"/>
                    <a:pt x="0" y="63500"/>
                    <a:pt x="1270" y="50800"/>
                  </a:cubicBezTo>
                  <a:cubicBezTo>
                    <a:pt x="2540" y="38100"/>
                    <a:pt x="11430" y="24130"/>
                    <a:pt x="21590" y="15240"/>
                  </a:cubicBezTo>
                  <a:cubicBezTo>
                    <a:pt x="31750" y="6350"/>
                    <a:pt x="59690" y="0"/>
                    <a:pt x="59690" y="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7" id="47"/>
          <p:cNvGrpSpPr/>
          <p:nvPr/>
        </p:nvGrpSpPr>
        <p:grpSpPr>
          <a:xfrm rot="0">
            <a:off x="9256395" y="3525203"/>
            <a:ext cx="473393" cy="180022"/>
            <a:chOff x="0" y="0"/>
            <a:chExt cx="631190" cy="24003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49530" y="49530"/>
              <a:ext cx="537210" cy="154940"/>
            </a:xfrm>
            <a:custGeom>
              <a:avLst/>
              <a:gdLst/>
              <a:ahLst/>
              <a:cxnLst/>
              <a:rect r="r" b="b" t="t" l="l"/>
              <a:pathLst>
                <a:path h="154940" w="537210">
                  <a:moveTo>
                    <a:pt x="71120" y="1270"/>
                  </a:moveTo>
                  <a:cubicBezTo>
                    <a:pt x="313690" y="26670"/>
                    <a:pt x="450850" y="8890"/>
                    <a:pt x="494030" y="24130"/>
                  </a:cubicBezTo>
                  <a:cubicBezTo>
                    <a:pt x="510540" y="30480"/>
                    <a:pt x="518160" y="36830"/>
                    <a:pt x="524510" y="48260"/>
                  </a:cubicBezTo>
                  <a:cubicBezTo>
                    <a:pt x="532130" y="62230"/>
                    <a:pt x="537210" y="88900"/>
                    <a:pt x="530860" y="104140"/>
                  </a:cubicBezTo>
                  <a:cubicBezTo>
                    <a:pt x="524510" y="119380"/>
                    <a:pt x="504190" y="135890"/>
                    <a:pt x="487680" y="139700"/>
                  </a:cubicBezTo>
                  <a:cubicBezTo>
                    <a:pt x="471170" y="143510"/>
                    <a:pt x="444500" y="135890"/>
                    <a:pt x="433070" y="124460"/>
                  </a:cubicBezTo>
                  <a:cubicBezTo>
                    <a:pt x="421640" y="113030"/>
                    <a:pt x="414020" y="86360"/>
                    <a:pt x="415290" y="71120"/>
                  </a:cubicBezTo>
                  <a:cubicBezTo>
                    <a:pt x="416560" y="58420"/>
                    <a:pt x="424180" y="45720"/>
                    <a:pt x="433070" y="38100"/>
                  </a:cubicBezTo>
                  <a:cubicBezTo>
                    <a:pt x="441960" y="29210"/>
                    <a:pt x="455930" y="22860"/>
                    <a:pt x="468630" y="21590"/>
                  </a:cubicBezTo>
                  <a:cubicBezTo>
                    <a:pt x="480060" y="20320"/>
                    <a:pt x="495300" y="24130"/>
                    <a:pt x="505460" y="30480"/>
                  </a:cubicBezTo>
                  <a:cubicBezTo>
                    <a:pt x="515620" y="36830"/>
                    <a:pt x="527050" y="46990"/>
                    <a:pt x="530860" y="59690"/>
                  </a:cubicBezTo>
                  <a:cubicBezTo>
                    <a:pt x="535940" y="74930"/>
                    <a:pt x="532130" y="101600"/>
                    <a:pt x="524510" y="115570"/>
                  </a:cubicBezTo>
                  <a:cubicBezTo>
                    <a:pt x="518160" y="127000"/>
                    <a:pt x="510540" y="133350"/>
                    <a:pt x="494030" y="138430"/>
                  </a:cubicBezTo>
                  <a:cubicBezTo>
                    <a:pt x="445770" y="154940"/>
                    <a:pt x="260350" y="140970"/>
                    <a:pt x="177800" y="134620"/>
                  </a:cubicBezTo>
                  <a:cubicBezTo>
                    <a:pt x="124460" y="130810"/>
                    <a:pt x="76200" y="127000"/>
                    <a:pt x="48260" y="115570"/>
                  </a:cubicBezTo>
                  <a:cubicBezTo>
                    <a:pt x="31750" y="109220"/>
                    <a:pt x="21590" y="102870"/>
                    <a:pt x="13970" y="92710"/>
                  </a:cubicBezTo>
                  <a:cubicBezTo>
                    <a:pt x="6350" y="82550"/>
                    <a:pt x="0" y="66040"/>
                    <a:pt x="1270" y="53340"/>
                  </a:cubicBezTo>
                  <a:cubicBezTo>
                    <a:pt x="3810" y="38100"/>
                    <a:pt x="17780" y="16510"/>
                    <a:pt x="30480" y="7620"/>
                  </a:cubicBezTo>
                  <a:cubicBezTo>
                    <a:pt x="41910" y="0"/>
                    <a:pt x="71120" y="1270"/>
                    <a:pt x="71120" y="127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49" id="49"/>
          <p:cNvGrpSpPr/>
          <p:nvPr/>
        </p:nvGrpSpPr>
        <p:grpSpPr>
          <a:xfrm rot="0">
            <a:off x="9590722" y="3135630"/>
            <a:ext cx="483870" cy="829627"/>
            <a:chOff x="0" y="0"/>
            <a:chExt cx="645160" cy="1106170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38100" y="35560"/>
              <a:ext cx="557530" cy="1023620"/>
            </a:xfrm>
            <a:custGeom>
              <a:avLst/>
              <a:gdLst/>
              <a:ahLst/>
              <a:cxnLst/>
              <a:rect r="r" b="b" t="t" l="l"/>
              <a:pathLst>
                <a:path h="1023620" w="557530">
                  <a:moveTo>
                    <a:pt x="448310" y="199390"/>
                  </a:moveTo>
                  <a:cubicBezTo>
                    <a:pt x="407670" y="147320"/>
                    <a:pt x="387350" y="139700"/>
                    <a:pt x="367030" y="134620"/>
                  </a:cubicBezTo>
                  <a:cubicBezTo>
                    <a:pt x="342900" y="129540"/>
                    <a:pt x="311150" y="128270"/>
                    <a:pt x="283210" y="133350"/>
                  </a:cubicBezTo>
                  <a:cubicBezTo>
                    <a:pt x="250190" y="139700"/>
                    <a:pt x="207010" y="158750"/>
                    <a:pt x="182880" y="176530"/>
                  </a:cubicBezTo>
                  <a:cubicBezTo>
                    <a:pt x="165100" y="189230"/>
                    <a:pt x="152400" y="198120"/>
                    <a:pt x="143510" y="220980"/>
                  </a:cubicBezTo>
                  <a:cubicBezTo>
                    <a:pt x="125730" y="264160"/>
                    <a:pt x="129540" y="430530"/>
                    <a:pt x="134620" y="431800"/>
                  </a:cubicBezTo>
                  <a:cubicBezTo>
                    <a:pt x="138430" y="431800"/>
                    <a:pt x="146050" y="339090"/>
                    <a:pt x="161290" y="307340"/>
                  </a:cubicBezTo>
                  <a:cubicBezTo>
                    <a:pt x="172720" y="283210"/>
                    <a:pt x="186690" y="262890"/>
                    <a:pt x="207010" y="251460"/>
                  </a:cubicBezTo>
                  <a:cubicBezTo>
                    <a:pt x="228600" y="240030"/>
                    <a:pt x="267970" y="229870"/>
                    <a:pt x="289560" y="242570"/>
                  </a:cubicBezTo>
                  <a:cubicBezTo>
                    <a:pt x="316230" y="257810"/>
                    <a:pt x="331470" y="300990"/>
                    <a:pt x="344170" y="355600"/>
                  </a:cubicBezTo>
                  <a:cubicBezTo>
                    <a:pt x="372110" y="477520"/>
                    <a:pt x="378460" y="899160"/>
                    <a:pt x="342900" y="980440"/>
                  </a:cubicBezTo>
                  <a:cubicBezTo>
                    <a:pt x="332740" y="1005840"/>
                    <a:pt x="316230" y="1014730"/>
                    <a:pt x="300990" y="1019810"/>
                  </a:cubicBezTo>
                  <a:cubicBezTo>
                    <a:pt x="288290" y="1023620"/>
                    <a:pt x="274320" y="1022350"/>
                    <a:pt x="262890" y="1017270"/>
                  </a:cubicBezTo>
                  <a:cubicBezTo>
                    <a:pt x="251460" y="1012190"/>
                    <a:pt x="240030" y="1002030"/>
                    <a:pt x="233680" y="991870"/>
                  </a:cubicBezTo>
                  <a:cubicBezTo>
                    <a:pt x="227330" y="981710"/>
                    <a:pt x="223520" y="966470"/>
                    <a:pt x="224790" y="955040"/>
                  </a:cubicBezTo>
                  <a:cubicBezTo>
                    <a:pt x="226060" y="942340"/>
                    <a:pt x="231140" y="928370"/>
                    <a:pt x="241300" y="919480"/>
                  </a:cubicBezTo>
                  <a:cubicBezTo>
                    <a:pt x="252730" y="909320"/>
                    <a:pt x="278130" y="899160"/>
                    <a:pt x="294640" y="901700"/>
                  </a:cubicBezTo>
                  <a:cubicBezTo>
                    <a:pt x="311150" y="904240"/>
                    <a:pt x="332740" y="922020"/>
                    <a:pt x="340360" y="935990"/>
                  </a:cubicBezTo>
                  <a:cubicBezTo>
                    <a:pt x="346710" y="947420"/>
                    <a:pt x="346710" y="962660"/>
                    <a:pt x="344170" y="974090"/>
                  </a:cubicBezTo>
                  <a:cubicBezTo>
                    <a:pt x="341630" y="985520"/>
                    <a:pt x="335280" y="999490"/>
                    <a:pt x="325120" y="1007110"/>
                  </a:cubicBezTo>
                  <a:cubicBezTo>
                    <a:pt x="312420" y="1016000"/>
                    <a:pt x="284480" y="1022350"/>
                    <a:pt x="269240" y="1019810"/>
                  </a:cubicBezTo>
                  <a:cubicBezTo>
                    <a:pt x="256540" y="1017270"/>
                    <a:pt x="245110" y="1007110"/>
                    <a:pt x="237490" y="996950"/>
                  </a:cubicBezTo>
                  <a:cubicBezTo>
                    <a:pt x="229870" y="986790"/>
                    <a:pt x="228600" y="980440"/>
                    <a:pt x="224790" y="961390"/>
                  </a:cubicBezTo>
                  <a:cubicBezTo>
                    <a:pt x="212090" y="890270"/>
                    <a:pt x="222250" y="547370"/>
                    <a:pt x="224790" y="439420"/>
                  </a:cubicBezTo>
                  <a:cubicBezTo>
                    <a:pt x="226060" y="391160"/>
                    <a:pt x="218440" y="337820"/>
                    <a:pt x="228600" y="334010"/>
                  </a:cubicBezTo>
                  <a:cubicBezTo>
                    <a:pt x="236220" y="331470"/>
                    <a:pt x="266700" y="365760"/>
                    <a:pt x="270510" y="387350"/>
                  </a:cubicBezTo>
                  <a:cubicBezTo>
                    <a:pt x="275590" y="411480"/>
                    <a:pt x="260350" y="444500"/>
                    <a:pt x="248920" y="471170"/>
                  </a:cubicBezTo>
                  <a:cubicBezTo>
                    <a:pt x="236220" y="499110"/>
                    <a:pt x="218440" y="534670"/>
                    <a:pt x="195580" y="551180"/>
                  </a:cubicBezTo>
                  <a:cubicBezTo>
                    <a:pt x="175260" y="566420"/>
                    <a:pt x="144780" y="572770"/>
                    <a:pt x="120650" y="570230"/>
                  </a:cubicBezTo>
                  <a:cubicBezTo>
                    <a:pt x="95250" y="567690"/>
                    <a:pt x="63500" y="554990"/>
                    <a:pt x="45720" y="537210"/>
                  </a:cubicBezTo>
                  <a:cubicBezTo>
                    <a:pt x="27940" y="520700"/>
                    <a:pt x="19050" y="501650"/>
                    <a:pt x="12700" y="471170"/>
                  </a:cubicBezTo>
                  <a:cubicBezTo>
                    <a:pt x="0" y="414020"/>
                    <a:pt x="13970" y="270510"/>
                    <a:pt x="22860" y="214630"/>
                  </a:cubicBezTo>
                  <a:cubicBezTo>
                    <a:pt x="27940" y="186690"/>
                    <a:pt x="31750" y="171450"/>
                    <a:pt x="41910" y="152400"/>
                  </a:cubicBezTo>
                  <a:cubicBezTo>
                    <a:pt x="52070" y="133350"/>
                    <a:pt x="62230" y="119380"/>
                    <a:pt x="81280" y="101600"/>
                  </a:cubicBezTo>
                  <a:cubicBezTo>
                    <a:pt x="110490" y="74930"/>
                    <a:pt x="160020" y="30480"/>
                    <a:pt x="208280" y="15240"/>
                  </a:cubicBezTo>
                  <a:cubicBezTo>
                    <a:pt x="259080" y="0"/>
                    <a:pt x="335280" y="10160"/>
                    <a:pt x="379730" y="15240"/>
                  </a:cubicBezTo>
                  <a:cubicBezTo>
                    <a:pt x="408940" y="17780"/>
                    <a:pt x="427990" y="19050"/>
                    <a:pt x="449580" y="30480"/>
                  </a:cubicBezTo>
                  <a:cubicBezTo>
                    <a:pt x="474980" y="43180"/>
                    <a:pt x="501650" y="69850"/>
                    <a:pt x="519430" y="93980"/>
                  </a:cubicBezTo>
                  <a:cubicBezTo>
                    <a:pt x="537210" y="118110"/>
                    <a:pt x="557530" y="153670"/>
                    <a:pt x="556260" y="175260"/>
                  </a:cubicBezTo>
                  <a:cubicBezTo>
                    <a:pt x="556260" y="190500"/>
                    <a:pt x="544830" y="203200"/>
                    <a:pt x="535940" y="212090"/>
                  </a:cubicBezTo>
                  <a:cubicBezTo>
                    <a:pt x="528320" y="218440"/>
                    <a:pt x="520700" y="224790"/>
                    <a:pt x="510540" y="224790"/>
                  </a:cubicBezTo>
                  <a:cubicBezTo>
                    <a:pt x="494030" y="224790"/>
                    <a:pt x="448310" y="199390"/>
                    <a:pt x="448310" y="199390"/>
                  </a:cubicBezTo>
                </a:path>
              </a:pathLst>
            </a:custGeom>
            <a:solidFill>
              <a:srgbClr val="5271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1" id="51"/>
          <p:cNvGrpSpPr/>
          <p:nvPr/>
        </p:nvGrpSpPr>
        <p:grpSpPr>
          <a:xfrm rot="0">
            <a:off x="13094970" y="874395"/>
            <a:ext cx="2667000" cy="1588770"/>
            <a:chOff x="0" y="0"/>
            <a:chExt cx="3556000" cy="211836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49530" y="22860"/>
              <a:ext cx="3458210" cy="2051050"/>
            </a:xfrm>
            <a:custGeom>
              <a:avLst/>
              <a:gdLst/>
              <a:ahLst/>
              <a:cxnLst/>
              <a:rect r="r" b="b" t="t" l="l"/>
              <a:pathLst>
                <a:path h="2051050" w="3458210">
                  <a:moveTo>
                    <a:pt x="3354070" y="1545590"/>
                  </a:moveTo>
                  <a:cubicBezTo>
                    <a:pt x="3266440" y="1347470"/>
                    <a:pt x="3210560" y="1130300"/>
                    <a:pt x="3176270" y="1046480"/>
                  </a:cubicBezTo>
                  <a:cubicBezTo>
                    <a:pt x="3158490" y="1004570"/>
                    <a:pt x="3147060" y="998220"/>
                    <a:pt x="3129280" y="955040"/>
                  </a:cubicBezTo>
                  <a:cubicBezTo>
                    <a:pt x="3091180" y="857250"/>
                    <a:pt x="3034030" y="600710"/>
                    <a:pt x="2992120" y="464820"/>
                  </a:cubicBezTo>
                  <a:cubicBezTo>
                    <a:pt x="2961640" y="365760"/>
                    <a:pt x="2945130" y="255270"/>
                    <a:pt x="2904490" y="210820"/>
                  </a:cubicBezTo>
                  <a:cubicBezTo>
                    <a:pt x="2880360" y="184150"/>
                    <a:pt x="2852420" y="182880"/>
                    <a:pt x="2820670" y="172720"/>
                  </a:cubicBezTo>
                  <a:cubicBezTo>
                    <a:pt x="2782570" y="160020"/>
                    <a:pt x="2753360" y="151130"/>
                    <a:pt x="2687320" y="144780"/>
                  </a:cubicBezTo>
                  <a:cubicBezTo>
                    <a:pt x="2503170" y="125730"/>
                    <a:pt x="1924050" y="124460"/>
                    <a:pt x="1634490" y="140970"/>
                  </a:cubicBezTo>
                  <a:cubicBezTo>
                    <a:pt x="1428750" y="152400"/>
                    <a:pt x="1195070" y="179070"/>
                    <a:pt x="1109980" y="200660"/>
                  </a:cubicBezTo>
                  <a:cubicBezTo>
                    <a:pt x="1082040" y="208280"/>
                    <a:pt x="1079500" y="217170"/>
                    <a:pt x="1055370" y="223520"/>
                  </a:cubicBezTo>
                  <a:cubicBezTo>
                    <a:pt x="1010920" y="236220"/>
                    <a:pt x="946150" y="241300"/>
                    <a:pt x="862330" y="250190"/>
                  </a:cubicBezTo>
                  <a:cubicBezTo>
                    <a:pt x="703580" y="266700"/>
                    <a:pt x="281940" y="283210"/>
                    <a:pt x="175260" y="303530"/>
                  </a:cubicBezTo>
                  <a:cubicBezTo>
                    <a:pt x="142240" y="309880"/>
                    <a:pt x="119380" y="308610"/>
                    <a:pt x="110490" y="323850"/>
                  </a:cubicBezTo>
                  <a:cubicBezTo>
                    <a:pt x="100330" y="342900"/>
                    <a:pt x="118110" y="379730"/>
                    <a:pt x="132080" y="417830"/>
                  </a:cubicBezTo>
                  <a:cubicBezTo>
                    <a:pt x="157480" y="485140"/>
                    <a:pt x="234950" y="593090"/>
                    <a:pt x="275590" y="681990"/>
                  </a:cubicBezTo>
                  <a:cubicBezTo>
                    <a:pt x="314960" y="765810"/>
                    <a:pt x="323850" y="834390"/>
                    <a:pt x="374650" y="935990"/>
                  </a:cubicBezTo>
                  <a:cubicBezTo>
                    <a:pt x="458470" y="1103630"/>
                    <a:pt x="681990" y="1414780"/>
                    <a:pt x="767080" y="1577340"/>
                  </a:cubicBezTo>
                  <a:cubicBezTo>
                    <a:pt x="816610" y="1671320"/>
                    <a:pt x="842010" y="1758950"/>
                    <a:pt x="869950" y="1808480"/>
                  </a:cubicBezTo>
                  <a:cubicBezTo>
                    <a:pt x="885190" y="1833880"/>
                    <a:pt x="885190" y="1849120"/>
                    <a:pt x="909320" y="1864360"/>
                  </a:cubicBezTo>
                  <a:cubicBezTo>
                    <a:pt x="965200" y="1899920"/>
                    <a:pt x="1137920" y="1915160"/>
                    <a:pt x="1256030" y="1927860"/>
                  </a:cubicBezTo>
                  <a:cubicBezTo>
                    <a:pt x="1376680" y="1940560"/>
                    <a:pt x="1485900" y="1948180"/>
                    <a:pt x="1623060" y="1940560"/>
                  </a:cubicBezTo>
                  <a:cubicBezTo>
                    <a:pt x="1802130" y="1930400"/>
                    <a:pt x="2039620" y="1868170"/>
                    <a:pt x="2236470" y="1852930"/>
                  </a:cubicBezTo>
                  <a:cubicBezTo>
                    <a:pt x="2415540" y="1838960"/>
                    <a:pt x="2603500" y="1856740"/>
                    <a:pt x="2754630" y="1844040"/>
                  </a:cubicBezTo>
                  <a:cubicBezTo>
                    <a:pt x="2872740" y="1833880"/>
                    <a:pt x="2999740" y="1811020"/>
                    <a:pt x="3067050" y="1795780"/>
                  </a:cubicBezTo>
                  <a:cubicBezTo>
                    <a:pt x="3100070" y="1788160"/>
                    <a:pt x="3119120" y="1785620"/>
                    <a:pt x="3140710" y="1772920"/>
                  </a:cubicBezTo>
                  <a:cubicBezTo>
                    <a:pt x="3164840" y="1758950"/>
                    <a:pt x="3180080" y="1724660"/>
                    <a:pt x="3202940" y="1710690"/>
                  </a:cubicBezTo>
                  <a:cubicBezTo>
                    <a:pt x="3223260" y="1697990"/>
                    <a:pt x="3252470" y="1704340"/>
                    <a:pt x="3267710" y="1686560"/>
                  </a:cubicBezTo>
                  <a:cubicBezTo>
                    <a:pt x="3289300" y="1661160"/>
                    <a:pt x="3302000" y="1584960"/>
                    <a:pt x="3298190" y="1550670"/>
                  </a:cubicBezTo>
                  <a:cubicBezTo>
                    <a:pt x="3295650" y="1529080"/>
                    <a:pt x="3275330" y="1515110"/>
                    <a:pt x="3274060" y="1498600"/>
                  </a:cubicBezTo>
                  <a:cubicBezTo>
                    <a:pt x="3274060" y="1484630"/>
                    <a:pt x="3279140" y="1470660"/>
                    <a:pt x="3288030" y="1460500"/>
                  </a:cubicBezTo>
                  <a:cubicBezTo>
                    <a:pt x="3299460" y="1449070"/>
                    <a:pt x="3324860" y="1436370"/>
                    <a:pt x="3342640" y="1438910"/>
                  </a:cubicBezTo>
                  <a:cubicBezTo>
                    <a:pt x="3359150" y="1441450"/>
                    <a:pt x="3383280" y="1456690"/>
                    <a:pt x="3390900" y="1471930"/>
                  </a:cubicBezTo>
                  <a:cubicBezTo>
                    <a:pt x="3398520" y="1487170"/>
                    <a:pt x="3398520" y="1515110"/>
                    <a:pt x="3390900" y="1530350"/>
                  </a:cubicBezTo>
                  <a:cubicBezTo>
                    <a:pt x="3383280" y="1545590"/>
                    <a:pt x="3359150" y="1562100"/>
                    <a:pt x="3342640" y="1563370"/>
                  </a:cubicBezTo>
                  <a:cubicBezTo>
                    <a:pt x="3326130" y="1564640"/>
                    <a:pt x="3300730" y="1554480"/>
                    <a:pt x="3289300" y="1541780"/>
                  </a:cubicBezTo>
                  <a:cubicBezTo>
                    <a:pt x="3277870" y="1529080"/>
                    <a:pt x="3270250" y="1501140"/>
                    <a:pt x="3275330" y="1484630"/>
                  </a:cubicBezTo>
                  <a:cubicBezTo>
                    <a:pt x="3280410" y="1468120"/>
                    <a:pt x="3299460" y="1447800"/>
                    <a:pt x="3315970" y="1442720"/>
                  </a:cubicBezTo>
                  <a:cubicBezTo>
                    <a:pt x="3332480" y="1437640"/>
                    <a:pt x="3357880" y="1438910"/>
                    <a:pt x="3373120" y="1451610"/>
                  </a:cubicBezTo>
                  <a:cubicBezTo>
                    <a:pt x="3395980" y="1469390"/>
                    <a:pt x="3412490" y="1532890"/>
                    <a:pt x="3416300" y="1565910"/>
                  </a:cubicBezTo>
                  <a:cubicBezTo>
                    <a:pt x="3418840" y="1588770"/>
                    <a:pt x="3416300" y="1604010"/>
                    <a:pt x="3409950" y="1628140"/>
                  </a:cubicBezTo>
                  <a:cubicBezTo>
                    <a:pt x="3399790" y="1663700"/>
                    <a:pt x="3376930" y="1727200"/>
                    <a:pt x="3352800" y="1753870"/>
                  </a:cubicBezTo>
                  <a:cubicBezTo>
                    <a:pt x="3335020" y="1772920"/>
                    <a:pt x="3308350" y="1774190"/>
                    <a:pt x="3291840" y="1789430"/>
                  </a:cubicBezTo>
                  <a:cubicBezTo>
                    <a:pt x="3276600" y="1803400"/>
                    <a:pt x="3271520" y="1826260"/>
                    <a:pt x="3256280" y="1838960"/>
                  </a:cubicBezTo>
                  <a:cubicBezTo>
                    <a:pt x="3241040" y="1851660"/>
                    <a:pt x="3225800" y="1856740"/>
                    <a:pt x="3202940" y="1865630"/>
                  </a:cubicBezTo>
                  <a:cubicBezTo>
                    <a:pt x="3163570" y="1880870"/>
                    <a:pt x="3102610" y="1897380"/>
                    <a:pt x="3040380" y="1910080"/>
                  </a:cubicBezTo>
                  <a:cubicBezTo>
                    <a:pt x="2959100" y="1927860"/>
                    <a:pt x="2866390" y="1944370"/>
                    <a:pt x="2754630" y="1953260"/>
                  </a:cubicBezTo>
                  <a:cubicBezTo>
                    <a:pt x="2595880" y="1965960"/>
                    <a:pt x="2368550" y="1946910"/>
                    <a:pt x="2179320" y="1962150"/>
                  </a:cubicBezTo>
                  <a:cubicBezTo>
                    <a:pt x="1991360" y="1977390"/>
                    <a:pt x="1776730" y="2035810"/>
                    <a:pt x="1623060" y="2044700"/>
                  </a:cubicBezTo>
                  <a:cubicBezTo>
                    <a:pt x="1513840" y="2051050"/>
                    <a:pt x="1447800" y="2043430"/>
                    <a:pt x="1343660" y="2037080"/>
                  </a:cubicBezTo>
                  <a:cubicBezTo>
                    <a:pt x="1209040" y="2028190"/>
                    <a:pt x="967740" y="2028190"/>
                    <a:pt x="885190" y="1992630"/>
                  </a:cubicBezTo>
                  <a:cubicBezTo>
                    <a:pt x="848360" y="1977390"/>
                    <a:pt x="836930" y="1957070"/>
                    <a:pt x="816610" y="1934210"/>
                  </a:cubicBezTo>
                  <a:cubicBezTo>
                    <a:pt x="795020" y="1910080"/>
                    <a:pt x="779780" y="1883410"/>
                    <a:pt x="762000" y="1849120"/>
                  </a:cubicBezTo>
                  <a:cubicBezTo>
                    <a:pt x="737870" y="1804670"/>
                    <a:pt x="721360" y="1743710"/>
                    <a:pt x="693420" y="1685290"/>
                  </a:cubicBezTo>
                  <a:cubicBezTo>
                    <a:pt x="657860" y="1612900"/>
                    <a:pt x="615950" y="1539240"/>
                    <a:pt x="561340" y="1447800"/>
                  </a:cubicBezTo>
                  <a:cubicBezTo>
                    <a:pt x="483870" y="1316990"/>
                    <a:pt x="356870" y="1144270"/>
                    <a:pt x="267970" y="976630"/>
                  </a:cubicBezTo>
                  <a:cubicBezTo>
                    <a:pt x="173990" y="798830"/>
                    <a:pt x="46990" y="497840"/>
                    <a:pt x="15240" y="405130"/>
                  </a:cubicBezTo>
                  <a:cubicBezTo>
                    <a:pt x="5080" y="377190"/>
                    <a:pt x="0" y="369570"/>
                    <a:pt x="1270" y="347980"/>
                  </a:cubicBezTo>
                  <a:cubicBezTo>
                    <a:pt x="2540" y="316230"/>
                    <a:pt x="13970" y="260350"/>
                    <a:pt x="40640" y="234950"/>
                  </a:cubicBezTo>
                  <a:cubicBezTo>
                    <a:pt x="68580" y="207010"/>
                    <a:pt x="114300" y="204470"/>
                    <a:pt x="171450" y="193040"/>
                  </a:cubicBezTo>
                  <a:cubicBezTo>
                    <a:pt x="269240" y="173990"/>
                    <a:pt x="501650" y="177800"/>
                    <a:pt x="582930" y="165100"/>
                  </a:cubicBezTo>
                  <a:cubicBezTo>
                    <a:pt x="617220" y="160020"/>
                    <a:pt x="623570" y="151130"/>
                    <a:pt x="655320" y="146050"/>
                  </a:cubicBezTo>
                  <a:cubicBezTo>
                    <a:pt x="713740" y="137160"/>
                    <a:pt x="803910" y="148590"/>
                    <a:pt x="910590" y="139700"/>
                  </a:cubicBezTo>
                  <a:cubicBezTo>
                    <a:pt x="1090930" y="123190"/>
                    <a:pt x="1367790" y="48260"/>
                    <a:pt x="1634490" y="27940"/>
                  </a:cubicBezTo>
                  <a:cubicBezTo>
                    <a:pt x="1959610" y="2540"/>
                    <a:pt x="2509520" y="0"/>
                    <a:pt x="2724150" y="27940"/>
                  </a:cubicBezTo>
                  <a:cubicBezTo>
                    <a:pt x="2816860" y="40640"/>
                    <a:pt x="2875280" y="59690"/>
                    <a:pt x="2919730" y="80010"/>
                  </a:cubicBezTo>
                  <a:cubicBezTo>
                    <a:pt x="2946400" y="92710"/>
                    <a:pt x="2962910" y="104140"/>
                    <a:pt x="2978150" y="120650"/>
                  </a:cubicBezTo>
                  <a:cubicBezTo>
                    <a:pt x="2993390" y="138430"/>
                    <a:pt x="2999740" y="149860"/>
                    <a:pt x="3013710" y="182880"/>
                  </a:cubicBezTo>
                  <a:cubicBezTo>
                    <a:pt x="3060700" y="295910"/>
                    <a:pt x="3187700" y="831850"/>
                    <a:pt x="3235960" y="952500"/>
                  </a:cubicBezTo>
                  <a:cubicBezTo>
                    <a:pt x="3251200" y="990600"/>
                    <a:pt x="3266440" y="1000760"/>
                    <a:pt x="3274060" y="1026160"/>
                  </a:cubicBezTo>
                  <a:cubicBezTo>
                    <a:pt x="3281680" y="1049020"/>
                    <a:pt x="3277870" y="1064260"/>
                    <a:pt x="3285490" y="1094740"/>
                  </a:cubicBezTo>
                  <a:cubicBezTo>
                    <a:pt x="3302000" y="1159510"/>
                    <a:pt x="3360420" y="1314450"/>
                    <a:pt x="3393440" y="1390650"/>
                  </a:cubicBezTo>
                  <a:cubicBezTo>
                    <a:pt x="3415030" y="1440180"/>
                    <a:pt x="3450590" y="1480820"/>
                    <a:pt x="3455670" y="1510030"/>
                  </a:cubicBezTo>
                  <a:cubicBezTo>
                    <a:pt x="3458210" y="1525270"/>
                    <a:pt x="3455670" y="1537970"/>
                    <a:pt x="3449320" y="1548130"/>
                  </a:cubicBezTo>
                  <a:cubicBezTo>
                    <a:pt x="3442970" y="1558290"/>
                    <a:pt x="3431540" y="1568450"/>
                    <a:pt x="3420110" y="1572260"/>
                  </a:cubicBezTo>
                  <a:cubicBezTo>
                    <a:pt x="3408680" y="1576070"/>
                    <a:pt x="3393440" y="1576070"/>
                    <a:pt x="3382010" y="1570990"/>
                  </a:cubicBezTo>
                  <a:cubicBezTo>
                    <a:pt x="3370580" y="1565910"/>
                    <a:pt x="3354070" y="1545590"/>
                    <a:pt x="3354070" y="1545590"/>
                  </a:cubicBezTo>
                </a:path>
              </a:pathLst>
            </a:custGeom>
            <a:solidFill>
              <a:srgbClr val="A5BF52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3" id="53"/>
          <p:cNvGrpSpPr/>
          <p:nvPr/>
        </p:nvGrpSpPr>
        <p:grpSpPr>
          <a:xfrm rot="0">
            <a:off x="13612177" y="314325"/>
            <a:ext cx="2465070" cy="663893"/>
            <a:chOff x="0" y="0"/>
            <a:chExt cx="3286760" cy="88519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49530" y="31750"/>
              <a:ext cx="3186430" cy="842010"/>
            </a:xfrm>
            <a:custGeom>
              <a:avLst/>
              <a:gdLst/>
              <a:ahLst/>
              <a:cxnLst/>
              <a:rect r="r" b="b" t="t" l="l"/>
              <a:pathLst>
                <a:path h="842010" w="3186430">
                  <a:moveTo>
                    <a:pt x="49530" y="702310"/>
                  </a:moveTo>
                  <a:cubicBezTo>
                    <a:pt x="2640330" y="698500"/>
                    <a:pt x="2721610" y="694690"/>
                    <a:pt x="2811780" y="680720"/>
                  </a:cubicBezTo>
                  <a:cubicBezTo>
                    <a:pt x="2874010" y="670560"/>
                    <a:pt x="2924810" y="661670"/>
                    <a:pt x="2966720" y="642620"/>
                  </a:cubicBezTo>
                  <a:cubicBezTo>
                    <a:pt x="3001010" y="627380"/>
                    <a:pt x="3045460" y="608330"/>
                    <a:pt x="3050540" y="584200"/>
                  </a:cubicBezTo>
                  <a:cubicBezTo>
                    <a:pt x="3055620" y="562610"/>
                    <a:pt x="3035300" y="537210"/>
                    <a:pt x="3003550" y="506730"/>
                  </a:cubicBezTo>
                  <a:cubicBezTo>
                    <a:pt x="2912110" y="419100"/>
                    <a:pt x="2484120" y="189230"/>
                    <a:pt x="2327910" y="139700"/>
                  </a:cubicBezTo>
                  <a:cubicBezTo>
                    <a:pt x="2252980" y="115570"/>
                    <a:pt x="2233930" y="124460"/>
                    <a:pt x="2150110" y="119380"/>
                  </a:cubicBezTo>
                  <a:cubicBezTo>
                    <a:pt x="1955800" y="107950"/>
                    <a:pt x="1414780" y="92710"/>
                    <a:pt x="1174750" y="115570"/>
                  </a:cubicBezTo>
                  <a:cubicBezTo>
                    <a:pt x="1032510" y="128270"/>
                    <a:pt x="932180" y="157480"/>
                    <a:pt x="838200" y="180340"/>
                  </a:cubicBezTo>
                  <a:cubicBezTo>
                    <a:pt x="768350" y="198120"/>
                    <a:pt x="721360" y="212090"/>
                    <a:pt x="657860" y="234950"/>
                  </a:cubicBezTo>
                  <a:cubicBezTo>
                    <a:pt x="581660" y="262890"/>
                    <a:pt x="480060" y="302260"/>
                    <a:pt x="415290" y="339090"/>
                  </a:cubicBezTo>
                  <a:cubicBezTo>
                    <a:pt x="367030" y="367030"/>
                    <a:pt x="325120" y="400050"/>
                    <a:pt x="297180" y="426720"/>
                  </a:cubicBezTo>
                  <a:cubicBezTo>
                    <a:pt x="279400" y="443230"/>
                    <a:pt x="269240" y="455930"/>
                    <a:pt x="259080" y="473710"/>
                  </a:cubicBezTo>
                  <a:cubicBezTo>
                    <a:pt x="248920" y="491490"/>
                    <a:pt x="241300" y="509270"/>
                    <a:pt x="236220" y="534670"/>
                  </a:cubicBezTo>
                  <a:cubicBezTo>
                    <a:pt x="227330" y="575310"/>
                    <a:pt x="236220" y="661670"/>
                    <a:pt x="224790" y="693420"/>
                  </a:cubicBezTo>
                  <a:cubicBezTo>
                    <a:pt x="218440" y="708660"/>
                    <a:pt x="212090" y="717550"/>
                    <a:pt x="201930" y="723900"/>
                  </a:cubicBezTo>
                  <a:cubicBezTo>
                    <a:pt x="191770" y="730250"/>
                    <a:pt x="176530" y="735330"/>
                    <a:pt x="163830" y="734060"/>
                  </a:cubicBezTo>
                  <a:cubicBezTo>
                    <a:pt x="151130" y="732790"/>
                    <a:pt x="135890" y="728980"/>
                    <a:pt x="127000" y="718820"/>
                  </a:cubicBezTo>
                  <a:cubicBezTo>
                    <a:pt x="115570" y="707390"/>
                    <a:pt x="106680" y="681990"/>
                    <a:pt x="106680" y="665480"/>
                  </a:cubicBezTo>
                  <a:cubicBezTo>
                    <a:pt x="106680" y="652780"/>
                    <a:pt x="113030" y="638810"/>
                    <a:pt x="123190" y="629920"/>
                  </a:cubicBezTo>
                  <a:cubicBezTo>
                    <a:pt x="134620" y="619760"/>
                    <a:pt x="161290" y="609600"/>
                    <a:pt x="177800" y="612140"/>
                  </a:cubicBezTo>
                  <a:cubicBezTo>
                    <a:pt x="194310" y="614680"/>
                    <a:pt x="215900" y="633730"/>
                    <a:pt x="223520" y="647700"/>
                  </a:cubicBezTo>
                  <a:cubicBezTo>
                    <a:pt x="229870" y="659130"/>
                    <a:pt x="229870" y="674370"/>
                    <a:pt x="227330" y="687070"/>
                  </a:cubicBezTo>
                  <a:cubicBezTo>
                    <a:pt x="224790" y="698500"/>
                    <a:pt x="217170" y="712470"/>
                    <a:pt x="207010" y="720090"/>
                  </a:cubicBezTo>
                  <a:cubicBezTo>
                    <a:pt x="194310" y="728980"/>
                    <a:pt x="166370" y="735330"/>
                    <a:pt x="151130" y="731520"/>
                  </a:cubicBezTo>
                  <a:cubicBezTo>
                    <a:pt x="138430" y="728980"/>
                    <a:pt x="125730" y="718820"/>
                    <a:pt x="118110" y="708660"/>
                  </a:cubicBezTo>
                  <a:cubicBezTo>
                    <a:pt x="110490" y="698500"/>
                    <a:pt x="107950" y="689610"/>
                    <a:pt x="106680" y="671830"/>
                  </a:cubicBezTo>
                  <a:cubicBezTo>
                    <a:pt x="102870" y="633730"/>
                    <a:pt x="113030" y="533400"/>
                    <a:pt x="125730" y="485140"/>
                  </a:cubicBezTo>
                  <a:cubicBezTo>
                    <a:pt x="134620" y="453390"/>
                    <a:pt x="143510" y="431800"/>
                    <a:pt x="158750" y="407670"/>
                  </a:cubicBezTo>
                  <a:cubicBezTo>
                    <a:pt x="175260" y="381000"/>
                    <a:pt x="199390" y="355600"/>
                    <a:pt x="222250" y="334010"/>
                  </a:cubicBezTo>
                  <a:cubicBezTo>
                    <a:pt x="245110" y="312420"/>
                    <a:pt x="273050" y="294640"/>
                    <a:pt x="297180" y="276860"/>
                  </a:cubicBezTo>
                  <a:cubicBezTo>
                    <a:pt x="320040" y="260350"/>
                    <a:pt x="334010" y="250190"/>
                    <a:pt x="364490" y="233680"/>
                  </a:cubicBezTo>
                  <a:cubicBezTo>
                    <a:pt x="419100" y="204470"/>
                    <a:pt x="523240" y="156210"/>
                    <a:pt x="608330" y="127000"/>
                  </a:cubicBezTo>
                  <a:cubicBezTo>
                    <a:pt x="697230" y="97790"/>
                    <a:pt x="793750" y="77470"/>
                    <a:pt x="887730" y="59690"/>
                  </a:cubicBezTo>
                  <a:cubicBezTo>
                    <a:pt x="981710" y="41910"/>
                    <a:pt x="1047750" y="27940"/>
                    <a:pt x="1174750" y="19050"/>
                  </a:cubicBezTo>
                  <a:cubicBezTo>
                    <a:pt x="1419860" y="2540"/>
                    <a:pt x="2085340" y="0"/>
                    <a:pt x="2259330" y="21590"/>
                  </a:cubicBezTo>
                  <a:cubicBezTo>
                    <a:pt x="2315210" y="27940"/>
                    <a:pt x="2317750" y="29210"/>
                    <a:pt x="2368550" y="48260"/>
                  </a:cubicBezTo>
                  <a:cubicBezTo>
                    <a:pt x="2498090" y="96520"/>
                    <a:pt x="2901950" y="308610"/>
                    <a:pt x="3031490" y="388620"/>
                  </a:cubicBezTo>
                  <a:cubicBezTo>
                    <a:pt x="3088640" y="424180"/>
                    <a:pt x="3121660" y="440690"/>
                    <a:pt x="3148330" y="473710"/>
                  </a:cubicBezTo>
                  <a:cubicBezTo>
                    <a:pt x="3169920" y="500380"/>
                    <a:pt x="3186430" y="533400"/>
                    <a:pt x="3186430" y="562610"/>
                  </a:cubicBezTo>
                  <a:cubicBezTo>
                    <a:pt x="3186430" y="591820"/>
                    <a:pt x="3169920" y="621030"/>
                    <a:pt x="3147060" y="647700"/>
                  </a:cubicBezTo>
                  <a:cubicBezTo>
                    <a:pt x="3116580" y="683260"/>
                    <a:pt x="3064510" y="718820"/>
                    <a:pt x="3002280" y="742950"/>
                  </a:cubicBezTo>
                  <a:cubicBezTo>
                    <a:pt x="2914650" y="777240"/>
                    <a:pt x="2827020" y="788670"/>
                    <a:pt x="2658110" y="802640"/>
                  </a:cubicBezTo>
                  <a:cubicBezTo>
                    <a:pt x="2195830" y="842010"/>
                    <a:pt x="222250" y="833120"/>
                    <a:pt x="49530" y="800100"/>
                  </a:cubicBezTo>
                  <a:cubicBezTo>
                    <a:pt x="29210" y="796290"/>
                    <a:pt x="25400" y="795020"/>
                    <a:pt x="17780" y="787400"/>
                  </a:cubicBezTo>
                  <a:cubicBezTo>
                    <a:pt x="10160" y="779780"/>
                    <a:pt x="2540" y="767080"/>
                    <a:pt x="1270" y="756920"/>
                  </a:cubicBezTo>
                  <a:cubicBezTo>
                    <a:pt x="0" y="746760"/>
                    <a:pt x="2540" y="732790"/>
                    <a:pt x="8890" y="723900"/>
                  </a:cubicBezTo>
                  <a:cubicBezTo>
                    <a:pt x="16510" y="713740"/>
                    <a:pt x="49530" y="702310"/>
                    <a:pt x="49530" y="702310"/>
                  </a:cubicBezTo>
                </a:path>
              </a:pathLst>
            </a:custGeom>
            <a:solidFill>
              <a:srgbClr val="A5BF52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5" id="55"/>
          <p:cNvGrpSpPr/>
          <p:nvPr/>
        </p:nvGrpSpPr>
        <p:grpSpPr>
          <a:xfrm rot="0">
            <a:off x="3935730" y="3918585"/>
            <a:ext cx="1345882" cy="1481138"/>
            <a:chOff x="0" y="0"/>
            <a:chExt cx="1794510" cy="197485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39370" y="40640"/>
              <a:ext cx="1713230" cy="1885950"/>
            </a:xfrm>
            <a:custGeom>
              <a:avLst/>
              <a:gdLst/>
              <a:ahLst/>
              <a:cxnLst/>
              <a:rect r="r" b="b" t="t" l="l"/>
              <a:pathLst>
                <a:path h="1885950" w="1713230">
                  <a:moveTo>
                    <a:pt x="123190" y="452120"/>
                  </a:moveTo>
                  <a:cubicBezTo>
                    <a:pt x="180340" y="807720"/>
                    <a:pt x="189230" y="825500"/>
                    <a:pt x="204470" y="863600"/>
                  </a:cubicBezTo>
                  <a:cubicBezTo>
                    <a:pt x="224790" y="916940"/>
                    <a:pt x="255270" y="995680"/>
                    <a:pt x="287020" y="1055370"/>
                  </a:cubicBezTo>
                  <a:cubicBezTo>
                    <a:pt x="317500" y="1111250"/>
                    <a:pt x="341630" y="1146810"/>
                    <a:pt x="388620" y="1209040"/>
                  </a:cubicBezTo>
                  <a:cubicBezTo>
                    <a:pt x="469900" y="1316990"/>
                    <a:pt x="666750" y="1543050"/>
                    <a:pt x="750570" y="1629410"/>
                  </a:cubicBezTo>
                  <a:cubicBezTo>
                    <a:pt x="791210" y="1671320"/>
                    <a:pt x="812800" y="1695450"/>
                    <a:pt x="847090" y="1717040"/>
                  </a:cubicBezTo>
                  <a:cubicBezTo>
                    <a:pt x="877570" y="1736090"/>
                    <a:pt x="905510" y="1747520"/>
                    <a:pt x="941070" y="1756410"/>
                  </a:cubicBezTo>
                  <a:cubicBezTo>
                    <a:pt x="984250" y="1766570"/>
                    <a:pt x="1043940" y="1772920"/>
                    <a:pt x="1087120" y="1770380"/>
                  </a:cubicBezTo>
                  <a:cubicBezTo>
                    <a:pt x="1121410" y="1769110"/>
                    <a:pt x="1146810" y="1770380"/>
                    <a:pt x="1179830" y="1752600"/>
                  </a:cubicBezTo>
                  <a:cubicBezTo>
                    <a:pt x="1234440" y="1724660"/>
                    <a:pt x="1308100" y="1642110"/>
                    <a:pt x="1361440" y="1576070"/>
                  </a:cubicBezTo>
                  <a:cubicBezTo>
                    <a:pt x="1417320" y="1507490"/>
                    <a:pt x="1468120" y="1421130"/>
                    <a:pt x="1506220" y="1347470"/>
                  </a:cubicBezTo>
                  <a:cubicBezTo>
                    <a:pt x="1539240" y="1282700"/>
                    <a:pt x="1567180" y="1212850"/>
                    <a:pt x="1581150" y="1159510"/>
                  </a:cubicBezTo>
                  <a:cubicBezTo>
                    <a:pt x="1591310" y="1121410"/>
                    <a:pt x="1591310" y="1106170"/>
                    <a:pt x="1595120" y="1060450"/>
                  </a:cubicBezTo>
                  <a:cubicBezTo>
                    <a:pt x="1602740" y="955040"/>
                    <a:pt x="1604010" y="662940"/>
                    <a:pt x="1595120" y="538480"/>
                  </a:cubicBezTo>
                  <a:cubicBezTo>
                    <a:pt x="1590040" y="467360"/>
                    <a:pt x="1590040" y="407670"/>
                    <a:pt x="1572260" y="373380"/>
                  </a:cubicBezTo>
                  <a:cubicBezTo>
                    <a:pt x="1562100" y="353060"/>
                    <a:pt x="1550670" y="346710"/>
                    <a:pt x="1531620" y="332740"/>
                  </a:cubicBezTo>
                  <a:cubicBezTo>
                    <a:pt x="1497330" y="307340"/>
                    <a:pt x="1426210" y="271780"/>
                    <a:pt x="1372870" y="252730"/>
                  </a:cubicBezTo>
                  <a:cubicBezTo>
                    <a:pt x="1323340" y="234950"/>
                    <a:pt x="1290320" y="232410"/>
                    <a:pt x="1223010" y="219710"/>
                  </a:cubicBezTo>
                  <a:cubicBezTo>
                    <a:pt x="1088390" y="194310"/>
                    <a:pt x="782320" y="139700"/>
                    <a:pt x="609600" y="123190"/>
                  </a:cubicBezTo>
                  <a:cubicBezTo>
                    <a:pt x="485140" y="111760"/>
                    <a:pt x="368300" y="77470"/>
                    <a:pt x="284480" y="111760"/>
                  </a:cubicBezTo>
                  <a:cubicBezTo>
                    <a:pt x="213360" y="140970"/>
                    <a:pt x="148590" y="210820"/>
                    <a:pt x="121920" y="280670"/>
                  </a:cubicBezTo>
                  <a:cubicBezTo>
                    <a:pt x="93980" y="354330"/>
                    <a:pt x="143510" y="495300"/>
                    <a:pt x="130810" y="548640"/>
                  </a:cubicBezTo>
                  <a:cubicBezTo>
                    <a:pt x="125730" y="572770"/>
                    <a:pt x="116840" y="588010"/>
                    <a:pt x="104140" y="598170"/>
                  </a:cubicBezTo>
                  <a:cubicBezTo>
                    <a:pt x="93980" y="605790"/>
                    <a:pt x="80010" y="609600"/>
                    <a:pt x="67310" y="608330"/>
                  </a:cubicBezTo>
                  <a:cubicBezTo>
                    <a:pt x="55880" y="608330"/>
                    <a:pt x="40640" y="601980"/>
                    <a:pt x="31750" y="594360"/>
                  </a:cubicBezTo>
                  <a:cubicBezTo>
                    <a:pt x="22860" y="586740"/>
                    <a:pt x="12700" y="574040"/>
                    <a:pt x="11430" y="561340"/>
                  </a:cubicBezTo>
                  <a:cubicBezTo>
                    <a:pt x="8890" y="546100"/>
                    <a:pt x="16510" y="519430"/>
                    <a:pt x="26670" y="506730"/>
                  </a:cubicBezTo>
                  <a:cubicBezTo>
                    <a:pt x="34290" y="496570"/>
                    <a:pt x="49530" y="491490"/>
                    <a:pt x="60960" y="488950"/>
                  </a:cubicBezTo>
                  <a:cubicBezTo>
                    <a:pt x="73660" y="487680"/>
                    <a:pt x="87630" y="487680"/>
                    <a:pt x="99060" y="495300"/>
                  </a:cubicBezTo>
                  <a:cubicBezTo>
                    <a:pt x="111760" y="504190"/>
                    <a:pt x="128270" y="527050"/>
                    <a:pt x="130810" y="542290"/>
                  </a:cubicBezTo>
                  <a:cubicBezTo>
                    <a:pt x="133350" y="554990"/>
                    <a:pt x="128270" y="568960"/>
                    <a:pt x="121920" y="579120"/>
                  </a:cubicBezTo>
                  <a:cubicBezTo>
                    <a:pt x="115570" y="589280"/>
                    <a:pt x="105410" y="600710"/>
                    <a:pt x="92710" y="604520"/>
                  </a:cubicBezTo>
                  <a:cubicBezTo>
                    <a:pt x="77470" y="609600"/>
                    <a:pt x="50800" y="605790"/>
                    <a:pt x="36830" y="598170"/>
                  </a:cubicBezTo>
                  <a:cubicBezTo>
                    <a:pt x="25400" y="591820"/>
                    <a:pt x="19050" y="584200"/>
                    <a:pt x="13970" y="567690"/>
                  </a:cubicBezTo>
                  <a:cubicBezTo>
                    <a:pt x="0" y="523240"/>
                    <a:pt x="8890" y="358140"/>
                    <a:pt x="15240" y="298450"/>
                  </a:cubicBezTo>
                  <a:cubicBezTo>
                    <a:pt x="17780" y="269240"/>
                    <a:pt x="17780" y="255270"/>
                    <a:pt x="27940" y="232410"/>
                  </a:cubicBezTo>
                  <a:cubicBezTo>
                    <a:pt x="41910" y="203200"/>
                    <a:pt x="71120" y="172720"/>
                    <a:pt x="102870" y="140970"/>
                  </a:cubicBezTo>
                  <a:cubicBezTo>
                    <a:pt x="146050" y="99060"/>
                    <a:pt x="220980" y="26670"/>
                    <a:pt x="269240" y="10160"/>
                  </a:cubicBezTo>
                  <a:cubicBezTo>
                    <a:pt x="299720" y="0"/>
                    <a:pt x="316230" y="8890"/>
                    <a:pt x="351790" y="10160"/>
                  </a:cubicBezTo>
                  <a:cubicBezTo>
                    <a:pt x="417830" y="12700"/>
                    <a:pt x="515620" y="20320"/>
                    <a:pt x="629920" y="33020"/>
                  </a:cubicBezTo>
                  <a:cubicBezTo>
                    <a:pt x="814070" y="54610"/>
                    <a:pt x="1206500" y="99060"/>
                    <a:pt x="1352550" y="138430"/>
                  </a:cubicBezTo>
                  <a:cubicBezTo>
                    <a:pt x="1418590" y="156210"/>
                    <a:pt x="1445260" y="170180"/>
                    <a:pt x="1492250" y="194310"/>
                  </a:cubicBezTo>
                  <a:cubicBezTo>
                    <a:pt x="1543050" y="220980"/>
                    <a:pt x="1614170" y="259080"/>
                    <a:pt x="1645920" y="292100"/>
                  </a:cubicBezTo>
                  <a:cubicBezTo>
                    <a:pt x="1666240" y="313690"/>
                    <a:pt x="1673860" y="330200"/>
                    <a:pt x="1682750" y="355600"/>
                  </a:cubicBezTo>
                  <a:cubicBezTo>
                    <a:pt x="1695450" y="389890"/>
                    <a:pt x="1699260" y="425450"/>
                    <a:pt x="1704340" y="480060"/>
                  </a:cubicBezTo>
                  <a:cubicBezTo>
                    <a:pt x="1713230" y="582930"/>
                    <a:pt x="1708150" y="812800"/>
                    <a:pt x="1703070" y="932180"/>
                  </a:cubicBezTo>
                  <a:cubicBezTo>
                    <a:pt x="1700530" y="1010920"/>
                    <a:pt x="1703070" y="1059180"/>
                    <a:pt x="1687830" y="1129030"/>
                  </a:cubicBezTo>
                  <a:cubicBezTo>
                    <a:pt x="1670050" y="1212850"/>
                    <a:pt x="1631950" y="1313180"/>
                    <a:pt x="1592580" y="1399540"/>
                  </a:cubicBezTo>
                  <a:cubicBezTo>
                    <a:pt x="1553210" y="1484630"/>
                    <a:pt x="1494790" y="1582420"/>
                    <a:pt x="1450340" y="1644650"/>
                  </a:cubicBezTo>
                  <a:cubicBezTo>
                    <a:pt x="1419860" y="1686560"/>
                    <a:pt x="1395730" y="1711960"/>
                    <a:pt x="1365250" y="1742440"/>
                  </a:cubicBezTo>
                  <a:cubicBezTo>
                    <a:pt x="1334770" y="1772920"/>
                    <a:pt x="1303020" y="1807210"/>
                    <a:pt x="1266190" y="1828800"/>
                  </a:cubicBezTo>
                  <a:cubicBezTo>
                    <a:pt x="1230630" y="1849120"/>
                    <a:pt x="1184910" y="1860550"/>
                    <a:pt x="1151890" y="1869440"/>
                  </a:cubicBezTo>
                  <a:cubicBezTo>
                    <a:pt x="1126490" y="1877060"/>
                    <a:pt x="1109980" y="1882140"/>
                    <a:pt x="1083310" y="1883410"/>
                  </a:cubicBezTo>
                  <a:cubicBezTo>
                    <a:pt x="1049020" y="1885950"/>
                    <a:pt x="1002030" y="1883410"/>
                    <a:pt x="961390" y="1875790"/>
                  </a:cubicBezTo>
                  <a:cubicBezTo>
                    <a:pt x="916940" y="1868170"/>
                    <a:pt x="872490" y="1858010"/>
                    <a:pt x="828040" y="1833880"/>
                  </a:cubicBezTo>
                  <a:cubicBezTo>
                    <a:pt x="772160" y="1803400"/>
                    <a:pt x="702310" y="1743710"/>
                    <a:pt x="656590" y="1695450"/>
                  </a:cubicBezTo>
                  <a:cubicBezTo>
                    <a:pt x="617220" y="1654810"/>
                    <a:pt x="599440" y="1615440"/>
                    <a:pt x="562610" y="1570990"/>
                  </a:cubicBezTo>
                  <a:cubicBezTo>
                    <a:pt x="514350" y="1513840"/>
                    <a:pt x="447040" y="1456690"/>
                    <a:pt x="389890" y="1384300"/>
                  </a:cubicBezTo>
                  <a:cubicBezTo>
                    <a:pt x="323850" y="1299210"/>
                    <a:pt x="247650" y="1192530"/>
                    <a:pt x="194310" y="1090930"/>
                  </a:cubicBezTo>
                  <a:cubicBezTo>
                    <a:pt x="143510" y="991870"/>
                    <a:pt x="104140" y="886460"/>
                    <a:pt x="74930" y="782320"/>
                  </a:cubicBezTo>
                  <a:cubicBezTo>
                    <a:pt x="45720" y="679450"/>
                    <a:pt x="17780" y="523240"/>
                    <a:pt x="17780" y="469900"/>
                  </a:cubicBezTo>
                  <a:cubicBezTo>
                    <a:pt x="17780" y="452120"/>
                    <a:pt x="19050" y="443230"/>
                    <a:pt x="25400" y="433070"/>
                  </a:cubicBezTo>
                  <a:cubicBezTo>
                    <a:pt x="31750" y="422910"/>
                    <a:pt x="44450" y="412750"/>
                    <a:pt x="55880" y="410210"/>
                  </a:cubicBezTo>
                  <a:cubicBezTo>
                    <a:pt x="69850" y="407670"/>
                    <a:pt x="92710" y="412750"/>
                    <a:pt x="104140" y="420370"/>
                  </a:cubicBezTo>
                  <a:cubicBezTo>
                    <a:pt x="114300" y="427990"/>
                    <a:pt x="123190" y="452120"/>
                    <a:pt x="123190" y="45212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7" id="57"/>
          <p:cNvGrpSpPr/>
          <p:nvPr/>
        </p:nvGrpSpPr>
        <p:grpSpPr>
          <a:xfrm rot="0">
            <a:off x="2768917" y="4052888"/>
            <a:ext cx="1527810" cy="1387792"/>
            <a:chOff x="0" y="0"/>
            <a:chExt cx="2037080" cy="185039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43180" y="41910"/>
              <a:ext cx="1946910" cy="1766570"/>
            </a:xfrm>
            <a:custGeom>
              <a:avLst/>
              <a:gdLst/>
              <a:ahLst/>
              <a:cxnLst/>
              <a:rect r="r" b="b" t="t" l="l"/>
              <a:pathLst>
                <a:path h="1766570" w="1946910">
                  <a:moveTo>
                    <a:pt x="716280" y="170180"/>
                  </a:moveTo>
                  <a:cubicBezTo>
                    <a:pt x="466090" y="247650"/>
                    <a:pt x="430530" y="269240"/>
                    <a:pt x="393700" y="297180"/>
                  </a:cubicBezTo>
                  <a:cubicBezTo>
                    <a:pt x="355600" y="326390"/>
                    <a:pt x="322580" y="351790"/>
                    <a:pt x="288290" y="398780"/>
                  </a:cubicBezTo>
                  <a:cubicBezTo>
                    <a:pt x="236220" y="471170"/>
                    <a:pt x="165100" y="603250"/>
                    <a:pt x="138430" y="707390"/>
                  </a:cubicBezTo>
                  <a:cubicBezTo>
                    <a:pt x="114300" y="805180"/>
                    <a:pt x="119380" y="919480"/>
                    <a:pt x="125730" y="1003300"/>
                  </a:cubicBezTo>
                  <a:cubicBezTo>
                    <a:pt x="130810" y="1065530"/>
                    <a:pt x="142240" y="1115060"/>
                    <a:pt x="158750" y="1165860"/>
                  </a:cubicBezTo>
                  <a:cubicBezTo>
                    <a:pt x="175260" y="1215390"/>
                    <a:pt x="194310" y="1261110"/>
                    <a:pt x="223520" y="1306830"/>
                  </a:cubicBezTo>
                  <a:cubicBezTo>
                    <a:pt x="255270" y="1357630"/>
                    <a:pt x="309880" y="1419860"/>
                    <a:pt x="346710" y="1456690"/>
                  </a:cubicBezTo>
                  <a:cubicBezTo>
                    <a:pt x="372110" y="1482090"/>
                    <a:pt x="379730" y="1497330"/>
                    <a:pt x="416560" y="1515110"/>
                  </a:cubicBezTo>
                  <a:cubicBezTo>
                    <a:pt x="504190" y="1555750"/>
                    <a:pt x="765810" y="1587500"/>
                    <a:pt x="915670" y="1602740"/>
                  </a:cubicBezTo>
                  <a:cubicBezTo>
                    <a:pt x="1036320" y="1615440"/>
                    <a:pt x="1156970" y="1604010"/>
                    <a:pt x="1244600" y="1611630"/>
                  </a:cubicBezTo>
                  <a:cubicBezTo>
                    <a:pt x="1304290" y="1616710"/>
                    <a:pt x="1338580" y="1630680"/>
                    <a:pt x="1393190" y="1634490"/>
                  </a:cubicBezTo>
                  <a:cubicBezTo>
                    <a:pt x="1457960" y="1639570"/>
                    <a:pt x="1551940" y="1639570"/>
                    <a:pt x="1605280" y="1633220"/>
                  </a:cubicBezTo>
                  <a:cubicBezTo>
                    <a:pt x="1638300" y="1629410"/>
                    <a:pt x="1657350" y="1624330"/>
                    <a:pt x="1684020" y="1614170"/>
                  </a:cubicBezTo>
                  <a:cubicBezTo>
                    <a:pt x="1713230" y="1604010"/>
                    <a:pt x="1748790" y="1590040"/>
                    <a:pt x="1771650" y="1570990"/>
                  </a:cubicBezTo>
                  <a:cubicBezTo>
                    <a:pt x="1791970" y="1554480"/>
                    <a:pt x="1812290" y="1534160"/>
                    <a:pt x="1817370" y="1510030"/>
                  </a:cubicBezTo>
                  <a:cubicBezTo>
                    <a:pt x="1823720" y="1484630"/>
                    <a:pt x="1809750" y="1447800"/>
                    <a:pt x="1799590" y="1421130"/>
                  </a:cubicBezTo>
                  <a:cubicBezTo>
                    <a:pt x="1789430" y="1397000"/>
                    <a:pt x="1771650" y="1388110"/>
                    <a:pt x="1758950" y="1357630"/>
                  </a:cubicBezTo>
                  <a:cubicBezTo>
                    <a:pt x="1733550" y="1299210"/>
                    <a:pt x="1719580" y="1179830"/>
                    <a:pt x="1686560" y="1082040"/>
                  </a:cubicBezTo>
                  <a:cubicBezTo>
                    <a:pt x="1645920" y="963930"/>
                    <a:pt x="1573530" y="797560"/>
                    <a:pt x="1526540" y="699770"/>
                  </a:cubicBezTo>
                  <a:cubicBezTo>
                    <a:pt x="1496060" y="636270"/>
                    <a:pt x="1466850" y="599440"/>
                    <a:pt x="1442720" y="544830"/>
                  </a:cubicBezTo>
                  <a:cubicBezTo>
                    <a:pt x="1417320" y="486410"/>
                    <a:pt x="1399540" y="403860"/>
                    <a:pt x="1376680" y="358140"/>
                  </a:cubicBezTo>
                  <a:cubicBezTo>
                    <a:pt x="1361440" y="328930"/>
                    <a:pt x="1347470" y="309880"/>
                    <a:pt x="1330960" y="292100"/>
                  </a:cubicBezTo>
                  <a:cubicBezTo>
                    <a:pt x="1316990" y="276860"/>
                    <a:pt x="1305560" y="267970"/>
                    <a:pt x="1286510" y="256540"/>
                  </a:cubicBezTo>
                  <a:cubicBezTo>
                    <a:pt x="1259840" y="240030"/>
                    <a:pt x="1225550" y="227330"/>
                    <a:pt x="1178560" y="213360"/>
                  </a:cubicBezTo>
                  <a:cubicBezTo>
                    <a:pt x="1094740" y="187960"/>
                    <a:pt x="930910" y="151130"/>
                    <a:pt x="817880" y="137160"/>
                  </a:cubicBezTo>
                  <a:cubicBezTo>
                    <a:pt x="718820" y="125730"/>
                    <a:pt x="617220" y="119380"/>
                    <a:pt x="537210" y="129540"/>
                  </a:cubicBezTo>
                  <a:cubicBezTo>
                    <a:pt x="476250" y="137160"/>
                    <a:pt x="414020" y="179070"/>
                    <a:pt x="377190" y="173990"/>
                  </a:cubicBezTo>
                  <a:cubicBezTo>
                    <a:pt x="355600" y="170180"/>
                    <a:pt x="337820" y="156210"/>
                    <a:pt x="328930" y="143510"/>
                  </a:cubicBezTo>
                  <a:cubicBezTo>
                    <a:pt x="321310" y="133350"/>
                    <a:pt x="320040" y="118110"/>
                    <a:pt x="321310" y="105410"/>
                  </a:cubicBezTo>
                  <a:cubicBezTo>
                    <a:pt x="322580" y="93980"/>
                    <a:pt x="328930" y="80010"/>
                    <a:pt x="339090" y="71120"/>
                  </a:cubicBezTo>
                  <a:cubicBezTo>
                    <a:pt x="351790" y="60960"/>
                    <a:pt x="377190" y="50800"/>
                    <a:pt x="393700" y="54610"/>
                  </a:cubicBezTo>
                  <a:cubicBezTo>
                    <a:pt x="410210" y="58420"/>
                    <a:pt x="430530" y="76200"/>
                    <a:pt x="438150" y="90170"/>
                  </a:cubicBezTo>
                  <a:cubicBezTo>
                    <a:pt x="444500" y="101600"/>
                    <a:pt x="443230" y="116840"/>
                    <a:pt x="440690" y="128270"/>
                  </a:cubicBezTo>
                  <a:cubicBezTo>
                    <a:pt x="438150" y="139700"/>
                    <a:pt x="429260" y="153670"/>
                    <a:pt x="420370" y="161290"/>
                  </a:cubicBezTo>
                  <a:cubicBezTo>
                    <a:pt x="410210" y="168910"/>
                    <a:pt x="396240" y="175260"/>
                    <a:pt x="383540" y="175260"/>
                  </a:cubicBezTo>
                  <a:cubicBezTo>
                    <a:pt x="370840" y="175260"/>
                    <a:pt x="356870" y="171450"/>
                    <a:pt x="346710" y="163830"/>
                  </a:cubicBezTo>
                  <a:cubicBezTo>
                    <a:pt x="336550" y="156210"/>
                    <a:pt x="326390" y="144780"/>
                    <a:pt x="323850" y="132080"/>
                  </a:cubicBezTo>
                  <a:cubicBezTo>
                    <a:pt x="320040" y="116840"/>
                    <a:pt x="325120" y="88900"/>
                    <a:pt x="334010" y="76200"/>
                  </a:cubicBezTo>
                  <a:cubicBezTo>
                    <a:pt x="341630" y="64770"/>
                    <a:pt x="350520" y="62230"/>
                    <a:pt x="367030" y="54610"/>
                  </a:cubicBezTo>
                  <a:cubicBezTo>
                    <a:pt x="401320" y="39370"/>
                    <a:pt x="474980" y="16510"/>
                    <a:pt x="534670" y="8890"/>
                  </a:cubicBezTo>
                  <a:cubicBezTo>
                    <a:pt x="600710" y="0"/>
                    <a:pt x="674370" y="2540"/>
                    <a:pt x="748030" y="8890"/>
                  </a:cubicBezTo>
                  <a:cubicBezTo>
                    <a:pt x="826770" y="15240"/>
                    <a:pt x="911860" y="34290"/>
                    <a:pt x="991870" y="49530"/>
                  </a:cubicBezTo>
                  <a:cubicBezTo>
                    <a:pt x="1069340" y="64770"/>
                    <a:pt x="1154430" y="80010"/>
                    <a:pt x="1219200" y="100330"/>
                  </a:cubicBezTo>
                  <a:cubicBezTo>
                    <a:pt x="1270000" y="115570"/>
                    <a:pt x="1315720" y="130810"/>
                    <a:pt x="1352550" y="152400"/>
                  </a:cubicBezTo>
                  <a:cubicBezTo>
                    <a:pt x="1381760" y="168910"/>
                    <a:pt x="1404620" y="187960"/>
                    <a:pt x="1424940" y="210820"/>
                  </a:cubicBezTo>
                  <a:cubicBezTo>
                    <a:pt x="1445260" y="233680"/>
                    <a:pt x="1457960" y="257810"/>
                    <a:pt x="1474470" y="292100"/>
                  </a:cubicBezTo>
                  <a:cubicBezTo>
                    <a:pt x="1498600" y="341630"/>
                    <a:pt x="1511300" y="403860"/>
                    <a:pt x="1544320" y="481330"/>
                  </a:cubicBezTo>
                  <a:cubicBezTo>
                    <a:pt x="1598930" y="612140"/>
                    <a:pt x="1731010" y="849630"/>
                    <a:pt x="1786890" y="1002030"/>
                  </a:cubicBezTo>
                  <a:cubicBezTo>
                    <a:pt x="1827530" y="1115060"/>
                    <a:pt x="1837690" y="1236980"/>
                    <a:pt x="1868170" y="1306830"/>
                  </a:cubicBezTo>
                  <a:cubicBezTo>
                    <a:pt x="1885950" y="1346200"/>
                    <a:pt x="1911350" y="1366520"/>
                    <a:pt x="1924050" y="1394460"/>
                  </a:cubicBezTo>
                  <a:cubicBezTo>
                    <a:pt x="1934210" y="1417320"/>
                    <a:pt x="1940560" y="1438910"/>
                    <a:pt x="1943100" y="1463040"/>
                  </a:cubicBezTo>
                  <a:cubicBezTo>
                    <a:pt x="1945640" y="1488440"/>
                    <a:pt x="1946910" y="1515110"/>
                    <a:pt x="1936750" y="1543050"/>
                  </a:cubicBezTo>
                  <a:cubicBezTo>
                    <a:pt x="1922780" y="1581150"/>
                    <a:pt x="1884680" y="1635760"/>
                    <a:pt x="1854200" y="1664970"/>
                  </a:cubicBezTo>
                  <a:cubicBezTo>
                    <a:pt x="1831340" y="1687830"/>
                    <a:pt x="1811020" y="1697990"/>
                    <a:pt x="1779270" y="1711960"/>
                  </a:cubicBezTo>
                  <a:cubicBezTo>
                    <a:pt x="1734820" y="1731010"/>
                    <a:pt x="1667510" y="1750060"/>
                    <a:pt x="1605280" y="1757680"/>
                  </a:cubicBezTo>
                  <a:cubicBezTo>
                    <a:pt x="1537970" y="1766570"/>
                    <a:pt x="1452880" y="1761490"/>
                    <a:pt x="1388110" y="1755140"/>
                  </a:cubicBezTo>
                  <a:cubicBezTo>
                    <a:pt x="1334770" y="1750060"/>
                    <a:pt x="1300480" y="1736090"/>
                    <a:pt x="1243330" y="1731010"/>
                  </a:cubicBezTo>
                  <a:cubicBezTo>
                    <a:pt x="1164590" y="1724660"/>
                    <a:pt x="1047750" y="1739900"/>
                    <a:pt x="958850" y="1729740"/>
                  </a:cubicBezTo>
                  <a:cubicBezTo>
                    <a:pt x="880110" y="1720850"/>
                    <a:pt x="817880" y="1695450"/>
                    <a:pt x="736600" y="1681480"/>
                  </a:cubicBezTo>
                  <a:cubicBezTo>
                    <a:pt x="637540" y="1664970"/>
                    <a:pt x="487680" y="1667510"/>
                    <a:pt x="406400" y="1639570"/>
                  </a:cubicBezTo>
                  <a:cubicBezTo>
                    <a:pt x="353060" y="1621790"/>
                    <a:pt x="321310" y="1598930"/>
                    <a:pt x="283210" y="1567180"/>
                  </a:cubicBezTo>
                  <a:cubicBezTo>
                    <a:pt x="241300" y="1531620"/>
                    <a:pt x="199390" y="1469390"/>
                    <a:pt x="168910" y="1431290"/>
                  </a:cubicBezTo>
                  <a:cubicBezTo>
                    <a:pt x="147320" y="1403350"/>
                    <a:pt x="133350" y="1389380"/>
                    <a:pt x="115570" y="1358900"/>
                  </a:cubicBezTo>
                  <a:cubicBezTo>
                    <a:pt x="91440" y="1316990"/>
                    <a:pt x="63500" y="1253490"/>
                    <a:pt x="45720" y="1198880"/>
                  </a:cubicBezTo>
                  <a:cubicBezTo>
                    <a:pt x="27940" y="1145540"/>
                    <a:pt x="13970" y="1097280"/>
                    <a:pt x="7620" y="1035050"/>
                  </a:cubicBezTo>
                  <a:cubicBezTo>
                    <a:pt x="0" y="956310"/>
                    <a:pt x="6350" y="829310"/>
                    <a:pt x="15240" y="760730"/>
                  </a:cubicBezTo>
                  <a:cubicBezTo>
                    <a:pt x="20320" y="718820"/>
                    <a:pt x="25400" y="701040"/>
                    <a:pt x="39370" y="659130"/>
                  </a:cubicBezTo>
                  <a:cubicBezTo>
                    <a:pt x="64770" y="585470"/>
                    <a:pt x="138430" y="426720"/>
                    <a:pt x="177800" y="364490"/>
                  </a:cubicBezTo>
                  <a:cubicBezTo>
                    <a:pt x="198120" y="331470"/>
                    <a:pt x="210820" y="318770"/>
                    <a:pt x="234950" y="294640"/>
                  </a:cubicBezTo>
                  <a:cubicBezTo>
                    <a:pt x="265430" y="264160"/>
                    <a:pt x="308610" y="228600"/>
                    <a:pt x="349250" y="201930"/>
                  </a:cubicBezTo>
                  <a:cubicBezTo>
                    <a:pt x="389890" y="175260"/>
                    <a:pt x="426720" y="156210"/>
                    <a:pt x="476250" y="134620"/>
                  </a:cubicBezTo>
                  <a:cubicBezTo>
                    <a:pt x="539750" y="107950"/>
                    <a:pt x="660400" y="58420"/>
                    <a:pt x="703580" y="59690"/>
                  </a:cubicBezTo>
                  <a:cubicBezTo>
                    <a:pt x="721360" y="59690"/>
                    <a:pt x="731520" y="66040"/>
                    <a:pt x="740410" y="73660"/>
                  </a:cubicBezTo>
                  <a:cubicBezTo>
                    <a:pt x="749300" y="82550"/>
                    <a:pt x="758190" y="96520"/>
                    <a:pt x="759460" y="109220"/>
                  </a:cubicBezTo>
                  <a:cubicBezTo>
                    <a:pt x="760730" y="121920"/>
                    <a:pt x="756920" y="137160"/>
                    <a:pt x="749300" y="147320"/>
                  </a:cubicBezTo>
                  <a:cubicBezTo>
                    <a:pt x="741680" y="157480"/>
                    <a:pt x="716280" y="170180"/>
                    <a:pt x="716280" y="17018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59" id="59"/>
          <p:cNvGrpSpPr/>
          <p:nvPr/>
        </p:nvGrpSpPr>
        <p:grpSpPr>
          <a:xfrm rot="0">
            <a:off x="4122420" y="5278755"/>
            <a:ext cx="345758" cy="194310"/>
            <a:chOff x="0" y="0"/>
            <a:chExt cx="461010" cy="25908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46990" y="49530"/>
              <a:ext cx="368300" cy="157480"/>
            </a:xfrm>
            <a:custGeom>
              <a:avLst/>
              <a:gdLst/>
              <a:ahLst/>
              <a:cxnLst/>
              <a:rect r="r" b="b" t="t" l="l"/>
              <a:pathLst>
                <a:path h="157480" w="368300">
                  <a:moveTo>
                    <a:pt x="308610" y="157480"/>
                  </a:moveTo>
                  <a:cubicBezTo>
                    <a:pt x="139700" y="156210"/>
                    <a:pt x="121920" y="151130"/>
                    <a:pt x="99060" y="142240"/>
                  </a:cubicBezTo>
                  <a:cubicBezTo>
                    <a:pt x="72390" y="132080"/>
                    <a:pt x="34290" y="118110"/>
                    <a:pt x="19050" y="99060"/>
                  </a:cubicBezTo>
                  <a:cubicBezTo>
                    <a:pt x="7620" y="83820"/>
                    <a:pt x="0" y="62230"/>
                    <a:pt x="3810" y="46990"/>
                  </a:cubicBezTo>
                  <a:cubicBezTo>
                    <a:pt x="7620" y="31750"/>
                    <a:pt x="25400" y="11430"/>
                    <a:pt x="39370" y="5080"/>
                  </a:cubicBezTo>
                  <a:cubicBezTo>
                    <a:pt x="50800" y="0"/>
                    <a:pt x="64770" y="0"/>
                    <a:pt x="76200" y="2540"/>
                  </a:cubicBezTo>
                  <a:cubicBezTo>
                    <a:pt x="87630" y="5080"/>
                    <a:pt x="101600" y="13970"/>
                    <a:pt x="107950" y="24130"/>
                  </a:cubicBezTo>
                  <a:cubicBezTo>
                    <a:pt x="115570" y="36830"/>
                    <a:pt x="121920" y="62230"/>
                    <a:pt x="116840" y="77470"/>
                  </a:cubicBezTo>
                  <a:cubicBezTo>
                    <a:pt x="111760" y="92710"/>
                    <a:pt x="91440" y="111760"/>
                    <a:pt x="76200" y="115570"/>
                  </a:cubicBezTo>
                  <a:cubicBezTo>
                    <a:pt x="60960" y="119380"/>
                    <a:pt x="35560" y="113030"/>
                    <a:pt x="22860" y="104140"/>
                  </a:cubicBezTo>
                  <a:cubicBezTo>
                    <a:pt x="12700" y="96520"/>
                    <a:pt x="6350" y="82550"/>
                    <a:pt x="3810" y="71120"/>
                  </a:cubicBezTo>
                  <a:cubicBezTo>
                    <a:pt x="1270" y="59690"/>
                    <a:pt x="2540" y="44450"/>
                    <a:pt x="7620" y="34290"/>
                  </a:cubicBezTo>
                  <a:cubicBezTo>
                    <a:pt x="12700" y="24130"/>
                    <a:pt x="24130" y="12700"/>
                    <a:pt x="34290" y="7620"/>
                  </a:cubicBezTo>
                  <a:cubicBezTo>
                    <a:pt x="44450" y="2540"/>
                    <a:pt x="55880" y="0"/>
                    <a:pt x="71120" y="1270"/>
                  </a:cubicBezTo>
                  <a:cubicBezTo>
                    <a:pt x="96520" y="3810"/>
                    <a:pt x="130810" y="33020"/>
                    <a:pt x="167640" y="41910"/>
                  </a:cubicBezTo>
                  <a:cubicBezTo>
                    <a:pt x="214630" y="52070"/>
                    <a:pt x="304800" y="35560"/>
                    <a:pt x="335280" y="49530"/>
                  </a:cubicBezTo>
                  <a:cubicBezTo>
                    <a:pt x="350520" y="57150"/>
                    <a:pt x="358140" y="68580"/>
                    <a:pt x="363220" y="80010"/>
                  </a:cubicBezTo>
                  <a:cubicBezTo>
                    <a:pt x="368300" y="91440"/>
                    <a:pt x="367030" y="109220"/>
                    <a:pt x="363220" y="120650"/>
                  </a:cubicBezTo>
                  <a:cubicBezTo>
                    <a:pt x="360680" y="129540"/>
                    <a:pt x="354330" y="137160"/>
                    <a:pt x="346710" y="143510"/>
                  </a:cubicBezTo>
                  <a:cubicBezTo>
                    <a:pt x="337820" y="151130"/>
                    <a:pt x="308610" y="157480"/>
                    <a:pt x="308610" y="15748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1" id="61"/>
          <p:cNvGrpSpPr/>
          <p:nvPr/>
        </p:nvGrpSpPr>
        <p:grpSpPr>
          <a:xfrm rot="0">
            <a:off x="3863340" y="5239703"/>
            <a:ext cx="801052" cy="835343"/>
            <a:chOff x="0" y="0"/>
            <a:chExt cx="1068070" cy="111379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48260" y="48260"/>
              <a:ext cx="970280" cy="1026160"/>
            </a:xfrm>
            <a:custGeom>
              <a:avLst/>
              <a:gdLst/>
              <a:ahLst/>
              <a:cxnLst/>
              <a:rect r="r" b="b" t="t" l="l"/>
              <a:pathLst>
                <a:path h="1026160" w="970280">
                  <a:moveTo>
                    <a:pt x="278130" y="111760"/>
                  </a:moveTo>
                  <a:cubicBezTo>
                    <a:pt x="207010" y="152400"/>
                    <a:pt x="193040" y="177800"/>
                    <a:pt x="179070" y="204470"/>
                  </a:cubicBezTo>
                  <a:cubicBezTo>
                    <a:pt x="160020" y="238760"/>
                    <a:pt x="133350" y="294640"/>
                    <a:pt x="125730" y="328930"/>
                  </a:cubicBezTo>
                  <a:cubicBezTo>
                    <a:pt x="120650" y="350520"/>
                    <a:pt x="123190" y="360680"/>
                    <a:pt x="125730" y="386080"/>
                  </a:cubicBezTo>
                  <a:cubicBezTo>
                    <a:pt x="132080" y="443230"/>
                    <a:pt x="161290" y="576580"/>
                    <a:pt x="190500" y="652780"/>
                  </a:cubicBezTo>
                  <a:cubicBezTo>
                    <a:pt x="214630" y="716280"/>
                    <a:pt x="251460" y="778510"/>
                    <a:pt x="278130" y="816610"/>
                  </a:cubicBezTo>
                  <a:cubicBezTo>
                    <a:pt x="294640" y="840740"/>
                    <a:pt x="308610" y="857250"/>
                    <a:pt x="326390" y="869950"/>
                  </a:cubicBezTo>
                  <a:cubicBezTo>
                    <a:pt x="342900" y="881380"/>
                    <a:pt x="355600" y="885190"/>
                    <a:pt x="381000" y="890270"/>
                  </a:cubicBezTo>
                  <a:cubicBezTo>
                    <a:pt x="430530" y="899160"/>
                    <a:pt x="541020" y="904240"/>
                    <a:pt x="605790" y="894080"/>
                  </a:cubicBezTo>
                  <a:cubicBezTo>
                    <a:pt x="657860" y="886460"/>
                    <a:pt x="704850" y="868680"/>
                    <a:pt x="744220" y="848360"/>
                  </a:cubicBezTo>
                  <a:cubicBezTo>
                    <a:pt x="775970" y="831850"/>
                    <a:pt x="807720" y="811530"/>
                    <a:pt x="825500" y="789940"/>
                  </a:cubicBezTo>
                  <a:cubicBezTo>
                    <a:pt x="839470" y="773430"/>
                    <a:pt x="843280" y="754380"/>
                    <a:pt x="848360" y="735330"/>
                  </a:cubicBezTo>
                  <a:cubicBezTo>
                    <a:pt x="853440" y="715010"/>
                    <a:pt x="861060" y="695960"/>
                    <a:pt x="852170" y="669290"/>
                  </a:cubicBezTo>
                  <a:cubicBezTo>
                    <a:pt x="834390" y="614680"/>
                    <a:pt x="716280" y="530860"/>
                    <a:pt x="669290" y="449580"/>
                  </a:cubicBezTo>
                  <a:cubicBezTo>
                    <a:pt x="622300" y="367030"/>
                    <a:pt x="575310" y="232410"/>
                    <a:pt x="572770" y="175260"/>
                  </a:cubicBezTo>
                  <a:cubicBezTo>
                    <a:pt x="571500" y="149860"/>
                    <a:pt x="576580" y="130810"/>
                    <a:pt x="588010" y="118110"/>
                  </a:cubicBezTo>
                  <a:cubicBezTo>
                    <a:pt x="599440" y="105410"/>
                    <a:pt x="626110" y="96520"/>
                    <a:pt x="643890" y="99060"/>
                  </a:cubicBezTo>
                  <a:cubicBezTo>
                    <a:pt x="660400" y="101600"/>
                    <a:pt x="683260" y="120650"/>
                    <a:pt x="690880" y="134620"/>
                  </a:cubicBezTo>
                  <a:cubicBezTo>
                    <a:pt x="697230" y="146050"/>
                    <a:pt x="698500" y="161290"/>
                    <a:pt x="695960" y="173990"/>
                  </a:cubicBezTo>
                  <a:cubicBezTo>
                    <a:pt x="693420" y="186690"/>
                    <a:pt x="687070" y="200660"/>
                    <a:pt x="675640" y="208280"/>
                  </a:cubicBezTo>
                  <a:cubicBezTo>
                    <a:pt x="662940" y="218440"/>
                    <a:pt x="633730" y="227330"/>
                    <a:pt x="617220" y="222250"/>
                  </a:cubicBezTo>
                  <a:cubicBezTo>
                    <a:pt x="600710" y="217170"/>
                    <a:pt x="580390" y="198120"/>
                    <a:pt x="575310" y="181610"/>
                  </a:cubicBezTo>
                  <a:cubicBezTo>
                    <a:pt x="570230" y="165100"/>
                    <a:pt x="574040" y="137160"/>
                    <a:pt x="584200" y="123190"/>
                  </a:cubicBezTo>
                  <a:cubicBezTo>
                    <a:pt x="594360" y="109220"/>
                    <a:pt x="619760" y="96520"/>
                    <a:pt x="637540" y="97790"/>
                  </a:cubicBezTo>
                  <a:cubicBezTo>
                    <a:pt x="654050" y="99060"/>
                    <a:pt x="673100" y="110490"/>
                    <a:pt x="687070" y="128270"/>
                  </a:cubicBezTo>
                  <a:cubicBezTo>
                    <a:pt x="709930" y="156210"/>
                    <a:pt x="726440" y="220980"/>
                    <a:pt x="740410" y="270510"/>
                  </a:cubicBezTo>
                  <a:cubicBezTo>
                    <a:pt x="755650" y="320040"/>
                    <a:pt x="746760" y="377190"/>
                    <a:pt x="774700" y="425450"/>
                  </a:cubicBezTo>
                  <a:cubicBezTo>
                    <a:pt x="808990" y="483870"/>
                    <a:pt x="923290" y="533400"/>
                    <a:pt x="951230" y="584200"/>
                  </a:cubicBezTo>
                  <a:cubicBezTo>
                    <a:pt x="969010" y="615950"/>
                    <a:pt x="967740" y="646430"/>
                    <a:pt x="969010" y="676910"/>
                  </a:cubicBezTo>
                  <a:cubicBezTo>
                    <a:pt x="970280" y="707390"/>
                    <a:pt x="963930" y="740410"/>
                    <a:pt x="957580" y="767080"/>
                  </a:cubicBezTo>
                  <a:cubicBezTo>
                    <a:pt x="952500" y="789940"/>
                    <a:pt x="948690" y="808990"/>
                    <a:pt x="935990" y="829310"/>
                  </a:cubicBezTo>
                  <a:cubicBezTo>
                    <a:pt x="918210" y="857250"/>
                    <a:pt x="880110" y="890270"/>
                    <a:pt x="852170" y="911860"/>
                  </a:cubicBezTo>
                  <a:cubicBezTo>
                    <a:pt x="828040" y="930910"/>
                    <a:pt x="811530" y="942340"/>
                    <a:pt x="781050" y="956310"/>
                  </a:cubicBezTo>
                  <a:cubicBezTo>
                    <a:pt x="736600" y="976630"/>
                    <a:pt x="669290" y="1004570"/>
                    <a:pt x="608330" y="1014730"/>
                  </a:cubicBezTo>
                  <a:cubicBezTo>
                    <a:pt x="541020" y="1026160"/>
                    <a:pt x="444500" y="1018540"/>
                    <a:pt x="393700" y="1014730"/>
                  </a:cubicBezTo>
                  <a:cubicBezTo>
                    <a:pt x="364490" y="1013460"/>
                    <a:pt x="349250" y="1013460"/>
                    <a:pt x="326390" y="1005840"/>
                  </a:cubicBezTo>
                  <a:cubicBezTo>
                    <a:pt x="297180" y="995680"/>
                    <a:pt x="261620" y="974090"/>
                    <a:pt x="236220" y="953770"/>
                  </a:cubicBezTo>
                  <a:cubicBezTo>
                    <a:pt x="214630" y="935990"/>
                    <a:pt x="199390" y="918210"/>
                    <a:pt x="181610" y="894080"/>
                  </a:cubicBezTo>
                  <a:cubicBezTo>
                    <a:pt x="158750" y="863600"/>
                    <a:pt x="133350" y="825500"/>
                    <a:pt x="111760" y="781050"/>
                  </a:cubicBezTo>
                  <a:cubicBezTo>
                    <a:pt x="85090" y="722630"/>
                    <a:pt x="60960" y="640080"/>
                    <a:pt x="41910" y="571500"/>
                  </a:cubicBezTo>
                  <a:cubicBezTo>
                    <a:pt x="24130" y="508000"/>
                    <a:pt x="6350" y="436880"/>
                    <a:pt x="2540" y="384810"/>
                  </a:cubicBezTo>
                  <a:cubicBezTo>
                    <a:pt x="0" y="349250"/>
                    <a:pt x="0" y="325120"/>
                    <a:pt x="6350" y="293370"/>
                  </a:cubicBezTo>
                  <a:cubicBezTo>
                    <a:pt x="15240" y="254000"/>
                    <a:pt x="33020" y="208280"/>
                    <a:pt x="57150" y="167640"/>
                  </a:cubicBezTo>
                  <a:cubicBezTo>
                    <a:pt x="85090" y="121920"/>
                    <a:pt x="135890" y="63500"/>
                    <a:pt x="171450" y="35560"/>
                  </a:cubicBezTo>
                  <a:cubicBezTo>
                    <a:pt x="195580" y="17780"/>
                    <a:pt x="219710" y="6350"/>
                    <a:pt x="240030" y="2540"/>
                  </a:cubicBezTo>
                  <a:cubicBezTo>
                    <a:pt x="255270" y="0"/>
                    <a:pt x="269240" y="0"/>
                    <a:pt x="280670" y="7620"/>
                  </a:cubicBezTo>
                  <a:cubicBezTo>
                    <a:pt x="293370" y="15240"/>
                    <a:pt x="307340" y="39370"/>
                    <a:pt x="311150" y="53340"/>
                  </a:cubicBezTo>
                  <a:cubicBezTo>
                    <a:pt x="313690" y="63500"/>
                    <a:pt x="311150" y="72390"/>
                    <a:pt x="307340" y="81280"/>
                  </a:cubicBezTo>
                  <a:cubicBezTo>
                    <a:pt x="302260" y="92710"/>
                    <a:pt x="278130" y="111760"/>
                    <a:pt x="278130" y="11176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3" id="63"/>
          <p:cNvGrpSpPr/>
          <p:nvPr/>
        </p:nvGrpSpPr>
        <p:grpSpPr>
          <a:xfrm rot="0">
            <a:off x="4394835" y="5292090"/>
            <a:ext cx="960120" cy="799148"/>
            <a:chOff x="0" y="0"/>
            <a:chExt cx="1280160" cy="106553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44450" y="20320"/>
              <a:ext cx="1187450" cy="998220"/>
            </a:xfrm>
            <a:custGeom>
              <a:avLst/>
              <a:gdLst/>
              <a:ahLst/>
              <a:cxnLst/>
              <a:rect r="r" b="b" t="t" l="l"/>
              <a:pathLst>
                <a:path h="998220" w="1187450">
                  <a:moveTo>
                    <a:pt x="278130" y="257810"/>
                  </a:moveTo>
                  <a:cubicBezTo>
                    <a:pt x="220980" y="365760"/>
                    <a:pt x="213360" y="424180"/>
                    <a:pt x="203200" y="486410"/>
                  </a:cubicBezTo>
                  <a:cubicBezTo>
                    <a:pt x="189230" y="568960"/>
                    <a:pt x="161290" y="713740"/>
                    <a:pt x="168910" y="774700"/>
                  </a:cubicBezTo>
                  <a:cubicBezTo>
                    <a:pt x="172720" y="803910"/>
                    <a:pt x="179070" y="821690"/>
                    <a:pt x="191770" y="836930"/>
                  </a:cubicBezTo>
                  <a:cubicBezTo>
                    <a:pt x="203200" y="852170"/>
                    <a:pt x="219710" y="859790"/>
                    <a:pt x="241300" y="867410"/>
                  </a:cubicBezTo>
                  <a:cubicBezTo>
                    <a:pt x="274320" y="878840"/>
                    <a:pt x="317500" y="877570"/>
                    <a:pt x="374650" y="878840"/>
                  </a:cubicBezTo>
                  <a:cubicBezTo>
                    <a:pt x="473710" y="881380"/>
                    <a:pt x="681990" y="887730"/>
                    <a:pt x="782320" y="862330"/>
                  </a:cubicBezTo>
                  <a:cubicBezTo>
                    <a:pt x="845820" y="845820"/>
                    <a:pt x="890270" y="826770"/>
                    <a:pt x="929640" y="789940"/>
                  </a:cubicBezTo>
                  <a:cubicBezTo>
                    <a:pt x="972820" y="750570"/>
                    <a:pt x="1004570" y="676910"/>
                    <a:pt x="1026160" y="626110"/>
                  </a:cubicBezTo>
                  <a:cubicBezTo>
                    <a:pt x="1043940" y="585470"/>
                    <a:pt x="1050290" y="556260"/>
                    <a:pt x="1057910" y="510540"/>
                  </a:cubicBezTo>
                  <a:cubicBezTo>
                    <a:pt x="1068070" y="448310"/>
                    <a:pt x="1083310" y="335280"/>
                    <a:pt x="1068070" y="284480"/>
                  </a:cubicBezTo>
                  <a:cubicBezTo>
                    <a:pt x="1059180" y="254000"/>
                    <a:pt x="1049020" y="236220"/>
                    <a:pt x="1022350" y="218440"/>
                  </a:cubicBezTo>
                  <a:cubicBezTo>
                    <a:pt x="975360" y="185420"/>
                    <a:pt x="872490" y="170180"/>
                    <a:pt x="772160" y="157480"/>
                  </a:cubicBezTo>
                  <a:cubicBezTo>
                    <a:pt x="628650" y="138430"/>
                    <a:pt x="335280" y="133350"/>
                    <a:pt x="242570" y="144780"/>
                  </a:cubicBezTo>
                  <a:cubicBezTo>
                    <a:pt x="209550" y="148590"/>
                    <a:pt x="194310" y="152400"/>
                    <a:pt x="175260" y="162560"/>
                  </a:cubicBezTo>
                  <a:cubicBezTo>
                    <a:pt x="156210" y="172720"/>
                    <a:pt x="137160" y="185420"/>
                    <a:pt x="127000" y="207010"/>
                  </a:cubicBezTo>
                  <a:cubicBezTo>
                    <a:pt x="113030" y="236220"/>
                    <a:pt x="133350" y="307340"/>
                    <a:pt x="123190" y="334010"/>
                  </a:cubicBezTo>
                  <a:cubicBezTo>
                    <a:pt x="118110" y="349250"/>
                    <a:pt x="109220" y="358140"/>
                    <a:pt x="99060" y="364490"/>
                  </a:cubicBezTo>
                  <a:cubicBezTo>
                    <a:pt x="88900" y="370840"/>
                    <a:pt x="73660" y="375920"/>
                    <a:pt x="62230" y="374650"/>
                  </a:cubicBezTo>
                  <a:cubicBezTo>
                    <a:pt x="49530" y="373380"/>
                    <a:pt x="35560" y="367030"/>
                    <a:pt x="26670" y="359410"/>
                  </a:cubicBezTo>
                  <a:cubicBezTo>
                    <a:pt x="17780" y="351790"/>
                    <a:pt x="7620" y="339090"/>
                    <a:pt x="6350" y="326390"/>
                  </a:cubicBezTo>
                  <a:cubicBezTo>
                    <a:pt x="3810" y="311150"/>
                    <a:pt x="12700" y="283210"/>
                    <a:pt x="22860" y="271780"/>
                  </a:cubicBezTo>
                  <a:cubicBezTo>
                    <a:pt x="31750" y="261620"/>
                    <a:pt x="45720" y="256540"/>
                    <a:pt x="57150" y="255270"/>
                  </a:cubicBezTo>
                  <a:cubicBezTo>
                    <a:pt x="69850" y="254000"/>
                    <a:pt x="85090" y="254000"/>
                    <a:pt x="95250" y="261620"/>
                  </a:cubicBezTo>
                  <a:cubicBezTo>
                    <a:pt x="107950" y="270510"/>
                    <a:pt x="123190" y="293370"/>
                    <a:pt x="125730" y="308610"/>
                  </a:cubicBezTo>
                  <a:cubicBezTo>
                    <a:pt x="128270" y="321310"/>
                    <a:pt x="124460" y="336550"/>
                    <a:pt x="118110" y="346710"/>
                  </a:cubicBezTo>
                  <a:cubicBezTo>
                    <a:pt x="111760" y="356870"/>
                    <a:pt x="100330" y="367030"/>
                    <a:pt x="87630" y="370840"/>
                  </a:cubicBezTo>
                  <a:cubicBezTo>
                    <a:pt x="72390" y="374650"/>
                    <a:pt x="45720" y="372110"/>
                    <a:pt x="31750" y="364490"/>
                  </a:cubicBezTo>
                  <a:cubicBezTo>
                    <a:pt x="20320" y="358140"/>
                    <a:pt x="13970" y="347980"/>
                    <a:pt x="8890" y="332740"/>
                  </a:cubicBezTo>
                  <a:cubicBezTo>
                    <a:pt x="0" y="304800"/>
                    <a:pt x="3810" y="238760"/>
                    <a:pt x="11430" y="200660"/>
                  </a:cubicBezTo>
                  <a:cubicBezTo>
                    <a:pt x="17780" y="170180"/>
                    <a:pt x="24130" y="146050"/>
                    <a:pt x="44450" y="121920"/>
                  </a:cubicBezTo>
                  <a:cubicBezTo>
                    <a:pt x="71120" y="88900"/>
                    <a:pt x="114300" y="50800"/>
                    <a:pt x="175260" y="31750"/>
                  </a:cubicBezTo>
                  <a:cubicBezTo>
                    <a:pt x="278130" y="0"/>
                    <a:pt x="520700" y="26670"/>
                    <a:pt x="635000" y="30480"/>
                  </a:cubicBezTo>
                  <a:cubicBezTo>
                    <a:pt x="702310" y="33020"/>
                    <a:pt x="741680" y="34290"/>
                    <a:pt x="795020" y="41910"/>
                  </a:cubicBezTo>
                  <a:cubicBezTo>
                    <a:pt x="850900" y="49530"/>
                    <a:pt x="909320" y="58420"/>
                    <a:pt x="963930" y="77470"/>
                  </a:cubicBezTo>
                  <a:cubicBezTo>
                    <a:pt x="1018540" y="96520"/>
                    <a:pt x="1088390" y="124460"/>
                    <a:pt x="1122680" y="156210"/>
                  </a:cubicBezTo>
                  <a:cubicBezTo>
                    <a:pt x="1146810" y="177800"/>
                    <a:pt x="1156970" y="201930"/>
                    <a:pt x="1167130" y="228600"/>
                  </a:cubicBezTo>
                  <a:cubicBezTo>
                    <a:pt x="1178560" y="257810"/>
                    <a:pt x="1182370" y="287020"/>
                    <a:pt x="1184910" y="323850"/>
                  </a:cubicBezTo>
                  <a:cubicBezTo>
                    <a:pt x="1187450" y="370840"/>
                    <a:pt x="1184910" y="431800"/>
                    <a:pt x="1176020" y="488950"/>
                  </a:cubicBezTo>
                  <a:cubicBezTo>
                    <a:pt x="1165860" y="551180"/>
                    <a:pt x="1146810" y="626110"/>
                    <a:pt x="1125220" y="681990"/>
                  </a:cubicBezTo>
                  <a:cubicBezTo>
                    <a:pt x="1107440" y="728980"/>
                    <a:pt x="1087120" y="772160"/>
                    <a:pt x="1064260" y="806450"/>
                  </a:cubicBezTo>
                  <a:cubicBezTo>
                    <a:pt x="1045210" y="834390"/>
                    <a:pt x="1027430" y="857250"/>
                    <a:pt x="1004570" y="877570"/>
                  </a:cubicBezTo>
                  <a:cubicBezTo>
                    <a:pt x="982980" y="896620"/>
                    <a:pt x="961390" y="911860"/>
                    <a:pt x="932180" y="925830"/>
                  </a:cubicBezTo>
                  <a:cubicBezTo>
                    <a:pt x="894080" y="944880"/>
                    <a:pt x="839470" y="961390"/>
                    <a:pt x="789940" y="972820"/>
                  </a:cubicBezTo>
                  <a:cubicBezTo>
                    <a:pt x="736600" y="985520"/>
                    <a:pt x="683260" y="990600"/>
                    <a:pt x="621030" y="994410"/>
                  </a:cubicBezTo>
                  <a:cubicBezTo>
                    <a:pt x="544830" y="998220"/>
                    <a:pt x="444500" y="996950"/>
                    <a:pt x="368300" y="991870"/>
                  </a:cubicBezTo>
                  <a:cubicBezTo>
                    <a:pt x="304800" y="988060"/>
                    <a:pt x="237490" y="984250"/>
                    <a:pt x="194310" y="970280"/>
                  </a:cubicBezTo>
                  <a:cubicBezTo>
                    <a:pt x="165100" y="960120"/>
                    <a:pt x="146050" y="948690"/>
                    <a:pt x="127000" y="932180"/>
                  </a:cubicBezTo>
                  <a:cubicBezTo>
                    <a:pt x="106680" y="914400"/>
                    <a:pt x="87630" y="891540"/>
                    <a:pt x="76200" y="864870"/>
                  </a:cubicBezTo>
                  <a:cubicBezTo>
                    <a:pt x="64770" y="836930"/>
                    <a:pt x="62230" y="810260"/>
                    <a:pt x="62230" y="765810"/>
                  </a:cubicBezTo>
                  <a:cubicBezTo>
                    <a:pt x="62230" y="675640"/>
                    <a:pt x="102870" y="438150"/>
                    <a:pt x="120650" y="353060"/>
                  </a:cubicBezTo>
                  <a:cubicBezTo>
                    <a:pt x="128270" y="313690"/>
                    <a:pt x="130810" y="295910"/>
                    <a:pt x="143510" y="269240"/>
                  </a:cubicBezTo>
                  <a:cubicBezTo>
                    <a:pt x="157480" y="240030"/>
                    <a:pt x="184150" y="196850"/>
                    <a:pt x="201930" y="182880"/>
                  </a:cubicBezTo>
                  <a:cubicBezTo>
                    <a:pt x="210820" y="176530"/>
                    <a:pt x="218440" y="173990"/>
                    <a:pt x="227330" y="173990"/>
                  </a:cubicBezTo>
                  <a:cubicBezTo>
                    <a:pt x="238760" y="173990"/>
                    <a:pt x="255270" y="177800"/>
                    <a:pt x="265430" y="185420"/>
                  </a:cubicBezTo>
                  <a:cubicBezTo>
                    <a:pt x="275590" y="193040"/>
                    <a:pt x="283210" y="207010"/>
                    <a:pt x="285750" y="219710"/>
                  </a:cubicBezTo>
                  <a:cubicBezTo>
                    <a:pt x="288290" y="231140"/>
                    <a:pt x="278130" y="257810"/>
                    <a:pt x="278130" y="25781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5" id="65"/>
          <p:cNvGrpSpPr/>
          <p:nvPr/>
        </p:nvGrpSpPr>
        <p:grpSpPr>
          <a:xfrm rot="0">
            <a:off x="3000375" y="5257800"/>
            <a:ext cx="976312" cy="833438"/>
            <a:chOff x="0" y="0"/>
            <a:chExt cx="1301750" cy="111125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49530" y="48260"/>
              <a:ext cx="1217930" cy="1028700"/>
            </a:xfrm>
            <a:custGeom>
              <a:avLst/>
              <a:gdLst/>
              <a:ahLst/>
              <a:cxnLst/>
              <a:rect r="r" b="b" t="t" l="l"/>
              <a:pathLst>
                <a:path h="1028700" w="1217930">
                  <a:moveTo>
                    <a:pt x="370840" y="107950"/>
                  </a:moveTo>
                  <a:cubicBezTo>
                    <a:pt x="255270" y="181610"/>
                    <a:pt x="144780" y="250190"/>
                    <a:pt x="120650" y="312420"/>
                  </a:cubicBezTo>
                  <a:cubicBezTo>
                    <a:pt x="100330" y="364490"/>
                    <a:pt x="119380" y="427990"/>
                    <a:pt x="135890" y="485140"/>
                  </a:cubicBezTo>
                  <a:cubicBezTo>
                    <a:pt x="153670" y="548640"/>
                    <a:pt x="201930" y="629920"/>
                    <a:pt x="233680" y="676910"/>
                  </a:cubicBezTo>
                  <a:cubicBezTo>
                    <a:pt x="255270" y="708660"/>
                    <a:pt x="261620" y="726440"/>
                    <a:pt x="295910" y="748030"/>
                  </a:cubicBezTo>
                  <a:cubicBezTo>
                    <a:pt x="368300" y="795020"/>
                    <a:pt x="567690" y="844550"/>
                    <a:pt x="698500" y="868680"/>
                  </a:cubicBezTo>
                  <a:cubicBezTo>
                    <a:pt x="817880" y="891540"/>
                    <a:pt x="995680" y="937260"/>
                    <a:pt x="1049020" y="896620"/>
                  </a:cubicBezTo>
                  <a:cubicBezTo>
                    <a:pt x="1083310" y="871220"/>
                    <a:pt x="1069340" y="811530"/>
                    <a:pt x="1075690" y="758190"/>
                  </a:cubicBezTo>
                  <a:cubicBezTo>
                    <a:pt x="1083310" y="685800"/>
                    <a:pt x="1083310" y="575310"/>
                    <a:pt x="1083310" y="502920"/>
                  </a:cubicBezTo>
                  <a:cubicBezTo>
                    <a:pt x="1083310" y="448310"/>
                    <a:pt x="1089660" y="398780"/>
                    <a:pt x="1080770" y="359410"/>
                  </a:cubicBezTo>
                  <a:cubicBezTo>
                    <a:pt x="1074420" y="330200"/>
                    <a:pt x="1061720" y="306070"/>
                    <a:pt x="1047750" y="285750"/>
                  </a:cubicBezTo>
                  <a:cubicBezTo>
                    <a:pt x="1035050" y="266700"/>
                    <a:pt x="1024890" y="252730"/>
                    <a:pt x="1002030" y="240030"/>
                  </a:cubicBezTo>
                  <a:cubicBezTo>
                    <a:pt x="966470" y="219710"/>
                    <a:pt x="913130" y="209550"/>
                    <a:pt x="839470" y="199390"/>
                  </a:cubicBezTo>
                  <a:cubicBezTo>
                    <a:pt x="688340" y="179070"/>
                    <a:pt x="238760" y="215900"/>
                    <a:pt x="142240" y="181610"/>
                  </a:cubicBezTo>
                  <a:cubicBezTo>
                    <a:pt x="113030" y="171450"/>
                    <a:pt x="99060" y="158750"/>
                    <a:pt x="92710" y="143510"/>
                  </a:cubicBezTo>
                  <a:cubicBezTo>
                    <a:pt x="87630" y="129540"/>
                    <a:pt x="93980" y="106680"/>
                    <a:pt x="102870" y="95250"/>
                  </a:cubicBezTo>
                  <a:cubicBezTo>
                    <a:pt x="111760" y="83820"/>
                    <a:pt x="134620" y="76200"/>
                    <a:pt x="148590" y="77470"/>
                  </a:cubicBezTo>
                  <a:cubicBezTo>
                    <a:pt x="162560" y="78740"/>
                    <a:pt x="181610" y="92710"/>
                    <a:pt x="187960" y="105410"/>
                  </a:cubicBezTo>
                  <a:cubicBezTo>
                    <a:pt x="194310" y="118110"/>
                    <a:pt x="194310" y="140970"/>
                    <a:pt x="187960" y="153670"/>
                  </a:cubicBezTo>
                  <a:cubicBezTo>
                    <a:pt x="181610" y="166370"/>
                    <a:pt x="161290" y="177800"/>
                    <a:pt x="148590" y="180340"/>
                  </a:cubicBezTo>
                  <a:cubicBezTo>
                    <a:pt x="137160" y="182880"/>
                    <a:pt x="124460" y="180340"/>
                    <a:pt x="115570" y="173990"/>
                  </a:cubicBezTo>
                  <a:cubicBezTo>
                    <a:pt x="104140" y="166370"/>
                    <a:pt x="92710" y="146050"/>
                    <a:pt x="91440" y="132080"/>
                  </a:cubicBezTo>
                  <a:cubicBezTo>
                    <a:pt x="90170" y="120650"/>
                    <a:pt x="93980" y="109220"/>
                    <a:pt x="100330" y="100330"/>
                  </a:cubicBezTo>
                  <a:cubicBezTo>
                    <a:pt x="105410" y="91440"/>
                    <a:pt x="110490" y="85090"/>
                    <a:pt x="125730" y="80010"/>
                  </a:cubicBezTo>
                  <a:cubicBezTo>
                    <a:pt x="196850" y="54610"/>
                    <a:pt x="642620" y="58420"/>
                    <a:pt x="792480" y="69850"/>
                  </a:cubicBezTo>
                  <a:cubicBezTo>
                    <a:pt x="869950" y="76200"/>
                    <a:pt x="913130" y="81280"/>
                    <a:pt x="966470" y="99060"/>
                  </a:cubicBezTo>
                  <a:cubicBezTo>
                    <a:pt x="1018540" y="115570"/>
                    <a:pt x="1076960" y="148590"/>
                    <a:pt x="1109980" y="172720"/>
                  </a:cubicBezTo>
                  <a:cubicBezTo>
                    <a:pt x="1131570" y="187960"/>
                    <a:pt x="1141730" y="201930"/>
                    <a:pt x="1155700" y="218440"/>
                  </a:cubicBezTo>
                  <a:cubicBezTo>
                    <a:pt x="1170940" y="234950"/>
                    <a:pt x="1187450" y="245110"/>
                    <a:pt x="1197610" y="271780"/>
                  </a:cubicBezTo>
                  <a:cubicBezTo>
                    <a:pt x="1217930" y="328930"/>
                    <a:pt x="1203960" y="472440"/>
                    <a:pt x="1201420" y="563880"/>
                  </a:cubicBezTo>
                  <a:cubicBezTo>
                    <a:pt x="1200150" y="645160"/>
                    <a:pt x="1200150" y="722630"/>
                    <a:pt x="1188720" y="793750"/>
                  </a:cubicBezTo>
                  <a:cubicBezTo>
                    <a:pt x="1178560" y="855980"/>
                    <a:pt x="1173480" y="928370"/>
                    <a:pt x="1144270" y="965200"/>
                  </a:cubicBezTo>
                  <a:cubicBezTo>
                    <a:pt x="1121410" y="993140"/>
                    <a:pt x="1092200" y="1004570"/>
                    <a:pt x="1047750" y="1012190"/>
                  </a:cubicBezTo>
                  <a:cubicBezTo>
                    <a:pt x="960120" y="1028700"/>
                    <a:pt x="764540" y="998220"/>
                    <a:pt x="637540" y="975360"/>
                  </a:cubicBezTo>
                  <a:cubicBezTo>
                    <a:pt x="524510" y="955040"/>
                    <a:pt x="392430" y="913130"/>
                    <a:pt x="322580" y="886460"/>
                  </a:cubicBezTo>
                  <a:cubicBezTo>
                    <a:pt x="285750" y="872490"/>
                    <a:pt x="267970" y="867410"/>
                    <a:pt x="241300" y="847090"/>
                  </a:cubicBezTo>
                  <a:cubicBezTo>
                    <a:pt x="204470" y="819150"/>
                    <a:pt x="160020" y="768350"/>
                    <a:pt x="129540" y="723900"/>
                  </a:cubicBezTo>
                  <a:cubicBezTo>
                    <a:pt x="99060" y="679450"/>
                    <a:pt x="74930" y="626110"/>
                    <a:pt x="55880" y="579120"/>
                  </a:cubicBezTo>
                  <a:cubicBezTo>
                    <a:pt x="38100" y="535940"/>
                    <a:pt x="24130" y="490220"/>
                    <a:pt x="15240" y="453390"/>
                  </a:cubicBezTo>
                  <a:cubicBezTo>
                    <a:pt x="7620" y="425450"/>
                    <a:pt x="2540" y="405130"/>
                    <a:pt x="1270" y="379730"/>
                  </a:cubicBezTo>
                  <a:cubicBezTo>
                    <a:pt x="0" y="353060"/>
                    <a:pt x="5080" y="322580"/>
                    <a:pt x="11430" y="297180"/>
                  </a:cubicBezTo>
                  <a:cubicBezTo>
                    <a:pt x="17780" y="274320"/>
                    <a:pt x="24130" y="255270"/>
                    <a:pt x="36830" y="236220"/>
                  </a:cubicBezTo>
                  <a:cubicBezTo>
                    <a:pt x="52070" y="214630"/>
                    <a:pt x="69850" y="200660"/>
                    <a:pt x="97790" y="176530"/>
                  </a:cubicBezTo>
                  <a:cubicBezTo>
                    <a:pt x="146050" y="133350"/>
                    <a:pt x="266700" y="27940"/>
                    <a:pt x="311150" y="8890"/>
                  </a:cubicBezTo>
                  <a:cubicBezTo>
                    <a:pt x="328930" y="1270"/>
                    <a:pt x="339090" y="0"/>
                    <a:pt x="351790" y="2540"/>
                  </a:cubicBezTo>
                  <a:cubicBezTo>
                    <a:pt x="364490" y="5080"/>
                    <a:pt x="378460" y="12700"/>
                    <a:pt x="386080" y="22860"/>
                  </a:cubicBezTo>
                  <a:cubicBezTo>
                    <a:pt x="393700" y="33020"/>
                    <a:pt x="400050" y="49530"/>
                    <a:pt x="398780" y="62230"/>
                  </a:cubicBezTo>
                  <a:cubicBezTo>
                    <a:pt x="397510" y="77470"/>
                    <a:pt x="370840" y="107950"/>
                    <a:pt x="370840" y="107950"/>
                  </a:cubicBezTo>
                </a:path>
              </a:pathLst>
            </a:custGeom>
            <a:solidFill>
              <a:srgbClr val="FE9F5D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7" id="67"/>
          <p:cNvGrpSpPr/>
          <p:nvPr/>
        </p:nvGrpSpPr>
        <p:grpSpPr>
          <a:xfrm rot="0">
            <a:off x="9027795" y="4041458"/>
            <a:ext cx="1559242" cy="2103120"/>
            <a:chOff x="0" y="0"/>
            <a:chExt cx="2078990" cy="280416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33020" y="45720"/>
              <a:ext cx="2006600" cy="2716530"/>
            </a:xfrm>
            <a:custGeom>
              <a:avLst/>
              <a:gdLst/>
              <a:ahLst/>
              <a:cxnLst/>
              <a:rect r="r" b="b" t="t" l="l"/>
              <a:pathLst>
                <a:path h="2716530" w="2006600">
                  <a:moveTo>
                    <a:pt x="133350" y="222250"/>
                  </a:moveTo>
                  <a:cubicBezTo>
                    <a:pt x="143510" y="494030"/>
                    <a:pt x="195580" y="655320"/>
                    <a:pt x="222250" y="740410"/>
                  </a:cubicBezTo>
                  <a:cubicBezTo>
                    <a:pt x="237490" y="791210"/>
                    <a:pt x="245110" y="820420"/>
                    <a:pt x="265430" y="861060"/>
                  </a:cubicBezTo>
                  <a:cubicBezTo>
                    <a:pt x="288290" y="905510"/>
                    <a:pt x="325120" y="956310"/>
                    <a:pt x="355600" y="995680"/>
                  </a:cubicBezTo>
                  <a:cubicBezTo>
                    <a:pt x="381000" y="1028700"/>
                    <a:pt x="414020" y="1046480"/>
                    <a:pt x="434340" y="1082040"/>
                  </a:cubicBezTo>
                  <a:cubicBezTo>
                    <a:pt x="459740" y="1125220"/>
                    <a:pt x="478790" y="1200150"/>
                    <a:pt x="486410" y="1244600"/>
                  </a:cubicBezTo>
                  <a:cubicBezTo>
                    <a:pt x="491490" y="1275080"/>
                    <a:pt x="490220" y="1290320"/>
                    <a:pt x="490220" y="1322070"/>
                  </a:cubicBezTo>
                  <a:cubicBezTo>
                    <a:pt x="488950" y="1371600"/>
                    <a:pt x="494030" y="1442720"/>
                    <a:pt x="474980" y="1516380"/>
                  </a:cubicBezTo>
                  <a:cubicBezTo>
                    <a:pt x="448310" y="1624330"/>
                    <a:pt x="349250" y="1826260"/>
                    <a:pt x="306070" y="1897380"/>
                  </a:cubicBezTo>
                  <a:cubicBezTo>
                    <a:pt x="287020" y="1927860"/>
                    <a:pt x="269240" y="1931670"/>
                    <a:pt x="256540" y="1958340"/>
                  </a:cubicBezTo>
                  <a:cubicBezTo>
                    <a:pt x="240030" y="1995170"/>
                    <a:pt x="243840" y="2065020"/>
                    <a:pt x="231140" y="2105660"/>
                  </a:cubicBezTo>
                  <a:cubicBezTo>
                    <a:pt x="222250" y="2136140"/>
                    <a:pt x="204470" y="2150110"/>
                    <a:pt x="195580" y="2184400"/>
                  </a:cubicBezTo>
                  <a:cubicBezTo>
                    <a:pt x="181610" y="2239010"/>
                    <a:pt x="158750" y="2371090"/>
                    <a:pt x="181610" y="2409190"/>
                  </a:cubicBezTo>
                  <a:cubicBezTo>
                    <a:pt x="194310" y="2429510"/>
                    <a:pt x="214630" y="2432050"/>
                    <a:pt x="242570" y="2438400"/>
                  </a:cubicBezTo>
                  <a:cubicBezTo>
                    <a:pt x="298450" y="2452370"/>
                    <a:pt x="426720" y="2440940"/>
                    <a:pt x="501650" y="2447290"/>
                  </a:cubicBezTo>
                  <a:cubicBezTo>
                    <a:pt x="560070" y="2452370"/>
                    <a:pt x="598170" y="2457450"/>
                    <a:pt x="655320" y="2468880"/>
                  </a:cubicBezTo>
                  <a:cubicBezTo>
                    <a:pt x="726440" y="2482850"/>
                    <a:pt x="807720" y="2513330"/>
                    <a:pt x="895350" y="2531110"/>
                  </a:cubicBezTo>
                  <a:cubicBezTo>
                    <a:pt x="1000760" y="2552700"/>
                    <a:pt x="1144270" y="2574290"/>
                    <a:pt x="1248410" y="2583180"/>
                  </a:cubicBezTo>
                  <a:cubicBezTo>
                    <a:pt x="1329690" y="2590800"/>
                    <a:pt x="1403350" y="2594610"/>
                    <a:pt x="1466850" y="2590800"/>
                  </a:cubicBezTo>
                  <a:cubicBezTo>
                    <a:pt x="1517650" y="2588260"/>
                    <a:pt x="1559560" y="2588260"/>
                    <a:pt x="1602740" y="2571750"/>
                  </a:cubicBezTo>
                  <a:cubicBezTo>
                    <a:pt x="1647190" y="2555240"/>
                    <a:pt x="1690370" y="2518410"/>
                    <a:pt x="1727200" y="2489200"/>
                  </a:cubicBezTo>
                  <a:cubicBezTo>
                    <a:pt x="1760220" y="2462530"/>
                    <a:pt x="1791970" y="2437130"/>
                    <a:pt x="1814830" y="2405380"/>
                  </a:cubicBezTo>
                  <a:cubicBezTo>
                    <a:pt x="1837690" y="2373630"/>
                    <a:pt x="1851660" y="2329180"/>
                    <a:pt x="1861820" y="2296160"/>
                  </a:cubicBezTo>
                  <a:cubicBezTo>
                    <a:pt x="1869440" y="2270760"/>
                    <a:pt x="1870710" y="2259330"/>
                    <a:pt x="1874520" y="2227580"/>
                  </a:cubicBezTo>
                  <a:cubicBezTo>
                    <a:pt x="1882140" y="2152650"/>
                    <a:pt x="1893570" y="1953260"/>
                    <a:pt x="1879600" y="1851660"/>
                  </a:cubicBezTo>
                  <a:cubicBezTo>
                    <a:pt x="1869440" y="1780540"/>
                    <a:pt x="1855470" y="1736090"/>
                    <a:pt x="1826260" y="1675130"/>
                  </a:cubicBezTo>
                  <a:cubicBezTo>
                    <a:pt x="1790700" y="1597660"/>
                    <a:pt x="1723390" y="1496060"/>
                    <a:pt x="1666240" y="1430020"/>
                  </a:cubicBezTo>
                  <a:cubicBezTo>
                    <a:pt x="1619250" y="1375410"/>
                    <a:pt x="1559560" y="1341120"/>
                    <a:pt x="1515110" y="1296670"/>
                  </a:cubicBezTo>
                  <a:cubicBezTo>
                    <a:pt x="1475740" y="1257300"/>
                    <a:pt x="1431290" y="1214120"/>
                    <a:pt x="1409700" y="1176020"/>
                  </a:cubicBezTo>
                  <a:cubicBezTo>
                    <a:pt x="1394460" y="1149350"/>
                    <a:pt x="1388110" y="1129030"/>
                    <a:pt x="1383030" y="1098550"/>
                  </a:cubicBezTo>
                  <a:cubicBezTo>
                    <a:pt x="1375410" y="1056640"/>
                    <a:pt x="1372870" y="988060"/>
                    <a:pt x="1377950" y="946150"/>
                  </a:cubicBezTo>
                  <a:cubicBezTo>
                    <a:pt x="1381760" y="915670"/>
                    <a:pt x="1386840" y="896620"/>
                    <a:pt x="1399540" y="867410"/>
                  </a:cubicBezTo>
                  <a:cubicBezTo>
                    <a:pt x="1418590" y="824230"/>
                    <a:pt x="1461770" y="777240"/>
                    <a:pt x="1494790" y="720090"/>
                  </a:cubicBezTo>
                  <a:cubicBezTo>
                    <a:pt x="1537970" y="645160"/>
                    <a:pt x="1607820" y="514350"/>
                    <a:pt x="1633220" y="450850"/>
                  </a:cubicBezTo>
                  <a:cubicBezTo>
                    <a:pt x="1645920" y="417830"/>
                    <a:pt x="1649730" y="405130"/>
                    <a:pt x="1654810" y="372110"/>
                  </a:cubicBezTo>
                  <a:cubicBezTo>
                    <a:pt x="1662430" y="322580"/>
                    <a:pt x="1699260" y="223520"/>
                    <a:pt x="1662430" y="179070"/>
                  </a:cubicBezTo>
                  <a:cubicBezTo>
                    <a:pt x="1609090" y="114300"/>
                    <a:pt x="1379220" y="125730"/>
                    <a:pt x="1248410" y="114300"/>
                  </a:cubicBezTo>
                  <a:cubicBezTo>
                    <a:pt x="1131570" y="104140"/>
                    <a:pt x="1009650" y="101600"/>
                    <a:pt x="914400" y="109220"/>
                  </a:cubicBezTo>
                  <a:cubicBezTo>
                    <a:pt x="843280" y="115570"/>
                    <a:pt x="791210" y="127000"/>
                    <a:pt x="727710" y="143510"/>
                  </a:cubicBezTo>
                  <a:cubicBezTo>
                    <a:pt x="659130" y="161290"/>
                    <a:pt x="594360" y="186690"/>
                    <a:pt x="518160" y="217170"/>
                  </a:cubicBezTo>
                  <a:cubicBezTo>
                    <a:pt x="424180" y="254000"/>
                    <a:pt x="264160" y="345440"/>
                    <a:pt x="209550" y="351790"/>
                  </a:cubicBezTo>
                  <a:cubicBezTo>
                    <a:pt x="190500" y="354330"/>
                    <a:pt x="181610" y="351790"/>
                    <a:pt x="170180" y="345440"/>
                  </a:cubicBezTo>
                  <a:cubicBezTo>
                    <a:pt x="158750" y="339090"/>
                    <a:pt x="148590" y="327660"/>
                    <a:pt x="143510" y="316230"/>
                  </a:cubicBezTo>
                  <a:cubicBezTo>
                    <a:pt x="138430" y="304800"/>
                    <a:pt x="135890" y="289560"/>
                    <a:pt x="139700" y="276860"/>
                  </a:cubicBezTo>
                  <a:cubicBezTo>
                    <a:pt x="144780" y="261620"/>
                    <a:pt x="163830" y="240030"/>
                    <a:pt x="177800" y="233680"/>
                  </a:cubicBezTo>
                  <a:cubicBezTo>
                    <a:pt x="189230" y="228600"/>
                    <a:pt x="204470" y="227330"/>
                    <a:pt x="217170" y="232410"/>
                  </a:cubicBezTo>
                  <a:cubicBezTo>
                    <a:pt x="232410" y="238760"/>
                    <a:pt x="254000" y="256540"/>
                    <a:pt x="259080" y="273050"/>
                  </a:cubicBezTo>
                  <a:cubicBezTo>
                    <a:pt x="264160" y="289560"/>
                    <a:pt x="257810" y="316230"/>
                    <a:pt x="248920" y="328930"/>
                  </a:cubicBezTo>
                  <a:cubicBezTo>
                    <a:pt x="241300" y="340360"/>
                    <a:pt x="228600" y="347980"/>
                    <a:pt x="215900" y="350520"/>
                  </a:cubicBezTo>
                  <a:cubicBezTo>
                    <a:pt x="200660" y="353060"/>
                    <a:pt x="172720" y="349250"/>
                    <a:pt x="160020" y="337820"/>
                  </a:cubicBezTo>
                  <a:cubicBezTo>
                    <a:pt x="147320" y="326390"/>
                    <a:pt x="137160" y="300990"/>
                    <a:pt x="138430" y="284480"/>
                  </a:cubicBezTo>
                  <a:cubicBezTo>
                    <a:pt x="139700" y="267970"/>
                    <a:pt x="152400" y="248920"/>
                    <a:pt x="171450" y="236220"/>
                  </a:cubicBezTo>
                  <a:cubicBezTo>
                    <a:pt x="201930" y="214630"/>
                    <a:pt x="266700" y="217170"/>
                    <a:pt x="321310" y="196850"/>
                  </a:cubicBezTo>
                  <a:cubicBezTo>
                    <a:pt x="391160" y="171450"/>
                    <a:pt x="476250" y="116840"/>
                    <a:pt x="554990" y="87630"/>
                  </a:cubicBezTo>
                  <a:cubicBezTo>
                    <a:pt x="629920" y="59690"/>
                    <a:pt x="713740" y="36830"/>
                    <a:pt x="779780" y="22860"/>
                  </a:cubicBezTo>
                  <a:cubicBezTo>
                    <a:pt x="829310" y="12700"/>
                    <a:pt x="858520" y="7620"/>
                    <a:pt x="914400" y="5080"/>
                  </a:cubicBezTo>
                  <a:cubicBezTo>
                    <a:pt x="1002030" y="0"/>
                    <a:pt x="1149350" y="6350"/>
                    <a:pt x="1256030" y="12700"/>
                  </a:cubicBezTo>
                  <a:cubicBezTo>
                    <a:pt x="1351280" y="17780"/>
                    <a:pt x="1446530" y="26670"/>
                    <a:pt x="1527810" y="38100"/>
                  </a:cubicBezTo>
                  <a:cubicBezTo>
                    <a:pt x="1593850" y="46990"/>
                    <a:pt x="1663700" y="49530"/>
                    <a:pt x="1708150" y="71120"/>
                  </a:cubicBezTo>
                  <a:cubicBezTo>
                    <a:pt x="1741170" y="86360"/>
                    <a:pt x="1766570" y="102870"/>
                    <a:pt x="1780540" y="135890"/>
                  </a:cubicBezTo>
                  <a:cubicBezTo>
                    <a:pt x="1802130" y="185420"/>
                    <a:pt x="1786890" y="295910"/>
                    <a:pt x="1780540" y="358140"/>
                  </a:cubicBezTo>
                  <a:cubicBezTo>
                    <a:pt x="1775460" y="405130"/>
                    <a:pt x="1765300" y="441960"/>
                    <a:pt x="1753870" y="478790"/>
                  </a:cubicBezTo>
                  <a:cubicBezTo>
                    <a:pt x="1743710" y="511810"/>
                    <a:pt x="1736090" y="529590"/>
                    <a:pt x="1717040" y="568960"/>
                  </a:cubicBezTo>
                  <a:cubicBezTo>
                    <a:pt x="1676400" y="652780"/>
                    <a:pt x="1530350" y="847090"/>
                    <a:pt x="1504950" y="946150"/>
                  </a:cubicBezTo>
                  <a:cubicBezTo>
                    <a:pt x="1490980" y="1003300"/>
                    <a:pt x="1498600" y="1054100"/>
                    <a:pt x="1507490" y="1089660"/>
                  </a:cubicBezTo>
                  <a:cubicBezTo>
                    <a:pt x="1512570" y="1112520"/>
                    <a:pt x="1517650" y="1121410"/>
                    <a:pt x="1534160" y="1143000"/>
                  </a:cubicBezTo>
                  <a:cubicBezTo>
                    <a:pt x="1568450" y="1188720"/>
                    <a:pt x="1685290" y="1270000"/>
                    <a:pt x="1738630" y="1330960"/>
                  </a:cubicBezTo>
                  <a:cubicBezTo>
                    <a:pt x="1781810" y="1380490"/>
                    <a:pt x="1808480" y="1424940"/>
                    <a:pt x="1840230" y="1475740"/>
                  </a:cubicBezTo>
                  <a:cubicBezTo>
                    <a:pt x="1873250" y="1527810"/>
                    <a:pt x="1910080" y="1578610"/>
                    <a:pt x="1935480" y="1638300"/>
                  </a:cubicBezTo>
                  <a:cubicBezTo>
                    <a:pt x="1962150" y="1703070"/>
                    <a:pt x="1982470" y="1771650"/>
                    <a:pt x="1993900" y="1850390"/>
                  </a:cubicBezTo>
                  <a:cubicBezTo>
                    <a:pt x="2006600" y="1946910"/>
                    <a:pt x="2002790" y="2086610"/>
                    <a:pt x="1995170" y="2176780"/>
                  </a:cubicBezTo>
                  <a:cubicBezTo>
                    <a:pt x="1990090" y="2242820"/>
                    <a:pt x="1982470" y="2292350"/>
                    <a:pt x="1965960" y="2345690"/>
                  </a:cubicBezTo>
                  <a:cubicBezTo>
                    <a:pt x="1949450" y="2396490"/>
                    <a:pt x="1927860" y="2444750"/>
                    <a:pt x="1896110" y="2487930"/>
                  </a:cubicBezTo>
                  <a:cubicBezTo>
                    <a:pt x="1860550" y="2536190"/>
                    <a:pt x="1816100" y="2583180"/>
                    <a:pt x="1758950" y="2618740"/>
                  </a:cubicBezTo>
                  <a:cubicBezTo>
                    <a:pt x="1691640" y="2660650"/>
                    <a:pt x="1581150" y="2694940"/>
                    <a:pt x="1507490" y="2707640"/>
                  </a:cubicBezTo>
                  <a:cubicBezTo>
                    <a:pt x="1452880" y="2716530"/>
                    <a:pt x="1423670" y="2711450"/>
                    <a:pt x="1361440" y="2706370"/>
                  </a:cubicBezTo>
                  <a:cubicBezTo>
                    <a:pt x="1245870" y="2698750"/>
                    <a:pt x="1021080" y="2665730"/>
                    <a:pt x="868680" y="2640330"/>
                  </a:cubicBezTo>
                  <a:cubicBezTo>
                    <a:pt x="736600" y="2618740"/>
                    <a:pt x="607060" y="2580640"/>
                    <a:pt x="500380" y="2569210"/>
                  </a:cubicBezTo>
                  <a:cubicBezTo>
                    <a:pt x="419100" y="2560320"/>
                    <a:pt x="351790" y="2571750"/>
                    <a:pt x="281940" y="2562860"/>
                  </a:cubicBezTo>
                  <a:cubicBezTo>
                    <a:pt x="218440" y="2555240"/>
                    <a:pt x="134620" y="2552700"/>
                    <a:pt x="99060" y="2523490"/>
                  </a:cubicBezTo>
                  <a:cubicBezTo>
                    <a:pt x="73660" y="2503170"/>
                    <a:pt x="68580" y="2475230"/>
                    <a:pt x="62230" y="2438400"/>
                  </a:cubicBezTo>
                  <a:cubicBezTo>
                    <a:pt x="52070" y="2379980"/>
                    <a:pt x="59690" y="2282190"/>
                    <a:pt x="73660" y="2197100"/>
                  </a:cubicBezTo>
                  <a:cubicBezTo>
                    <a:pt x="90170" y="2099310"/>
                    <a:pt x="129540" y="1951990"/>
                    <a:pt x="162560" y="1887220"/>
                  </a:cubicBezTo>
                  <a:cubicBezTo>
                    <a:pt x="180340" y="1852930"/>
                    <a:pt x="200660" y="1845310"/>
                    <a:pt x="218440" y="1816100"/>
                  </a:cubicBezTo>
                  <a:cubicBezTo>
                    <a:pt x="242570" y="1778000"/>
                    <a:pt x="262890" y="1723390"/>
                    <a:pt x="284480" y="1671320"/>
                  </a:cubicBezTo>
                  <a:cubicBezTo>
                    <a:pt x="308610" y="1614170"/>
                    <a:pt x="342900" y="1534160"/>
                    <a:pt x="355600" y="1485900"/>
                  </a:cubicBezTo>
                  <a:cubicBezTo>
                    <a:pt x="363220" y="1456690"/>
                    <a:pt x="364490" y="1441450"/>
                    <a:pt x="365760" y="1413510"/>
                  </a:cubicBezTo>
                  <a:cubicBezTo>
                    <a:pt x="368300" y="1372870"/>
                    <a:pt x="368300" y="1304290"/>
                    <a:pt x="361950" y="1264920"/>
                  </a:cubicBezTo>
                  <a:cubicBezTo>
                    <a:pt x="358140" y="1239520"/>
                    <a:pt x="349250" y="1221740"/>
                    <a:pt x="341630" y="1201420"/>
                  </a:cubicBezTo>
                  <a:cubicBezTo>
                    <a:pt x="335280" y="1181100"/>
                    <a:pt x="332740" y="1167130"/>
                    <a:pt x="320040" y="1141730"/>
                  </a:cubicBezTo>
                  <a:cubicBezTo>
                    <a:pt x="290830" y="1083310"/>
                    <a:pt x="195580" y="981710"/>
                    <a:pt x="148590" y="876300"/>
                  </a:cubicBezTo>
                  <a:cubicBezTo>
                    <a:pt x="88900" y="744220"/>
                    <a:pt x="33020" y="527050"/>
                    <a:pt x="17780" y="400050"/>
                  </a:cubicBezTo>
                  <a:cubicBezTo>
                    <a:pt x="7620" y="318770"/>
                    <a:pt x="0" y="231140"/>
                    <a:pt x="22860" y="194310"/>
                  </a:cubicBezTo>
                  <a:cubicBezTo>
                    <a:pt x="35560" y="173990"/>
                    <a:pt x="63500" y="163830"/>
                    <a:pt x="81280" y="163830"/>
                  </a:cubicBezTo>
                  <a:cubicBezTo>
                    <a:pt x="95250" y="163830"/>
                    <a:pt x="109220" y="172720"/>
                    <a:pt x="118110" y="182880"/>
                  </a:cubicBezTo>
                  <a:cubicBezTo>
                    <a:pt x="127000" y="193040"/>
                    <a:pt x="133350" y="222250"/>
                    <a:pt x="133350" y="22225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69" id="69"/>
          <p:cNvGrpSpPr/>
          <p:nvPr/>
        </p:nvGrpSpPr>
        <p:grpSpPr>
          <a:xfrm rot="0">
            <a:off x="7947660" y="4140517"/>
            <a:ext cx="1474470" cy="1963102"/>
            <a:chOff x="0" y="0"/>
            <a:chExt cx="1965960" cy="2617470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48260" y="48260"/>
              <a:ext cx="1875790" cy="2523490"/>
            </a:xfrm>
            <a:custGeom>
              <a:avLst/>
              <a:gdLst/>
              <a:ahLst/>
              <a:cxnLst/>
              <a:rect r="r" b="b" t="t" l="l"/>
              <a:pathLst>
                <a:path h="2523490" w="1875790">
                  <a:moveTo>
                    <a:pt x="749300" y="153670"/>
                  </a:moveTo>
                  <a:cubicBezTo>
                    <a:pt x="604520" y="425450"/>
                    <a:pt x="547370" y="467360"/>
                    <a:pt x="515620" y="520700"/>
                  </a:cubicBezTo>
                  <a:cubicBezTo>
                    <a:pt x="487680" y="567690"/>
                    <a:pt x="483870" y="605790"/>
                    <a:pt x="454660" y="666750"/>
                  </a:cubicBezTo>
                  <a:cubicBezTo>
                    <a:pt x="405130" y="772160"/>
                    <a:pt x="289560" y="982980"/>
                    <a:pt x="227330" y="1090930"/>
                  </a:cubicBezTo>
                  <a:cubicBezTo>
                    <a:pt x="187960" y="1159510"/>
                    <a:pt x="135890" y="1212850"/>
                    <a:pt x="123190" y="1256030"/>
                  </a:cubicBezTo>
                  <a:cubicBezTo>
                    <a:pt x="115570" y="1280160"/>
                    <a:pt x="119380" y="1292860"/>
                    <a:pt x="121920" y="1316990"/>
                  </a:cubicBezTo>
                  <a:cubicBezTo>
                    <a:pt x="125730" y="1355090"/>
                    <a:pt x="130810" y="1404620"/>
                    <a:pt x="151130" y="1461770"/>
                  </a:cubicBezTo>
                  <a:cubicBezTo>
                    <a:pt x="184150" y="1553210"/>
                    <a:pt x="280670" y="1717040"/>
                    <a:pt x="337820" y="1803400"/>
                  </a:cubicBezTo>
                  <a:cubicBezTo>
                    <a:pt x="375920" y="1860550"/>
                    <a:pt x="394970" y="1883410"/>
                    <a:pt x="444500" y="1938020"/>
                  </a:cubicBezTo>
                  <a:cubicBezTo>
                    <a:pt x="537210" y="2039620"/>
                    <a:pt x="795020" y="2287270"/>
                    <a:pt x="872490" y="2346960"/>
                  </a:cubicBezTo>
                  <a:cubicBezTo>
                    <a:pt x="897890" y="2367280"/>
                    <a:pt x="906780" y="2374900"/>
                    <a:pt x="927100" y="2381250"/>
                  </a:cubicBezTo>
                  <a:cubicBezTo>
                    <a:pt x="948690" y="2387600"/>
                    <a:pt x="972820" y="2395220"/>
                    <a:pt x="998220" y="2381250"/>
                  </a:cubicBezTo>
                  <a:cubicBezTo>
                    <a:pt x="1052830" y="2352040"/>
                    <a:pt x="1098550" y="2190750"/>
                    <a:pt x="1181100" y="2100580"/>
                  </a:cubicBezTo>
                  <a:cubicBezTo>
                    <a:pt x="1282700" y="1988820"/>
                    <a:pt x="1517650" y="1849120"/>
                    <a:pt x="1581150" y="1781810"/>
                  </a:cubicBezTo>
                  <a:cubicBezTo>
                    <a:pt x="1605280" y="1756410"/>
                    <a:pt x="1607820" y="1746250"/>
                    <a:pt x="1624330" y="1720850"/>
                  </a:cubicBezTo>
                  <a:cubicBezTo>
                    <a:pt x="1649730" y="1678940"/>
                    <a:pt x="1692910" y="1602740"/>
                    <a:pt x="1711960" y="1553210"/>
                  </a:cubicBezTo>
                  <a:cubicBezTo>
                    <a:pt x="1725930" y="1517650"/>
                    <a:pt x="1729740" y="1501140"/>
                    <a:pt x="1736090" y="1457960"/>
                  </a:cubicBezTo>
                  <a:cubicBezTo>
                    <a:pt x="1748790" y="1370330"/>
                    <a:pt x="1784350" y="1168400"/>
                    <a:pt x="1746250" y="1051560"/>
                  </a:cubicBezTo>
                  <a:cubicBezTo>
                    <a:pt x="1710690" y="943610"/>
                    <a:pt x="1567180" y="842010"/>
                    <a:pt x="1534160" y="777240"/>
                  </a:cubicBezTo>
                  <a:cubicBezTo>
                    <a:pt x="1518920" y="746760"/>
                    <a:pt x="1522730" y="727710"/>
                    <a:pt x="1511300" y="704850"/>
                  </a:cubicBezTo>
                  <a:cubicBezTo>
                    <a:pt x="1501140" y="683260"/>
                    <a:pt x="1483360" y="673100"/>
                    <a:pt x="1469390" y="643890"/>
                  </a:cubicBezTo>
                  <a:cubicBezTo>
                    <a:pt x="1443990" y="589280"/>
                    <a:pt x="1414780" y="467360"/>
                    <a:pt x="1398270" y="392430"/>
                  </a:cubicBezTo>
                  <a:cubicBezTo>
                    <a:pt x="1384300" y="334010"/>
                    <a:pt x="1391920" y="265430"/>
                    <a:pt x="1370330" y="233680"/>
                  </a:cubicBezTo>
                  <a:cubicBezTo>
                    <a:pt x="1355090" y="212090"/>
                    <a:pt x="1338580" y="207010"/>
                    <a:pt x="1309370" y="198120"/>
                  </a:cubicBezTo>
                  <a:cubicBezTo>
                    <a:pt x="1253490" y="180340"/>
                    <a:pt x="1117600" y="189230"/>
                    <a:pt x="1047750" y="173990"/>
                  </a:cubicBezTo>
                  <a:cubicBezTo>
                    <a:pt x="999490" y="162560"/>
                    <a:pt x="966470" y="137160"/>
                    <a:pt x="927100" y="129540"/>
                  </a:cubicBezTo>
                  <a:cubicBezTo>
                    <a:pt x="890270" y="121920"/>
                    <a:pt x="847090" y="123190"/>
                    <a:pt x="816610" y="127000"/>
                  </a:cubicBezTo>
                  <a:cubicBezTo>
                    <a:pt x="795020" y="129540"/>
                    <a:pt x="777240" y="147320"/>
                    <a:pt x="760730" y="143510"/>
                  </a:cubicBezTo>
                  <a:cubicBezTo>
                    <a:pt x="744220" y="139700"/>
                    <a:pt x="722630" y="121920"/>
                    <a:pt x="716280" y="106680"/>
                  </a:cubicBezTo>
                  <a:cubicBezTo>
                    <a:pt x="709930" y="91440"/>
                    <a:pt x="712470" y="63500"/>
                    <a:pt x="721360" y="49530"/>
                  </a:cubicBezTo>
                  <a:cubicBezTo>
                    <a:pt x="730250" y="35560"/>
                    <a:pt x="755650" y="21590"/>
                    <a:pt x="772160" y="20320"/>
                  </a:cubicBezTo>
                  <a:cubicBezTo>
                    <a:pt x="784860" y="19050"/>
                    <a:pt x="800100" y="25400"/>
                    <a:pt x="810260" y="33020"/>
                  </a:cubicBezTo>
                  <a:cubicBezTo>
                    <a:pt x="820420" y="40640"/>
                    <a:pt x="830580" y="52070"/>
                    <a:pt x="833120" y="64770"/>
                  </a:cubicBezTo>
                  <a:cubicBezTo>
                    <a:pt x="836930" y="80010"/>
                    <a:pt x="833120" y="107950"/>
                    <a:pt x="821690" y="121920"/>
                  </a:cubicBezTo>
                  <a:cubicBezTo>
                    <a:pt x="810260" y="134620"/>
                    <a:pt x="784860" y="146050"/>
                    <a:pt x="768350" y="144780"/>
                  </a:cubicBezTo>
                  <a:cubicBezTo>
                    <a:pt x="750570" y="143510"/>
                    <a:pt x="727710" y="128270"/>
                    <a:pt x="718820" y="113030"/>
                  </a:cubicBezTo>
                  <a:cubicBezTo>
                    <a:pt x="709930" y="97790"/>
                    <a:pt x="713740" y="67310"/>
                    <a:pt x="717550" y="54610"/>
                  </a:cubicBezTo>
                  <a:cubicBezTo>
                    <a:pt x="720090" y="46990"/>
                    <a:pt x="722630" y="43180"/>
                    <a:pt x="730250" y="38100"/>
                  </a:cubicBezTo>
                  <a:cubicBezTo>
                    <a:pt x="751840" y="24130"/>
                    <a:pt x="830580" y="6350"/>
                    <a:pt x="871220" y="2540"/>
                  </a:cubicBezTo>
                  <a:cubicBezTo>
                    <a:pt x="900430" y="0"/>
                    <a:pt x="916940" y="2540"/>
                    <a:pt x="949960" y="7620"/>
                  </a:cubicBezTo>
                  <a:cubicBezTo>
                    <a:pt x="1008380" y="17780"/>
                    <a:pt x="1123950" y="62230"/>
                    <a:pt x="1192530" y="72390"/>
                  </a:cubicBezTo>
                  <a:cubicBezTo>
                    <a:pt x="1240790" y="78740"/>
                    <a:pt x="1281430" y="69850"/>
                    <a:pt x="1319530" y="74930"/>
                  </a:cubicBezTo>
                  <a:cubicBezTo>
                    <a:pt x="1352550" y="78740"/>
                    <a:pt x="1384300" y="80010"/>
                    <a:pt x="1409700" y="95250"/>
                  </a:cubicBezTo>
                  <a:cubicBezTo>
                    <a:pt x="1435100" y="110490"/>
                    <a:pt x="1452880" y="135890"/>
                    <a:pt x="1469390" y="168910"/>
                  </a:cubicBezTo>
                  <a:cubicBezTo>
                    <a:pt x="1493520" y="217170"/>
                    <a:pt x="1497330" y="292100"/>
                    <a:pt x="1520190" y="368300"/>
                  </a:cubicBezTo>
                  <a:cubicBezTo>
                    <a:pt x="1551940" y="472440"/>
                    <a:pt x="1588770" y="629920"/>
                    <a:pt x="1648460" y="734060"/>
                  </a:cubicBezTo>
                  <a:cubicBezTo>
                    <a:pt x="1701800" y="828040"/>
                    <a:pt x="1816100" y="911860"/>
                    <a:pt x="1846580" y="972820"/>
                  </a:cubicBezTo>
                  <a:cubicBezTo>
                    <a:pt x="1863090" y="1004570"/>
                    <a:pt x="1863090" y="1014730"/>
                    <a:pt x="1866900" y="1051560"/>
                  </a:cubicBezTo>
                  <a:cubicBezTo>
                    <a:pt x="1875790" y="1137920"/>
                    <a:pt x="1865630" y="1391920"/>
                    <a:pt x="1850390" y="1490980"/>
                  </a:cubicBezTo>
                  <a:cubicBezTo>
                    <a:pt x="1842770" y="1543050"/>
                    <a:pt x="1835150" y="1568450"/>
                    <a:pt x="1819910" y="1607820"/>
                  </a:cubicBezTo>
                  <a:cubicBezTo>
                    <a:pt x="1802130" y="1653540"/>
                    <a:pt x="1775460" y="1703070"/>
                    <a:pt x="1744980" y="1750060"/>
                  </a:cubicBezTo>
                  <a:cubicBezTo>
                    <a:pt x="1713230" y="1799590"/>
                    <a:pt x="1684020" y="1844040"/>
                    <a:pt x="1630680" y="1897380"/>
                  </a:cubicBezTo>
                  <a:cubicBezTo>
                    <a:pt x="1548130" y="1979930"/>
                    <a:pt x="1332230" y="2115820"/>
                    <a:pt x="1273810" y="2172970"/>
                  </a:cubicBezTo>
                  <a:cubicBezTo>
                    <a:pt x="1252220" y="2194560"/>
                    <a:pt x="1248410" y="2199640"/>
                    <a:pt x="1233170" y="2222500"/>
                  </a:cubicBezTo>
                  <a:cubicBezTo>
                    <a:pt x="1207770" y="2260600"/>
                    <a:pt x="1176020" y="2348230"/>
                    <a:pt x="1149350" y="2386330"/>
                  </a:cubicBezTo>
                  <a:cubicBezTo>
                    <a:pt x="1132840" y="2409190"/>
                    <a:pt x="1121410" y="2418080"/>
                    <a:pt x="1102360" y="2435860"/>
                  </a:cubicBezTo>
                  <a:cubicBezTo>
                    <a:pt x="1076960" y="2458720"/>
                    <a:pt x="1040130" y="2496820"/>
                    <a:pt x="1009650" y="2509520"/>
                  </a:cubicBezTo>
                  <a:cubicBezTo>
                    <a:pt x="986790" y="2519680"/>
                    <a:pt x="967740" y="2523490"/>
                    <a:pt x="941070" y="2518410"/>
                  </a:cubicBezTo>
                  <a:cubicBezTo>
                    <a:pt x="899160" y="2509520"/>
                    <a:pt x="847090" y="2472690"/>
                    <a:pt x="791210" y="2430780"/>
                  </a:cubicBezTo>
                  <a:cubicBezTo>
                    <a:pt x="704850" y="2367280"/>
                    <a:pt x="571500" y="2233930"/>
                    <a:pt x="490220" y="2150110"/>
                  </a:cubicBezTo>
                  <a:cubicBezTo>
                    <a:pt x="429260" y="2086610"/>
                    <a:pt x="382270" y="2029460"/>
                    <a:pt x="339090" y="1976120"/>
                  </a:cubicBezTo>
                  <a:cubicBezTo>
                    <a:pt x="303530" y="1932940"/>
                    <a:pt x="281940" y="1907540"/>
                    <a:pt x="247650" y="1858010"/>
                  </a:cubicBezTo>
                  <a:cubicBezTo>
                    <a:pt x="194310" y="1781810"/>
                    <a:pt x="100330" y="1634490"/>
                    <a:pt x="62230" y="1554480"/>
                  </a:cubicBezTo>
                  <a:cubicBezTo>
                    <a:pt x="39370" y="1506220"/>
                    <a:pt x="27940" y="1469390"/>
                    <a:pt x="17780" y="1431290"/>
                  </a:cubicBezTo>
                  <a:cubicBezTo>
                    <a:pt x="8890" y="1399540"/>
                    <a:pt x="3810" y="1366520"/>
                    <a:pt x="2540" y="1339850"/>
                  </a:cubicBezTo>
                  <a:cubicBezTo>
                    <a:pt x="1270" y="1318260"/>
                    <a:pt x="0" y="1305560"/>
                    <a:pt x="5080" y="1281430"/>
                  </a:cubicBezTo>
                  <a:cubicBezTo>
                    <a:pt x="13970" y="1239520"/>
                    <a:pt x="40640" y="1164590"/>
                    <a:pt x="67310" y="1115060"/>
                  </a:cubicBezTo>
                  <a:cubicBezTo>
                    <a:pt x="91440" y="1069340"/>
                    <a:pt x="120650" y="1050290"/>
                    <a:pt x="156210" y="994410"/>
                  </a:cubicBezTo>
                  <a:cubicBezTo>
                    <a:pt x="227330" y="881380"/>
                    <a:pt x="364490" y="575310"/>
                    <a:pt x="443230" y="457200"/>
                  </a:cubicBezTo>
                  <a:cubicBezTo>
                    <a:pt x="486410" y="393700"/>
                    <a:pt x="524510" y="372110"/>
                    <a:pt x="557530" y="318770"/>
                  </a:cubicBezTo>
                  <a:cubicBezTo>
                    <a:pt x="595630" y="257810"/>
                    <a:pt x="626110" y="138430"/>
                    <a:pt x="654050" y="104140"/>
                  </a:cubicBezTo>
                  <a:cubicBezTo>
                    <a:pt x="665480" y="90170"/>
                    <a:pt x="674370" y="83820"/>
                    <a:pt x="685800" y="81280"/>
                  </a:cubicBezTo>
                  <a:cubicBezTo>
                    <a:pt x="697230" y="78740"/>
                    <a:pt x="713740" y="81280"/>
                    <a:pt x="723900" y="86360"/>
                  </a:cubicBezTo>
                  <a:cubicBezTo>
                    <a:pt x="734060" y="91440"/>
                    <a:pt x="745490" y="104140"/>
                    <a:pt x="749300" y="115570"/>
                  </a:cubicBezTo>
                  <a:cubicBezTo>
                    <a:pt x="753110" y="127000"/>
                    <a:pt x="749300" y="153670"/>
                    <a:pt x="749300" y="15367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1" id="71"/>
          <p:cNvGrpSpPr/>
          <p:nvPr/>
        </p:nvGrpSpPr>
        <p:grpSpPr>
          <a:xfrm rot="0">
            <a:off x="10460355" y="4480560"/>
            <a:ext cx="318135" cy="542925"/>
            <a:chOff x="0" y="0"/>
            <a:chExt cx="424180" cy="7239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46990" y="46990"/>
              <a:ext cx="328930" cy="629920"/>
            </a:xfrm>
            <a:custGeom>
              <a:avLst/>
              <a:gdLst/>
              <a:ahLst/>
              <a:cxnLst/>
              <a:rect r="r" b="b" t="t" l="l"/>
              <a:pathLst>
                <a:path h="629920" w="328930">
                  <a:moveTo>
                    <a:pt x="109220" y="29210"/>
                  </a:moveTo>
                  <a:cubicBezTo>
                    <a:pt x="259080" y="360680"/>
                    <a:pt x="247650" y="372110"/>
                    <a:pt x="254000" y="398780"/>
                  </a:cubicBezTo>
                  <a:cubicBezTo>
                    <a:pt x="264160" y="440690"/>
                    <a:pt x="321310" y="520700"/>
                    <a:pt x="326390" y="556260"/>
                  </a:cubicBezTo>
                  <a:cubicBezTo>
                    <a:pt x="328930" y="572770"/>
                    <a:pt x="326390" y="584200"/>
                    <a:pt x="320040" y="595630"/>
                  </a:cubicBezTo>
                  <a:cubicBezTo>
                    <a:pt x="313690" y="607060"/>
                    <a:pt x="302260" y="617220"/>
                    <a:pt x="290830" y="622300"/>
                  </a:cubicBezTo>
                  <a:cubicBezTo>
                    <a:pt x="279400" y="627380"/>
                    <a:pt x="265430" y="629920"/>
                    <a:pt x="252730" y="626110"/>
                  </a:cubicBezTo>
                  <a:cubicBezTo>
                    <a:pt x="237490" y="621030"/>
                    <a:pt x="214630" y="604520"/>
                    <a:pt x="208280" y="589280"/>
                  </a:cubicBezTo>
                  <a:cubicBezTo>
                    <a:pt x="201930" y="572770"/>
                    <a:pt x="207010" y="544830"/>
                    <a:pt x="214630" y="530860"/>
                  </a:cubicBezTo>
                  <a:cubicBezTo>
                    <a:pt x="220980" y="519430"/>
                    <a:pt x="233680" y="510540"/>
                    <a:pt x="246380" y="508000"/>
                  </a:cubicBezTo>
                  <a:cubicBezTo>
                    <a:pt x="261620" y="504190"/>
                    <a:pt x="289560" y="508000"/>
                    <a:pt x="303530" y="516890"/>
                  </a:cubicBezTo>
                  <a:cubicBezTo>
                    <a:pt x="314960" y="524510"/>
                    <a:pt x="322580" y="537210"/>
                    <a:pt x="325120" y="549910"/>
                  </a:cubicBezTo>
                  <a:cubicBezTo>
                    <a:pt x="327660" y="561340"/>
                    <a:pt x="328930" y="577850"/>
                    <a:pt x="322580" y="589280"/>
                  </a:cubicBezTo>
                  <a:cubicBezTo>
                    <a:pt x="314960" y="603250"/>
                    <a:pt x="294640" y="621030"/>
                    <a:pt x="279400" y="626110"/>
                  </a:cubicBezTo>
                  <a:cubicBezTo>
                    <a:pt x="266700" y="629920"/>
                    <a:pt x="251460" y="627380"/>
                    <a:pt x="240030" y="622300"/>
                  </a:cubicBezTo>
                  <a:cubicBezTo>
                    <a:pt x="228600" y="617220"/>
                    <a:pt x="220980" y="607060"/>
                    <a:pt x="210820" y="594360"/>
                  </a:cubicBezTo>
                  <a:cubicBezTo>
                    <a:pt x="195580" y="572770"/>
                    <a:pt x="177800" y="535940"/>
                    <a:pt x="163830" y="496570"/>
                  </a:cubicBezTo>
                  <a:cubicBezTo>
                    <a:pt x="144780" y="444500"/>
                    <a:pt x="139700" y="370840"/>
                    <a:pt x="115570" y="304800"/>
                  </a:cubicBezTo>
                  <a:cubicBezTo>
                    <a:pt x="88900" y="231140"/>
                    <a:pt x="12700" y="121920"/>
                    <a:pt x="3810" y="76200"/>
                  </a:cubicBezTo>
                  <a:cubicBezTo>
                    <a:pt x="0" y="58420"/>
                    <a:pt x="1270" y="46990"/>
                    <a:pt x="6350" y="35560"/>
                  </a:cubicBezTo>
                  <a:cubicBezTo>
                    <a:pt x="11430" y="24130"/>
                    <a:pt x="24130" y="11430"/>
                    <a:pt x="35560" y="6350"/>
                  </a:cubicBezTo>
                  <a:cubicBezTo>
                    <a:pt x="46990" y="1270"/>
                    <a:pt x="64770" y="0"/>
                    <a:pt x="77470" y="3810"/>
                  </a:cubicBezTo>
                  <a:cubicBezTo>
                    <a:pt x="90170" y="7620"/>
                    <a:pt x="109220" y="29210"/>
                    <a:pt x="109220" y="2921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3" id="73"/>
          <p:cNvGrpSpPr/>
          <p:nvPr/>
        </p:nvGrpSpPr>
        <p:grpSpPr>
          <a:xfrm rot="0">
            <a:off x="10478452" y="4460558"/>
            <a:ext cx="634365" cy="555307"/>
            <a:chOff x="0" y="0"/>
            <a:chExt cx="845820" cy="740410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48260" y="54610"/>
              <a:ext cx="751840" cy="637540"/>
            </a:xfrm>
            <a:custGeom>
              <a:avLst/>
              <a:gdLst/>
              <a:ahLst/>
              <a:cxnLst/>
              <a:rect r="r" b="b" t="t" l="l"/>
              <a:pathLst>
                <a:path h="637540" w="751840">
                  <a:moveTo>
                    <a:pt x="52070" y="21590"/>
                  </a:moveTo>
                  <a:cubicBezTo>
                    <a:pt x="581660" y="0"/>
                    <a:pt x="605790" y="2540"/>
                    <a:pt x="636270" y="16510"/>
                  </a:cubicBezTo>
                  <a:cubicBezTo>
                    <a:pt x="666750" y="30480"/>
                    <a:pt x="695960" y="59690"/>
                    <a:pt x="715010" y="82550"/>
                  </a:cubicBezTo>
                  <a:cubicBezTo>
                    <a:pt x="730250" y="100330"/>
                    <a:pt x="742950" y="115570"/>
                    <a:pt x="746760" y="137160"/>
                  </a:cubicBezTo>
                  <a:cubicBezTo>
                    <a:pt x="751840" y="163830"/>
                    <a:pt x="745490" y="199390"/>
                    <a:pt x="734060" y="229870"/>
                  </a:cubicBezTo>
                  <a:cubicBezTo>
                    <a:pt x="721360" y="265430"/>
                    <a:pt x="702310" y="294640"/>
                    <a:pt x="670560" y="334010"/>
                  </a:cubicBezTo>
                  <a:cubicBezTo>
                    <a:pt x="617220" y="401320"/>
                    <a:pt x="502920" y="529590"/>
                    <a:pt x="425450" y="577850"/>
                  </a:cubicBezTo>
                  <a:cubicBezTo>
                    <a:pt x="372110" y="610870"/>
                    <a:pt x="307340" y="626110"/>
                    <a:pt x="271780" y="632460"/>
                  </a:cubicBezTo>
                  <a:cubicBezTo>
                    <a:pt x="254000" y="635000"/>
                    <a:pt x="243840" y="637540"/>
                    <a:pt x="231140" y="632460"/>
                  </a:cubicBezTo>
                  <a:cubicBezTo>
                    <a:pt x="215900" y="626110"/>
                    <a:pt x="195580" y="605790"/>
                    <a:pt x="190500" y="588010"/>
                  </a:cubicBezTo>
                  <a:cubicBezTo>
                    <a:pt x="185420" y="571500"/>
                    <a:pt x="191770" y="542290"/>
                    <a:pt x="203200" y="529590"/>
                  </a:cubicBezTo>
                  <a:cubicBezTo>
                    <a:pt x="214630" y="515620"/>
                    <a:pt x="242570" y="508000"/>
                    <a:pt x="259080" y="508000"/>
                  </a:cubicBezTo>
                  <a:cubicBezTo>
                    <a:pt x="273050" y="508000"/>
                    <a:pt x="287020" y="515620"/>
                    <a:pt x="295910" y="524510"/>
                  </a:cubicBezTo>
                  <a:cubicBezTo>
                    <a:pt x="304800" y="533400"/>
                    <a:pt x="313690" y="547370"/>
                    <a:pt x="314960" y="561340"/>
                  </a:cubicBezTo>
                  <a:cubicBezTo>
                    <a:pt x="316230" y="577850"/>
                    <a:pt x="307340" y="605790"/>
                    <a:pt x="295910" y="618490"/>
                  </a:cubicBezTo>
                  <a:cubicBezTo>
                    <a:pt x="287020" y="628650"/>
                    <a:pt x="271780" y="633730"/>
                    <a:pt x="259080" y="635000"/>
                  </a:cubicBezTo>
                  <a:cubicBezTo>
                    <a:pt x="246380" y="636270"/>
                    <a:pt x="229870" y="632460"/>
                    <a:pt x="218440" y="626110"/>
                  </a:cubicBezTo>
                  <a:cubicBezTo>
                    <a:pt x="207010" y="619760"/>
                    <a:pt x="195580" y="607060"/>
                    <a:pt x="191770" y="594360"/>
                  </a:cubicBezTo>
                  <a:cubicBezTo>
                    <a:pt x="186690" y="577850"/>
                    <a:pt x="186690" y="552450"/>
                    <a:pt x="199390" y="534670"/>
                  </a:cubicBezTo>
                  <a:cubicBezTo>
                    <a:pt x="222250" y="504190"/>
                    <a:pt x="312420" y="492760"/>
                    <a:pt x="360680" y="463550"/>
                  </a:cubicBezTo>
                  <a:cubicBezTo>
                    <a:pt x="403860" y="436880"/>
                    <a:pt x="438150" y="405130"/>
                    <a:pt x="476250" y="370840"/>
                  </a:cubicBezTo>
                  <a:cubicBezTo>
                    <a:pt x="518160" y="334010"/>
                    <a:pt x="572770" y="283210"/>
                    <a:pt x="599440" y="246380"/>
                  </a:cubicBezTo>
                  <a:cubicBezTo>
                    <a:pt x="617220" y="222250"/>
                    <a:pt x="635000" y="199390"/>
                    <a:pt x="632460" y="180340"/>
                  </a:cubicBezTo>
                  <a:cubicBezTo>
                    <a:pt x="629920" y="162560"/>
                    <a:pt x="609600" y="146050"/>
                    <a:pt x="593090" y="134620"/>
                  </a:cubicBezTo>
                  <a:cubicBezTo>
                    <a:pt x="576580" y="123190"/>
                    <a:pt x="562610" y="118110"/>
                    <a:pt x="534670" y="113030"/>
                  </a:cubicBezTo>
                  <a:cubicBezTo>
                    <a:pt x="476250" y="102870"/>
                    <a:pt x="337820" y="107950"/>
                    <a:pt x="250190" y="111760"/>
                  </a:cubicBezTo>
                  <a:cubicBezTo>
                    <a:pt x="173990" y="115570"/>
                    <a:pt x="73660" y="144780"/>
                    <a:pt x="36830" y="132080"/>
                  </a:cubicBezTo>
                  <a:cubicBezTo>
                    <a:pt x="20320" y="127000"/>
                    <a:pt x="13970" y="115570"/>
                    <a:pt x="7620" y="104140"/>
                  </a:cubicBezTo>
                  <a:cubicBezTo>
                    <a:pt x="1270" y="92710"/>
                    <a:pt x="0" y="76200"/>
                    <a:pt x="2540" y="63500"/>
                  </a:cubicBezTo>
                  <a:cubicBezTo>
                    <a:pt x="5080" y="50800"/>
                    <a:pt x="16510" y="36830"/>
                    <a:pt x="25400" y="30480"/>
                  </a:cubicBezTo>
                  <a:cubicBezTo>
                    <a:pt x="33020" y="24130"/>
                    <a:pt x="52070" y="21590"/>
                    <a:pt x="52070" y="2159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5" id="75"/>
          <p:cNvGrpSpPr/>
          <p:nvPr/>
        </p:nvGrpSpPr>
        <p:grpSpPr>
          <a:xfrm rot="0">
            <a:off x="11114722" y="4373880"/>
            <a:ext cx="227647" cy="419100"/>
            <a:chOff x="0" y="0"/>
            <a:chExt cx="303530" cy="558800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43180" y="49530"/>
              <a:ext cx="210820" cy="461010"/>
            </a:xfrm>
            <a:custGeom>
              <a:avLst/>
              <a:gdLst/>
              <a:ahLst/>
              <a:cxnLst/>
              <a:rect r="r" b="b" t="t" l="l"/>
              <a:pathLst>
                <a:path h="461010" w="210820">
                  <a:moveTo>
                    <a:pt x="119380" y="57150"/>
                  </a:moveTo>
                  <a:cubicBezTo>
                    <a:pt x="121920" y="177800"/>
                    <a:pt x="133350" y="229870"/>
                    <a:pt x="148590" y="273050"/>
                  </a:cubicBezTo>
                  <a:cubicBezTo>
                    <a:pt x="163830" y="317500"/>
                    <a:pt x="209550" y="368300"/>
                    <a:pt x="209550" y="400050"/>
                  </a:cubicBezTo>
                  <a:cubicBezTo>
                    <a:pt x="209550" y="419100"/>
                    <a:pt x="200660" y="438150"/>
                    <a:pt x="187960" y="447040"/>
                  </a:cubicBezTo>
                  <a:cubicBezTo>
                    <a:pt x="176530" y="455930"/>
                    <a:pt x="151130" y="461010"/>
                    <a:pt x="137160" y="455930"/>
                  </a:cubicBezTo>
                  <a:cubicBezTo>
                    <a:pt x="123190" y="450850"/>
                    <a:pt x="105410" y="433070"/>
                    <a:pt x="101600" y="419100"/>
                  </a:cubicBezTo>
                  <a:cubicBezTo>
                    <a:pt x="97790" y="403860"/>
                    <a:pt x="101600" y="379730"/>
                    <a:pt x="111760" y="368300"/>
                  </a:cubicBezTo>
                  <a:cubicBezTo>
                    <a:pt x="121920" y="356870"/>
                    <a:pt x="144780" y="347980"/>
                    <a:pt x="160020" y="349250"/>
                  </a:cubicBezTo>
                  <a:cubicBezTo>
                    <a:pt x="175260" y="350520"/>
                    <a:pt x="195580" y="364490"/>
                    <a:pt x="203200" y="377190"/>
                  </a:cubicBezTo>
                  <a:cubicBezTo>
                    <a:pt x="210820" y="391160"/>
                    <a:pt x="210820" y="415290"/>
                    <a:pt x="203200" y="429260"/>
                  </a:cubicBezTo>
                  <a:cubicBezTo>
                    <a:pt x="195580" y="443230"/>
                    <a:pt x="175260" y="457200"/>
                    <a:pt x="160020" y="458470"/>
                  </a:cubicBezTo>
                  <a:cubicBezTo>
                    <a:pt x="144780" y="459740"/>
                    <a:pt x="125730" y="450850"/>
                    <a:pt x="111760" y="439420"/>
                  </a:cubicBezTo>
                  <a:cubicBezTo>
                    <a:pt x="93980" y="424180"/>
                    <a:pt x="81280" y="398780"/>
                    <a:pt x="67310" y="365760"/>
                  </a:cubicBezTo>
                  <a:cubicBezTo>
                    <a:pt x="44450" y="312420"/>
                    <a:pt x="15240" y="198120"/>
                    <a:pt x="7620" y="138430"/>
                  </a:cubicBezTo>
                  <a:cubicBezTo>
                    <a:pt x="2540" y="100330"/>
                    <a:pt x="0" y="67310"/>
                    <a:pt x="7620" y="44450"/>
                  </a:cubicBezTo>
                  <a:cubicBezTo>
                    <a:pt x="12700" y="29210"/>
                    <a:pt x="21590" y="19050"/>
                    <a:pt x="30480" y="11430"/>
                  </a:cubicBezTo>
                  <a:cubicBezTo>
                    <a:pt x="38100" y="5080"/>
                    <a:pt x="46990" y="1270"/>
                    <a:pt x="55880" y="1270"/>
                  </a:cubicBezTo>
                  <a:cubicBezTo>
                    <a:pt x="67310" y="0"/>
                    <a:pt x="85090" y="3810"/>
                    <a:pt x="95250" y="11430"/>
                  </a:cubicBezTo>
                  <a:cubicBezTo>
                    <a:pt x="106680" y="20320"/>
                    <a:pt x="119380" y="57150"/>
                    <a:pt x="119380" y="5715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7" id="77"/>
          <p:cNvGrpSpPr/>
          <p:nvPr/>
        </p:nvGrpSpPr>
        <p:grpSpPr>
          <a:xfrm rot="0">
            <a:off x="11042332" y="4194810"/>
            <a:ext cx="162878" cy="179070"/>
            <a:chOff x="0" y="0"/>
            <a:chExt cx="217170" cy="23876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49530" y="46990"/>
              <a:ext cx="121920" cy="146050"/>
            </a:xfrm>
            <a:custGeom>
              <a:avLst/>
              <a:gdLst/>
              <a:ahLst/>
              <a:cxnLst/>
              <a:rect r="r" b="b" t="t" l="l"/>
              <a:pathLst>
                <a:path h="146050" w="121920">
                  <a:moveTo>
                    <a:pt x="1270" y="86360"/>
                  </a:moveTo>
                  <a:cubicBezTo>
                    <a:pt x="10160" y="26670"/>
                    <a:pt x="27940" y="7620"/>
                    <a:pt x="43180" y="3810"/>
                  </a:cubicBezTo>
                  <a:cubicBezTo>
                    <a:pt x="58420" y="0"/>
                    <a:pt x="83820" y="5080"/>
                    <a:pt x="96520" y="15240"/>
                  </a:cubicBezTo>
                  <a:cubicBezTo>
                    <a:pt x="109220" y="25400"/>
                    <a:pt x="118110" y="49530"/>
                    <a:pt x="116840" y="66040"/>
                  </a:cubicBezTo>
                  <a:cubicBezTo>
                    <a:pt x="115570" y="81280"/>
                    <a:pt x="100330" y="102870"/>
                    <a:pt x="86360" y="110490"/>
                  </a:cubicBezTo>
                  <a:cubicBezTo>
                    <a:pt x="72390" y="118110"/>
                    <a:pt x="45720" y="118110"/>
                    <a:pt x="31750" y="110490"/>
                  </a:cubicBezTo>
                  <a:cubicBezTo>
                    <a:pt x="17780" y="102870"/>
                    <a:pt x="2540" y="81280"/>
                    <a:pt x="1270" y="66040"/>
                  </a:cubicBezTo>
                  <a:cubicBezTo>
                    <a:pt x="0" y="49530"/>
                    <a:pt x="8890" y="25400"/>
                    <a:pt x="21590" y="15240"/>
                  </a:cubicBezTo>
                  <a:cubicBezTo>
                    <a:pt x="34290" y="5080"/>
                    <a:pt x="59690" y="0"/>
                    <a:pt x="74930" y="3810"/>
                  </a:cubicBezTo>
                  <a:cubicBezTo>
                    <a:pt x="90170" y="7620"/>
                    <a:pt x="107950" y="25400"/>
                    <a:pt x="114300" y="40640"/>
                  </a:cubicBezTo>
                  <a:cubicBezTo>
                    <a:pt x="121920" y="57150"/>
                    <a:pt x="120650" y="83820"/>
                    <a:pt x="114300" y="100330"/>
                  </a:cubicBezTo>
                  <a:cubicBezTo>
                    <a:pt x="107950" y="116840"/>
                    <a:pt x="93980" y="135890"/>
                    <a:pt x="78740" y="140970"/>
                  </a:cubicBezTo>
                  <a:cubicBezTo>
                    <a:pt x="64770" y="146050"/>
                    <a:pt x="39370" y="143510"/>
                    <a:pt x="26670" y="134620"/>
                  </a:cubicBezTo>
                  <a:cubicBezTo>
                    <a:pt x="13970" y="125730"/>
                    <a:pt x="1270" y="86360"/>
                    <a:pt x="1270" y="8636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79" id="79"/>
          <p:cNvGrpSpPr/>
          <p:nvPr/>
        </p:nvGrpSpPr>
        <p:grpSpPr>
          <a:xfrm rot="0">
            <a:off x="11269980" y="4337685"/>
            <a:ext cx="539115" cy="481012"/>
            <a:chOff x="0" y="0"/>
            <a:chExt cx="718820" cy="641350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44450" y="44450"/>
              <a:ext cx="624840" cy="568960"/>
            </a:xfrm>
            <a:custGeom>
              <a:avLst/>
              <a:gdLst/>
              <a:ahLst/>
              <a:cxnLst/>
              <a:rect r="r" b="b" t="t" l="l"/>
              <a:pathLst>
                <a:path h="568960" w="624840">
                  <a:moveTo>
                    <a:pt x="255270" y="121920"/>
                  </a:moveTo>
                  <a:cubicBezTo>
                    <a:pt x="167640" y="128270"/>
                    <a:pt x="144780" y="142240"/>
                    <a:pt x="133350" y="163830"/>
                  </a:cubicBezTo>
                  <a:cubicBezTo>
                    <a:pt x="116840" y="196850"/>
                    <a:pt x="120650" y="279400"/>
                    <a:pt x="128270" y="318770"/>
                  </a:cubicBezTo>
                  <a:cubicBezTo>
                    <a:pt x="133350" y="344170"/>
                    <a:pt x="140970" y="363220"/>
                    <a:pt x="153670" y="381000"/>
                  </a:cubicBezTo>
                  <a:cubicBezTo>
                    <a:pt x="167640" y="400050"/>
                    <a:pt x="181610" y="416560"/>
                    <a:pt x="209550" y="426720"/>
                  </a:cubicBezTo>
                  <a:cubicBezTo>
                    <a:pt x="260350" y="444500"/>
                    <a:pt x="408940" y="452120"/>
                    <a:pt x="453390" y="425450"/>
                  </a:cubicBezTo>
                  <a:cubicBezTo>
                    <a:pt x="478790" y="410210"/>
                    <a:pt x="482600" y="377190"/>
                    <a:pt x="492760" y="350520"/>
                  </a:cubicBezTo>
                  <a:cubicBezTo>
                    <a:pt x="502920" y="323850"/>
                    <a:pt x="499110" y="281940"/>
                    <a:pt x="515620" y="264160"/>
                  </a:cubicBezTo>
                  <a:cubicBezTo>
                    <a:pt x="528320" y="250190"/>
                    <a:pt x="553720" y="242570"/>
                    <a:pt x="570230" y="245110"/>
                  </a:cubicBezTo>
                  <a:cubicBezTo>
                    <a:pt x="586740" y="247650"/>
                    <a:pt x="609600" y="265430"/>
                    <a:pt x="617220" y="280670"/>
                  </a:cubicBezTo>
                  <a:cubicBezTo>
                    <a:pt x="624840" y="297180"/>
                    <a:pt x="623570" y="325120"/>
                    <a:pt x="614680" y="340360"/>
                  </a:cubicBezTo>
                  <a:cubicBezTo>
                    <a:pt x="605790" y="355600"/>
                    <a:pt x="581660" y="369570"/>
                    <a:pt x="563880" y="370840"/>
                  </a:cubicBezTo>
                  <a:cubicBezTo>
                    <a:pt x="546100" y="372110"/>
                    <a:pt x="521970" y="358140"/>
                    <a:pt x="510540" y="345440"/>
                  </a:cubicBezTo>
                  <a:cubicBezTo>
                    <a:pt x="501650" y="335280"/>
                    <a:pt x="497840" y="320040"/>
                    <a:pt x="497840" y="307340"/>
                  </a:cubicBezTo>
                  <a:cubicBezTo>
                    <a:pt x="497840" y="294640"/>
                    <a:pt x="501650" y="279400"/>
                    <a:pt x="510540" y="269240"/>
                  </a:cubicBezTo>
                  <a:cubicBezTo>
                    <a:pt x="521970" y="257810"/>
                    <a:pt x="546100" y="243840"/>
                    <a:pt x="563880" y="245110"/>
                  </a:cubicBezTo>
                  <a:cubicBezTo>
                    <a:pt x="581660" y="246380"/>
                    <a:pt x="604520" y="262890"/>
                    <a:pt x="614680" y="275590"/>
                  </a:cubicBezTo>
                  <a:cubicBezTo>
                    <a:pt x="622300" y="285750"/>
                    <a:pt x="623570" y="295910"/>
                    <a:pt x="623570" y="313690"/>
                  </a:cubicBezTo>
                  <a:cubicBezTo>
                    <a:pt x="622300" y="351790"/>
                    <a:pt x="595630" y="458470"/>
                    <a:pt x="567690" y="497840"/>
                  </a:cubicBezTo>
                  <a:cubicBezTo>
                    <a:pt x="548640" y="523240"/>
                    <a:pt x="533400" y="535940"/>
                    <a:pt x="499110" y="546100"/>
                  </a:cubicBezTo>
                  <a:cubicBezTo>
                    <a:pt x="431800" y="566420"/>
                    <a:pt x="247650" y="568960"/>
                    <a:pt x="167640" y="538480"/>
                  </a:cubicBezTo>
                  <a:cubicBezTo>
                    <a:pt x="111760" y="516890"/>
                    <a:pt x="72390" y="472440"/>
                    <a:pt x="45720" y="433070"/>
                  </a:cubicBezTo>
                  <a:cubicBezTo>
                    <a:pt x="22860" y="398780"/>
                    <a:pt x="12700" y="360680"/>
                    <a:pt x="6350" y="320040"/>
                  </a:cubicBezTo>
                  <a:cubicBezTo>
                    <a:pt x="0" y="275590"/>
                    <a:pt x="3810" y="215900"/>
                    <a:pt x="10160" y="176530"/>
                  </a:cubicBezTo>
                  <a:cubicBezTo>
                    <a:pt x="15240" y="147320"/>
                    <a:pt x="20320" y="124460"/>
                    <a:pt x="33020" y="100330"/>
                  </a:cubicBezTo>
                  <a:cubicBezTo>
                    <a:pt x="46990" y="74930"/>
                    <a:pt x="66040" y="45720"/>
                    <a:pt x="91440" y="30480"/>
                  </a:cubicBezTo>
                  <a:cubicBezTo>
                    <a:pt x="118110" y="13970"/>
                    <a:pt x="157480" y="10160"/>
                    <a:pt x="187960" y="6350"/>
                  </a:cubicBezTo>
                  <a:cubicBezTo>
                    <a:pt x="215900" y="2540"/>
                    <a:pt x="248920" y="0"/>
                    <a:pt x="269240" y="6350"/>
                  </a:cubicBezTo>
                  <a:cubicBezTo>
                    <a:pt x="284480" y="11430"/>
                    <a:pt x="295910" y="19050"/>
                    <a:pt x="303530" y="30480"/>
                  </a:cubicBezTo>
                  <a:cubicBezTo>
                    <a:pt x="311150" y="40640"/>
                    <a:pt x="314960" y="58420"/>
                    <a:pt x="313690" y="71120"/>
                  </a:cubicBezTo>
                  <a:cubicBezTo>
                    <a:pt x="312420" y="83820"/>
                    <a:pt x="304800" y="99060"/>
                    <a:pt x="294640" y="107950"/>
                  </a:cubicBezTo>
                  <a:cubicBezTo>
                    <a:pt x="284480" y="116840"/>
                    <a:pt x="255270" y="121920"/>
                    <a:pt x="255270" y="12192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1" id="81"/>
          <p:cNvGrpSpPr/>
          <p:nvPr/>
        </p:nvGrpSpPr>
        <p:grpSpPr>
          <a:xfrm rot="0">
            <a:off x="11628120" y="4335780"/>
            <a:ext cx="673418" cy="591502"/>
            <a:chOff x="0" y="0"/>
            <a:chExt cx="897890" cy="788670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48260" y="46990"/>
              <a:ext cx="800100" cy="697230"/>
            </a:xfrm>
            <a:custGeom>
              <a:avLst/>
              <a:gdLst/>
              <a:ahLst/>
              <a:cxnLst/>
              <a:rect r="r" b="b" t="t" l="l"/>
              <a:pathLst>
                <a:path h="697230" w="800100">
                  <a:moveTo>
                    <a:pt x="35560" y="199390"/>
                  </a:moveTo>
                  <a:cubicBezTo>
                    <a:pt x="297180" y="110490"/>
                    <a:pt x="381000" y="88900"/>
                    <a:pt x="383540" y="93980"/>
                  </a:cubicBezTo>
                  <a:cubicBezTo>
                    <a:pt x="384810" y="97790"/>
                    <a:pt x="353060" y="118110"/>
                    <a:pt x="334010" y="123190"/>
                  </a:cubicBezTo>
                  <a:cubicBezTo>
                    <a:pt x="313690" y="128270"/>
                    <a:pt x="287020" y="114300"/>
                    <a:pt x="262890" y="123190"/>
                  </a:cubicBezTo>
                  <a:cubicBezTo>
                    <a:pt x="228600" y="135890"/>
                    <a:pt x="179070" y="175260"/>
                    <a:pt x="157480" y="218440"/>
                  </a:cubicBezTo>
                  <a:cubicBezTo>
                    <a:pt x="132080" y="269240"/>
                    <a:pt x="140970" y="365760"/>
                    <a:pt x="142240" y="419100"/>
                  </a:cubicBezTo>
                  <a:cubicBezTo>
                    <a:pt x="143510" y="453390"/>
                    <a:pt x="143510" y="481330"/>
                    <a:pt x="153670" y="505460"/>
                  </a:cubicBezTo>
                  <a:cubicBezTo>
                    <a:pt x="163830" y="527050"/>
                    <a:pt x="173990" y="548640"/>
                    <a:pt x="199390" y="560070"/>
                  </a:cubicBezTo>
                  <a:cubicBezTo>
                    <a:pt x="243840" y="580390"/>
                    <a:pt x="358140" y="570230"/>
                    <a:pt x="424180" y="556260"/>
                  </a:cubicBezTo>
                  <a:cubicBezTo>
                    <a:pt x="478790" y="543560"/>
                    <a:pt x="534670" y="519430"/>
                    <a:pt x="568960" y="491490"/>
                  </a:cubicBezTo>
                  <a:cubicBezTo>
                    <a:pt x="594360" y="469900"/>
                    <a:pt x="605790" y="448310"/>
                    <a:pt x="622300" y="417830"/>
                  </a:cubicBezTo>
                  <a:cubicBezTo>
                    <a:pt x="646430" y="374650"/>
                    <a:pt x="665480" y="278130"/>
                    <a:pt x="688340" y="248920"/>
                  </a:cubicBezTo>
                  <a:cubicBezTo>
                    <a:pt x="698500" y="234950"/>
                    <a:pt x="707390" y="228600"/>
                    <a:pt x="720090" y="226060"/>
                  </a:cubicBezTo>
                  <a:cubicBezTo>
                    <a:pt x="735330" y="222250"/>
                    <a:pt x="763270" y="227330"/>
                    <a:pt x="775970" y="237490"/>
                  </a:cubicBezTo>
                  <a:cubicBezTo>
                    <a:pt x="788670" y="247650"/>
                    <a:pt x="798830" y="274320"/>
                    <a:pt x="798830" y="289560"/>
                  </a:cubicBezTo>
                  <a:cubicBezTo>
                    <a:pt x="798830" y="303530"/>
                    <a:pt x="792480" y="317500"/>
                    <a:pt x="782320" y="326390"/>
                  </a:cubicBezTo>
                  <a:cubicBezTo>
                    <a:pt x="770890" y="336550"/>
                    <a:pt x="745490" y="347980"/>
                    <a:pt x="728980" y="345440"/>
                  </a:cubicBezTo>
                  <a:cubicBezTo>
                    <a:pt x="712470" y="342900"/>
                    <a:pt x="690880" y="327660"/>
                    <a:pt x="683260" y="312420"/>
                  </a:cubicBezTo>
                  <a:cubicBezTo>
                    <a:pt x="675640" y="297180"/>
                    <a:pt x="678180" y="269240"/>
                    <a:pt x="684530" y="255270"/>
                  </a:cubicBezTo>
                  <a:cubicBezTo>
                    <a:pt x="689610" y="243840"/>
                    <a:pt x="701040" y="232410"/>
                    <a:pt x="713740" y="228600"/>
                  </a:cubicBezTo>
                  <a:cubicBezTo>
                    <a:pt x="728980" y="223520"/>
                    <a:pt x="756920" y="226060"/>
                    <a:pt x="770890" y="233680"/>
                  </a:cubicBezTo>
                  <a:cubicBezTo>
                    <a:pt x="782320" y="240030"/>
                    <a:pt x="791210" y="252730"/>
                    <a:pt x="795020" y="264160"/>
                  </a:cubicBezTo>
                  <a:cubicBezTo>
                    <a:pt x="798830" y="275590"/>
                    <a:pt x="800100" y="285750"/>
                    <a:pt x="796290" y="303530"/>
                  </a:cubicBezTo>
                  <a:cubicBezTo>
                    <a:pt x="787400" y="347980"/>
                    <a:pt x="736600" y="474980"/>
                    <a:pt x="699770" y="527050"/>
                  </a:cubicBezTo>
                  <a:cubicBezTo>
                    <a:pt x="675640" y="562610"/>
                    <a:pt x="648970" y="582930"/>
                    <a:pt x="621030" y="603250"/>
                  </a:cubicBezTo>
                  <a:cubicBezTo>
                    <a:pt x="594360" y="622300"/>
                    <a:pt x="568960" y="635000"/>
                    <a:pt x="534670" y="647700"/>
                  </a:cubicBezTo>
                  <a:cubicBezTo>
                    <a:pt x="490220" y="664210"/>
                    <a:pt x="431800" y="684530"/>
                    <a:pt x="377190" y="690880"/>
                  </a:cubicBezTo>
                  <a:cubicBezTo>
                    <a:pt x="321310" y="697230"/>
                    <a:pt x="246380" y="689610"/>
                    <a:pt x="203200" y="684530"/>
                  </a:cubicBezTo>
                  <a:cubicBezTo>
                    <a:pt x="177800" y="680720"/>
                    <a:pt x="163830" y="679450"/>
                    <a:pt x="143510" y="670560"/>
                  </a:cubicBezTo>
                  <a:cubicBezTo>
                    <a:pt x="118110" y="659130"/>
                    <a:pt x="82550" y="641350"/>
                    <a:pt x="64770" y="618490"/>
                  </a:cubicBezTo>
                  <a:cubicBezTo>
                    <a:pt x="46990" y="596900"/>
                    <a:pt x="41910" y="567690"/>
                    <a:pt x="34290" y="537210"/>
                  </a:cubicBezTo>
                  <a:cubicBezTo>
                    <a:pt x="25400" y="501650"/>
                    <a:pt x="20320" y="463550"/>
                    <a:pt x="17780" y="417830"/>
                  </a:cubicBezTo>
                  <a:cubicBezTo>
                    <a:pt x="15240" y="359410"/>
                    <a:pt x="15240" y="260350"/>
                    <a:pt x="27940" y="215900"/>
                  </a:cubicBezTo>
                  <a:cubicBezTo>
                    <a:pt x="34290" y="191770"/>
                    <a:pt x="43180" y="182880"/>
                    <a:pt x="57150" y="162560"/>
                  </a:cubicBezTo>
                  <a:cubicBezTo>
                    <a:pt x="81280" y="129540"/>
                    <a:pt x="134620" y="69850"/>
                    <a:pt x="166370" y="44450"/>
                  </a:cubicBezTo>
                  <a:cubicBezTo>
                    <a:pt x="185420" y="29210"/>
                    <a:pt x="200660" y="20320"/>
                    <a:pt x="219710" y="13970"/>
                  </a:cubicBezTo>
                  <a:cubicBezTo>
                    <a:pt x="240030" y="6350"/>
                    <a:pt x="259080" y="5080"/>
                    <a:pt x="287020" y="3810"/>
                  </a:cubicBezTo>
                  <a:cubicBezTo>
                    <a:pt x="328930" y="2540"/>
                    <a:pt x="407670" y="0"/>
                    <a:pt x="448310" y="17780"/>
                  </a:cubicBezTo>
                  <a:cubicBezTo>
                    <a:pt x="478790" y="31750"/>
                    <a:pt x="508000" y="55880"/>
                    <a:pt x="515620" y="81280"/>
                  </a:cubicBezTo>
                  <a:cubicBezTo>
                    <a:pt x="523240" y="106680"/>
                    <a:pt x="516890" y="144780"/>
                    <a:pt x="492760" y="168910"/>
                  </a:cubicBezTo>
                  <a:cubicBezTo>
                    <a:pt x="450850" y="212090"/>
                    <a:pt x="289560" y="220980"/>
                    <a:pt x="212090" y="247650"/>
                  </a:cubicBezTo>
                  <a:cubicBezTo>
                    <a:pt x="154940" y="267970"/>
                    <a:pt x="99060" y="306070"/>
                    <a:pt x="64770" y="308610"/>
                  </a:cubicBezTo>
                  <a:cubicBezTo>
                    <a:pt x="48260" y="309880"/>
                    <a:pt x="35560" y="307340"/>
                    <a:pt x="25400" y="299720"/>
                  </a:cubicBezTo>
                  <a:cubicBezTo>
                    <a:pt x="15240" y="292100"/>
                    <a:pt x="5080" y="279400"/>
                    <a:pt x="2540" y="266700"/>
                  </a:cubicBezTo>
                  <a:cubicBezTo>
                    <a:pt x="0" y="255270"/>
                    <a:pt x="1270" y="238760"/>
                    <a:pt x="6350" y="227330"/>
                  </a:cubicBezTo>
                  <a:cubicBezTo>
                    <a:pt x="11430" y="215900"/>
                    <a:pt x="35560" y="199390"/>
                    <a:pt x="35560" y="199390"/>
                  </a:cubicBezTo>
                </a:path>
              </a:pathLst>
            </a:custGeom>
            <a:solidFill>
              <a:srgbClr val="0CC0D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3" id="83"/>
          <p:cNvGrpSpPr/>
          <p:nvPr/>
        </p:nvGrpSpPr>
        <p:grpSpPr>
          <a:xfrm rot="0">
            <a:off x="13355002" y="3969067"/>
            <a:ext cx="1139190" cy="2060258"/>
            <a:chOff x="0" y="0"/>
            <a:chExt cx="1518920" cy="2747010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41910" y="45720"/>
              <a:ext cx="1431290" cy="2663190"/>
            </a:xfrm>
            <a:custGeom>
              <a:avLst/>
              <a:gdLst/>
              <a:ahLst/>
              <a:cxnLst/>
              <a:rect r="r" b="b" t="t" l="l"/>
              <a:pathLst>
                <a:path h="2663190" w="1431290">
                  <a:moveTo>
                    <a:pt x="910590" y="99060"/>
                  </a:moveTo>
                  <a:cubicBezTo>
                    <a:pt x="586740" y="393700"/>
                    <a:pt x="520700" y="544830"/>
                    <a:pt x="445770" y="655320"/>
                  </a:cubicBezTo>
                  <a:cubicBezTo>
                    <a:pt x="378460" y="755650"/>
                    <a:pt x="298450" y="843280"/>
                    <a:pt x="245110" y="935990"/>
                  </a:cubicBezTo>
                  <a:cubicBezTo>
                    <a:pt x="198120" y="1017270"/>
                    <a:pt x="156210" y="1089660"/>
                    <a:pt x="135890" y="1178560"/>
                  </a:cubicBezTo>
                  <a:cubicBezTo>
                    <a:pt x="114300" y="1277620"/>
                    <a:pt x="127000" y="1418590"/>
                    <a:pt x="130810" y="1508760"/>
                  </a:cubicBezTo>
                  <a:cubicBezTo>
                    <a:pt x="133350" y="1572260"/>
                    <a:pt x="134620" y="1623060"/>
                    <a:pt x="148590" y="1671320"/>
                  </a:cubicBezTo>
                  <a:cubicBezTo>
                    <a:pt x="160020" y="1711960"/>
                    <a:pt x="172720" y="1734820"/>
                    <a:pt x="199390" y="1780540"/>
                  </a:cubicBezTo>
                  <a:cubicBezTo>
                    <a:pt x="255270" y="1874520"/>
                    <a:pt x="394970" y="2090420"/>
                    <a:pt x="492760" y="2184400"/>
                  </a:cubicBezTo>
                  <a:cubicBezTo>
                    <a:pt x="562610" y="2250440"/>
                    <a:pt x="642620" y="2275840"/>
                    <a:pt x="702310" y="2321560"/>
                  </a:cubicBezTo>
                  <a:cubicBezTo>
                    <a:pt x="753110" y="2359660"/>
                    <a:pt x="787400" y="2402840"/>
                    <a:pt x="833120" y="2435860"/>
                  </a:cubicBezTo>
                  <a:cubicBezTo>
                    <a:pt x="876300" y="2466340"/>
                    <a:pt x="925830" y="2499360"/>
                    <a:pt x="966470" y="2512060"/>
                  </a:cubicBezTo>
                  <a:cubicBezTo>
                    <a:pt x="995680" y="2522220"/>
                    <a:pt x="1022350" y="2526030"/>
                    <a:pt x="1047750" y="2520950"/>
                  </a:cubicBezTo>
                  <a:cubicBezTo>
                    <a:pt x="1071880" y="2515870"/>
                    <a:pt x="1099820" y="2501900"/>
                    <a:pt x="1116330" y="2485390"/>
                  </a:cubicBezTo>
                  <a:cubicBezTo>
                    <a:pt x="1132840" y="2468880"/>
                    <a:pt x="1139190" y="2448560"/>
                    <a:pt x="1149350" y="2421890"/>
                  </a:cubicBezTo>
                  <a:cubicBezTo>
                    <a:pt x="1163320" y="2383790"/>
                    <a:pt x="1174750" y="2334260"/>
                    <a:pt x="1183640" y="2274570"/>
                  </a:cubicBezTo>
                  <a:cubicBezTo>
                    <a:pt x="1197610" y="2186940"/>
                    <a:pt x="1238250" y="2002790"/>
                    <a:pt x="1210310" y="1943100"/>
                  </a:cubicBezTo>
                  <a:cubicBezTo>
                    <a:pt x="1195070" y="1912620"/>
                    <a:pt x="1160780" y="1915160"/>
                    <a:pt x="1135380" y="1892300"/>
                  </a:cubicBezTo>
                  <a:cubicBezTo>
                    <a:pt x="1102360" y="1863090"/>
                    <a:pt x="1056640" y="1812290"/>
                    <a:pt x="1035050" y="1775460"/>
                  </a:cubicBezTo>
                  <a:cubicBezTo>
                    <a:pt x="1018540" y="1748790"/>
                    <a:pt x="1014730" y="1732280"/>
                    <a:pt x="1005840" y="1699260"/>
                  </a:cubicBezTo>
                  <a:cubicBezTo>
                    <a:pt x="989330" y="1639570"/>
                    <a:pt x="967740" y="1540510"/>
                    <a:pt x="958850" y="1443990"/>
                  </a:cubicBezTo>
                  <a:cubicBezTo>
                    <a:pt x="947420" y="1322070"/>
                    <a:pt x="944880" y="1112520"/>
                    <a:pt x="952500" y="1026160"/>
                  </a:cubicBezTo>
                  <a:cubicBezTo>
                    <a:pt x="956310" y="986790"/>
                    <a:pt x="957580" y="966470"/>
                    <a:pt x="969010" y="939800"/>
                  </a:cubicBezTo>
                  <a:cubicBezTo>
                    <a:pt x="980440" y="911860"/>
                    <a:pt x="998220" y="886460"/>
                    <a:pt x="1022350" y="862330"/>
                  </a:cubicBezTo>
                  <a:cubicBezTo>
                    <a:pt x="1052830" y="833120"/>
                    <a:pt x="1103630" y="816610"/>
                    <a:pt x="1143000" y="782320"/>
                  </a:cubicBezTo>
                  <a:cubicBezTo>
                    <a:pt x="1188720" y="741680"/>
                    <a:pt x="1252220" y="671830"/>
                    <a:pt x="1276350" y="631190"/>
                  </a:cubicBezTo>
                  <a:cubicBezTo>
                    <a:pt x="1290320" y="608330"/>
                    <a:pt x="1294130" y="600710"/>
                    <a:pt x="1299210" y="572770"/>
                  </a:cubicBezTo>
                  <a:cubicBezTo>
                    <a:pt x="1310640" y="514350"/>
                    <a:pt x="1311910" y="342900"/>
                    <a:pt x="1306830" y="284480"/>
                  </a:cubicBezTo>
                  <a:cubicBezTo>
                    <a:pt x="1304290" y="257810"/>
                    <a:pt x="1306830" y="243840"/>
                    <a:pt x="1295400" y="227330"/>
                  </a:cubicBezTo>
                  <a:cubicBezTo>
                    <a:pt x="1281430" y="205740"/>
                    <a:pt x="1252220" y="184150"/>
                    <a:pt x="1214120" y="171450"/>
                  </a:cubicBezTo>
                  <a:cubicBezTo>
                    <a:pt x="1145540" y="149860"/>
                    <a:pt x="956310" y="177800"/>
                    <a:pt x="902970" y="168910"/>
                  </a:cubicBezTo>
                  <a:cubicBezTo>
                    <a:pt x="883920" y="165100"/>
                    <a:pt x="876300" y="165100"/>
                    <a:pt x="866140" y="156210"/>
                  </a:cubicBezTo>
                  <a:cubicBezTo>
                    <a:pt x="853440" y="144780"/>
                    <a:pt x="840740" y="119380"/>
                    <a:pt x="840740" y="102870"/>
                  </a:cubicBezTo>
                  <a:cubicBezTo>
                    <a:pt x="840740" y="90170"/>
                    <a:pt x="847090" y="76200"/>
                    <a:pt x="855980" y="66040"/>
                  </a:cubicBezTo>
                  <a:cubicBezTo>
                    <a:pt x="863600" y="55880"/>
                    <a:pt x="877570" y="48260"/>
                    <a:pt x="890270" y="45720"/>
                  </a:cubicBezTo>
                  <a:cubicBezTo>
                    <a:pt x="902970" y="43180"/>
                    <a:pt x="918210" y="44450"/>
                    <a:pt x="929640" y="49530"/>
                  </a:cubicBezTo>
                  <a:cubicBezTo>
                    <a:pt x="941070" y="54610"/>
                    <a:pt x="953770" y="64770"/>
                    <a:pt x="958850" y="77470"/>
                  </a:cubicBezTo>
                  <a:cubicBezTo>
                    <a:pt x="965200" y="92710"/>
                    <a:pt x="965200" y="120650"/>
                    <a:pt x="958850" y="135890"/>
                  </a:cubicBezTo>
                  <a:cubicBezTo>
                    <a:pt x="953770" y="148590"/>
                    <a:pt x="941070" y="157480"/>
                    <a:pt x="929640" y="162560"/>
                  </a:cubicBezTo>
                  <a:cubicBezTo>
                    <a:pt x="918210" y="167640"/>
                    <a:pt x="902970" y="170180"/>
                    <a:pt x="890270" y="167640"/>
                  </a:cubicBezTo>
                  <a:cubicBezTo>
                    <a:pt x="877570" y="165100"/>
                    <a:pt x="864870" y="156210"/>
                    <a:pt x="855980" y="146050"/>
                  </a:cubicBezTo>
                  <a:cubicBezTo>
                    <a:pt x="848360" y="135890"/>
                    <a:pt x="840740" y="121920"/>
                    <a:pt x="840740" y="109220"/>
                  </a:cubicBezTo>
                  <a:cubicBezTo>
                    <a:pt x="840740" y="96520"/>
                    <a:pt x="843280" y="81280"/>
                    <a:pt x="852170" y="71120"/>
                  </a:cubicBezTo>
                  <a:cubicBezTo>
                    <a:pt x="862330" y="58420"/>
                    <a:pt x="877570" y="50800"/>
                    <a:pt x="902970" y="44450"/>
                  </a:cubicBezTo>
                  <a:cubicBezTo>
                    <a:pt x="965200" y="30480"/>
                    <a:pt x="1156970" y="34290"/>
                    <a:pt x="1238250" y="53340"/>
                  </a:cubicBezTo>
                  <a:cubicBezTo>
                    <a:pt x="1287780" y="64770"/>
                    <a:pt x="1324610" y="82550"/>
                    <a:pt x="1353820" y="107950"/>
                  </a:cubicBezTo>
                  <a:cubicBezTo>
                    <a:pt x="1379220" y="129540"/>
                    <a:pt x="1398270" y="160020"/>
                    <a:pt x="1409700" y="189230"/>
                  </a:cubicBezTo>
                  <a:cubicBezTo>
                    <a:pt x="1421130" y="218440"/>
                    <a:pt x="1422400" y="246380"/>
                    <a:pt x="1426210" y="284480"/>
                  </a:cubicBezTo>
                  <a:cubicBezTo>
                    <a:pt x="1431290" y="341630"/>
                    <a:pt x="1431290" y="434340"/>
                    <a:pt x="1426210" y="501650"/>
                  </a:cubicBezTo>
                  <a:cubicBezTo>
                    <a:pt x="1422400" y="558800"/>
                    <a:pt x="1422400" y="612140"/>
                    <a:pt x="1402080" y="661670"/>
                  </a:cubicBezTo>
                  <a:cubicBezTo>
                    <a:pt x="1380490" y="713740"/>
                    <a:pt x="1336040" y="763270"/>
                    <a:pt x="1299210" y="803910"/>
                  </a:cubicBezTo>
                  <a:cubicBezTo>
                    <a:pt x="1266190" y="840740"/>
                    <a:pt x="1230630" y="875030"/>
                    <a:pt x="1196340" y="899160"/>
                  </a:cubicBezTo>
                  <a:cubicBezTo>
                    <a:pt x="1168400" y="919480"/>
                    <a:pt x="1134110" y="924560"/>
                    <a:pt x="1112520" y="943610"/>
                  </a:cubicBezTo>
                  <a:cubicBezTo>
                    <a:pt x="1094740" y="958850"/>
                    <a:pt x="1082040" y="970280"/>
                    <a:pt x="1073150" y="999490"/>
                  </a:cubicBezTo>
                  <a:cubicBezTo>
                    <a:pt x="1049020" y="1076960"/>
                    <a:pt x="1065530" y="1323340"/>
                    <a:pt x="1080770" y="1454150"/>
                  </a:cubicBezTo>
                  <a:cubicBezTo>
                    <a:pt x="1092200" y="1554480"/>
                    <a:pt x="1098550" y="1649730"/>
                    <a:pt x="1137920" y="1718310"/>
                  </a:cubicBezTo>
                  <a:cubicBezTo>
                    <a:pt x="1172210" y="1776730"/>
                    <a:pt x="1254760" y="1809750"/>
                    <a:pt x="1287780" y="1851660"/>
                  </a:cubicBezTo>
                  <a:cubicBezTo>
                    <a:pt x="1310640" y="1880870"/>
                    <a:pt x="1325880" y="1902460"/>
                    <a:pt x="1333500" y="1935480"/>
                  </a:cubicBezTo>
                  <a:cubicBezTo>
                    <a:pt x="1342390" y="1974850"/>
                    <a:pt x="1334770" y="2019300"/>
                    <a:pt x="1329690" y="2075180"/>
                  </a:cubicBezTo>
                  <a:cubicBezTo>
                    <a:pt x="1322070" y="2161540"/>
                    <a:pt x="1308100" y="2312670"/>
                    <a:pt x="1281430" y="2401570"/>
                  </a:cubicBezTo>
                  <a:cubicBezTo>
                    <a:pt x="1262380" y="2468880"/>
                    <a:pt x="1238250" y="2526030"/>
                    <a:pt x="1205230" y="2569210"/>
                  </a:cubicBezTo>
                  <a:cubicBezTo>
                    <a:pt x="1177290" y="2604770"/>
                    <a:pt x="1144270" y="2639060"/>
                    <a:pt x="1104900" y="2650490"/>
                  </a:cubicBezTo>
                  <a:cubicBezTo>
                    <a:pt x="1060450" y="2663190"/>
                    <a:pt x="993140" y="2644140"/>
                    <a:pt x="949960" y="2631440"/>
                  </a:cubicBezTo>
                  <a:cubicBezTo>
                    <a:pt x="915670" y="2621280"/>
                    <a:pt x="894080" y="2608580"/>
                    <a:pt x="863600" y="2592070"/>
                  </a:cubicBezTo>
                  <a:cubicBezTo>
                    <a:pt x="828040" y="2573020"/>
                    <a:pt x="786130" y="2547620"/>
                    <a:pt x="750570" y="2520950"/>
                  </a:cubicBezTo>
                  <a:cubicBezTo>
                    <a:pt x="713740" y="2493010"/>
                    <a:pt x="688340" y="2459990"/>
                    <a:pt x="645160" y="2428240"/>
                  </a:cubicBezTo>
                  <a:cubicBezTo>
                    <a:pt x="588010" y="2386330"/>
                    <a:pt x="499110" y="2354580"/>
                    <a:pt x="435610" y="2297430"/>
                  </a:cubicBezTo>
                  <a:cubicBezTo>
                    <a:pt x="363220" y="2232660"/>
                    <a:pt x="299720" y="2134870"/>
                    <a:pt x="241300" y="2053590"/>
                  </a:cubicBezTo>
                  <a:cubicBezTo>
                    <a:pt x="186690" y="1977390"/>
                    <a:pt x="128270" y="1892300"/>
                    <a:pt x="91440" y="1823720"/>
                  </a:cubicBezTo>
                  <a:cubicBezTo>
                    <a:pt x="63500" y="1772920"/>
                    <a:pt x="44450" y="1734820"/>
                    <a:pt x="30480" y="1684020"/>
                  </a:cubicBezTo>
                  <a:cubicBezTo>
                    <a:pt x="15240" y="1629410"/>
                    <a:pt x="12700" y="1577340"/>
                    <a:pt x="8890" y="1508760"/>
                  </a:cubicBezTo>
                  <a:cubicBezTo>
                    <a:pt x="3810" y="1410970"/>
                    <a:pt x="0" y="1245870"/>
                    <a:pt x="19050" y="1151890"/>
                  </a:cubicBezTo>
                  <a:cubicBezTo>
                    <a:pt x="33020" y="1085850"/>
                    <a:pt x="50800" y="1051560"/>
                    <a:pt x="82550" y="990600"/>
                  </a:cubicBezTo>
                  <a:cubicBezTo>
                    <a:pt x="128270" y="901700"/>
                    <a:pt x="208280" y="791210"/>
                    <a:pt x="284480" y="676910"/>
                  </a:cubicBezTo>
                  <a:cubicBezTo>
                    <a:pt x="378460" y="537210"/>
                    <a:pt x="502920" y="334010"/>
                    <a:pt x="610870" y="214630"/>
                  </a:cubicBezTo>
                  <a:cubicBezTo>
                    <a:pt x="692150" y="124460"/>
                    <a:pt x="797560" y="16510"/>
                    <a:pt x="854710" y="5080"/>
                  </a:cubicBezTo>
                  <a:cubicBezTo>
                    <a:pt x="880110" y="0"/>
                    <a:pt x="904240" y="12700"/>
                    <a:pt x="915670" y="24130"/>
                  </a:cubicBezTo>
                  <a:cubicBezTo>
                    <a:pt x="924560" y="33020"/>
                    <a:pt x="928370" y="49530"/>
                    <a:pt x="927100" y="62230"/>
                  </a:cubicBezTo>
                  <a:cubicBezTo>
                    <a:pt x="925830" y="74930"/>
                    <a:pt x="910590" y="99060"/>
                    <a:pt x="910590" y="9906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5" id="85"/>
          <p:cNvGrpSpPr/>
          <p:nvPr/>
        </p:nvGrpSpPr>
        <p:grpSpPr>
          <a:xfrm rot="0">
            <a:off x="14026515" y="3969067"/>
            <a:ext cx="1087755" cy="2159317"/>
            <a:chOff x="0" y="0"/>
            <a:chExt cx="1450340" cy="2879090"/>
          </a:xfrm>
        </p:grpSpPr>
        <p:sp>
          <p:nvSpPr>
            <p:cNvPr name="Freeform 86" id="86"/>
            <p:cNvSpPr/>
            <p:nvPr/>
          </p:nvSpPr>
          <p:spPr>
            <a:xfrm flipH="false" flipV="false" rot="0">
              <a:off x="46990" y="38100"/>
              <a:ext cx="1360170" cy="2799080"/>
            </a:xfrm>
            <a:custGeom>
              <a:avLst/>
              <a:gdLst/>
              <a:ahLst/>
              <a:cxnLst/>
              <a:rect r="r" b="b" t="t" l="l"/>
              <a:pathLst>
                <a:path h="2799080" w="1360170">
                  <a:moveTo>
                    <a:pt x="664210" y="293370"/>
                  </a:moveTo>
                  <a:cubicBezTo>
                    <a:pt x="599440" y="613410"/>
                    <a:pt x="563880" y="679450"/>
                    <a:pt x="534670" y="730250"/>
                  </a:cubicBezTo>
                  <a:cubicBezTo>
                    <a:pt x="513080" y="768350"/>
                    <a:pt x="497840" y="796290"/>
                    <a:pt x="468630" y="825500"/>
                  </a:cubicBezTo>
                  <a:cubicBezTo>
                    <a:pt x="434340" y="861060"/>
                    <a:pt x="383540" y="881380"/>
                    <a:pt x="339090" y="922020"/>
                  </a:cubicBezTo>
                  <a:cubicBezTo>
                    <a:pt x="281940" y="972820"/>
                    <a:pt x="190500" y="1061720"/>
                    <a:pt x="158750" y="1115060"/>
                  </a:cubicBezTo>
                  <a:cubicBezTo>
                    <a:pt x="140970" y="1144270"/>
                    <a:pt x="138430" y="1162050"/>
                    <a:pt x="133350" y="1192530"/>
                  </a:cubicBezTo>
                  <a:cubicBezTo>
                    <a:pt x="125730" y="1231900"/>
                    <a:pt x="121920" y="1277620"/>
                    <a:pt x="127000" y="1334770"/>
                  </a:cubicBezTo>
                  <a:cubicBezTo>
                    <a:pt x="135890" y="1427480"/>
                    <a:pt x="190500" y="1623060"/>
                    <a:pt x="214630" y="1694180"/>
                  </a:cubicBezTo>
                  <a:cubicBezTo>
                    <a:pt x="224790" y="1725930"/>
                    <a:pt x="228600" y="1727200"/>
                    <a:pt x="242570" y="1760220"/>
                  </a:cubicBezTo>
                  <a:cubicBezTo>
                    <a:pt x="287020" y="1860550"/>
                    <a:pt x="486410" y="2263140"/>
                    <a:pt x="520700" y="2360930"/>
                  </a:cubicBezTo>
                  <a:cubicBezTo>
                    <a:pt x="530860" y="2391410"/>
                    <a:pt x="525780" y="2396490"/>
                    <a:pt x="535940" y="2421890"/>
                  </a:cubicBezTo>
                  <a:cubicBezTo>
                    <a:pt x="556260" y="2468880"/>
                    <a:pt x="617220" y="2564130"/>
                    <a:pt x="652780" y="2611120"/>
                  </a:cubicBezTo>
                  <a:cubicBezTo>
                    <a:pt x="675640" y="2641600"/>
                    <a:pt x="692150" y="2673350"/>
                    <a:pt x="716280" y="2682240"/>
                  </a:cubicBezTo>
                  <a:cubicBezTo>
                    <a:pt x="737870" y="2689860"/>
                    <a:pt x="763270" y="2679700"/>
                    <a:pt x="789940" y="2669540"/>
                  </a:cubicBezTo>
                  <a:cubicBezTo>
                    <a:pt x="828040" y="2654300"/>
                    <a:pt x="873760" y="2606040"/>
                    <a:pt x="919480" y="2581910"/>
                  </a:cubicBezTo>
                  <a:cubicBezTo>
                    <a:pt x="965200" y="2557780"/>
                    <a:pt x="1021080" y="2553970"/>
                    <a:pt x="1066800" y="2526030"/>
                  </a:cubicBezTo>
                  <a:cubicBezTo>
                    <a:pt x="1117600" y="2495550"/>
                    <a:pt x="1182370" y="2437130"/>
                    <a:pt x="1206500" y="2397760"/>
                  </a:cubicBezTo>
                  <a:cubicBezTo>
                    <a:pt x="1221740" y="2373630"/>
                    <a:pt x="1223010" y="2355850"/>
                    <a:pt x="1226820" y="2327910"/>
                  </a:cubicBezTo>
                  <a:cubicBezTo>
                    <a:pt x="1233170" y="2288540"/>
                    <a:pt x="1233170" y="2226310"/>
                    <a:pt x="1229360" y="2185670"/>
                  </a:cubicBezTo>
                  <a:cubicBezTo>
                    <a:pt x="1226820" y="2153920"/>
                    <a:pt x="1228090" y="2141220"/>
                    <a:pt x="1211580" y="2103120"/>
                  </a:cubicBezTo>
                  <a:cubicBezTo>
                    <a:pt x="1158240" y="1981200"/>
                    <a:pt x="777240" y="1521460"/>
                    <a:pt x="718820" y="1402080"/>
                  </a:cubicBezTo>
                  <a:cubicBezTo>
                    <a:pt x="701040" y="1365250"/>
                    <a:pt x="699770" y="1353820"/>
                    <a:pt x="694690" y="1323340"/>
                  </a:cubicBezTo>
                  <a:cubicBezTo>
                    <a:pt x="688340" y="1280160"/>
                    <a:pt x="683260" y="1210310"/>
                    <a:pt x="690880" y="1168400"/>
                  </a:cubicBezTo>
                  <a:cubicBezTo>
                    <a:pt x="697230" y="1137920"/>
                    <a:pt x="709930" y="1116330"/>
                    <a:pt x="723900" y="1092200"/>
                  </a:cubicBezTo>
                  <a:cubicBezTo>
                    <a:pt x="739140" y="1065530"/>
                    <a:pt x="758190" y="1040130"/>
                    <a:pt x="781050" y="1016000"/>
                  </a:cubicBezTo>
                  <a:cubicBezTo>
                    <a:pt x="807720" y="988060"/>
                    <a:pt x="843280" y="958850"/>
                    <a:pt x="878840" y="935990"/>
                  </a:cubicBezTo>
                  <a:cubicBezTo>
                    <a:pt x="915670" y="911860"/>
                    <a:pt x="958850" y="908050"/>
                    <a:pt x="1002030" y="877570"/>
                  </a:cubicBezTo>
                  <a:cubicBezTo>
                    <a:pt x="1062990" y="833120"/>
                    <a:pt x="1159510" y="727710"/>
                    <a:pt x="1195070" y="676910"/>
                  </a:cubicBezTo>
                  <a:cubicBezTo>
                    <a:pt x="1212850" y="651510"/>
                    <a:pt x="1219200" y="640080"/>
                    <a:pt x="1225550" y="613410"/>
                  </a:cubicBezTo>
                  <a:cubicBezTo>
                    <a:pt x="1235710" y="572770"/>
                    <a:pt x="1235710" y="495300"/>
                    <a:pt x="1230630" y="453390"/>
                  </a:cubicBezTo>
                  <a:cubicBezTo>
                    <a:pt x="1228090" y="425450"/>
                    <a:pt x="1228090" y="408940"/>
                    <a:pt x="1212850" y="386080"/>
                  </a:cubicBezTo>
                  <a:cubicBezTo>
                    <a:pt x="1188720" y="347980"/>
                    <a:pt x="1123950" y="299720"/>
                    <a:pt x="1069340" y="265430"/>
                  </a:cubicBezTo>
                  <a:cubicBezTo>
                    <a:pt x="1010920" y="228600"/>
                    <a:pt x="942340" y="201930"/>
                    <a:pt x="871220" y="179070"/>
                  </a:cubicBezTo>
                  <a:cubicBezTo>
                    <a:pt x="792480" y="154940"/>
                    <a:pt x="688340" y="137160"/>
                    <a:pt x="614680" y="128270"/>
                  </a:cubicBezTo>
                  <a:cubicBezTo>
                    <a:pt x="560070" y="121920"/>
                    <a:pt x="506730" y="107950"/>
                    <a:pt x="472440" y="121920"/>
                  </a:cubicBezTo>
                  <a:cubicBezTo>
                    <a:pt x="445770" y="132080"/>
                    <a:pt x="429260" y="149860"/>
                    <a:pt x="415290" y="181610"/>
                  </a:cubicBezTo>
                  <a:cubicBezTo>
                    <a:pt x="387350" y="246380"/>
                    <a:pt x="425450" y="466090"/>
                    <a:pt x="401320" y="519430"/>
                  </a:cubicBezTo>
                  <a:cubicBezTo>
                    <a:pt x="391160" y="541020"/>
                    <a:pt x="377190" y="549910"/>
                    <a:pt x="363220" y="554990"/>
                  </a:cubicBezTo>
                  <a:cubicBezTo>
                    <a:pt x="351790" y="558800"/>
                    <a:pt x="337820" y="557530"/>
                    <a:pt x="327660" y="552450"/>
                  </a:cubicBezTo>
                  <a:cubicBezTo>
                    <a:pt x="314960" y="546100"/>
                    <a:pt x="297180" y="525780"/>
                    <a:pt x="293370" y="511810"/>
                  </a:cubicBezTo>
                  <a:cubicBezTo>
                    <a:pt x="289560" y="500380"/>
                    <a:pt x="293370" y="487680"/>
                    <a:pt x="298450" y="477520"/>
                  </a:cubicBezTo>
                  <a:cubicBezTo>
                    <a:pt x="303530" y="467360"/>
                    <a:pt x="311150" y="455930"/>
                    <a:pt x="322580" y="450850"/>
                  </a:cubicBezTo>
                  <a:cubicBezTo>
                    <a:pt x="335280" y="445770"/>
                    <a:pt x="360680" y="444500"/>
                    <a:pt x="374650" y="452120"/>
                  </a:cubicBezTo>
                  <a:cubicBezTo>
                    <a:pt x="388620" y="459740"/>
                    <a:pt x="401320" y="481330"/>
                    <a:pt x="403860" y="495300"/>
                  </a:cubicBezTo>
                  <a:cubicBezTo>
                    <a:pt x="406400" y="506730"/>
                    <a:pt x="402590" y="519430"/>
                    <a:pt x="396240" y="529590"/>
                  </a:cubicBezTo>
                  <a:cubicBezTo>
                    <a:pt x="387350" y="541020"/>
                    <a:pt x="364490" y="554990"/>
                    <a:pt x="350520" y="556260"/>
                  </a:cubicBezTo>
                  <a:cubicBezTo>
                    <a:pt x="339090" y="557530"/>
                    <a:pt x="325120" y="552450"/>
                    <a:pt x="316230" y="546100"/>
                  </a:cubicBezTo>
                  <a:cubicBezTo>
                    <a:pt x="307340" y="539750"/>
                    <a:pt x="300990" y="533400"/>
                    <a:pt x="295910" y="518160"/>
                  </a:cubicBezTo>
                  <a:cubicBezTo>
                    <a:pt x="281940" y="472440"/>
                    <a:pt x="287020" y="298450"/>
                    <a:pt x="299720" y="218440"/>
                  </a:cubicBezTo>
                  <a:cubicBezTo>
                    <a:pt x="308610" y="162560"/>
                    <a:pt x="320040" y="114300"/>
                    <a:pt x="345440" y="78740"/>
                  </a:cubicBezTo>
                  <a:cubicBezTo>
                    <a:pt x="368300" y="48260"/>
                    <a:pt x="401320" y="22860"/>
                    <a:pt x="439420" y="12700"/>
                  </a:cubicBezTo>
                  <a:cubicBezTo>
                    <a:pt x="483870" y="0"/>
                    <a:pt x="537210" y="13970"/>
                    <a:pt x="599440" y="21590"/>
                  </a:cubicBezTo>
                  <a:cubicBezTo>
                    <a:pt x="687070" y="33020"/>
                    <a:pt x="817880" y="54610"/>
                    <a:pt x="911860" y="82550"/>
                  </a:cubicBezTo>
                  <a:cubicBezTo>
                    <a:pt x="994410" y="106680"/>
                    <a:pt x="1071880" y="137160"/>
                    <a:pt x="1135380" y="171450"/>
                  </a:cubicBezTo>
                  <a:cubicBezTo>
                    <a:pt x="1187450" y="200660"/>
                    <a:pt x="1236980" y="240030"/>
                    <a:pt x="1267460" y="267970"/>
                  </a:cubicBezTo>
                  <a:cubicBezTo>
                    <a:pt x="1286510" y="285750"/>
                    <a:pt x="1296670" y="294640"/>
                    <a:pt x="1308100" y="316230"/>
                  </a:cubicBezTo>
                  <a:cubicBezTo>
                    <a:pt x="1325880" y="349250"/>
                    <a:pt x="1344930" y="403860"/>
                    <a:pt x="1351280" y="452120"/>
                  </a:cubicBezTo>
                  <a:cubicBezTo>
                    <a:pt x="1358900" y="504190"/>
                    <a:pt x="1353820" y="571500"/>
                    <a:pt x="1346200" y="615950"/>
                  </a:cubicBezTo>
                  <a:cubicBezTo>
                    <a:pt x="1341120" y="647700"/>
                    <a:pt x="1334770" y="668020"/>
                    <a:pt x="1322070" y="695960"/>
                  </a:cubicBezTo>
                  <a:cubicBezTo>
                    <a:pt x="1305560" y="728980"/>
                    <a:pt x="1282700" y="763270"/>
                    <a:pt x="1252220" y="800100"/>
                  </a:cubicBezTo>
                  <a:cubicBezTo>
                    <a:pt x="1212850" y="847090"/>
                    <a:pt x="1143000" y="915670"/>
                    <a:pt x="1099820" y="951230"/>
                  </a:cubicBezTo>
                  <a:cubicBezTo>
                    <a:pt x="1070610" y="975360"/>
                    <a:pt x="1047750" y="990600"/>
                    <a:pt x="1022350" y="1003300"/>
                  </a:cubicBezTo>
                  <a:cubicBezTo>
                    <a:pt x="1000760" y="1013460"/>
                    <a:pt x="980440" y="1010920"/>
                    <a:pt x="957580" y="1023620"/>
                  </a:cubicBezTo>
                  <a:cubicBezTo>
                    <a:pt x="924560" y="1042670"/>
                    <a:pt x="875030" y="1087120"/>
                    <a:pt x="848360" y="1116330"/>
                  </a:cubicBezTo>
                  <a:cubicBezTo>
                    <a:pt x="829310" y="1136650"/>
                    <a:pt x="814070" y="1148080"/>
                    <a:pt x="806450" y="1173480"/>
                  </a:cubicBezTo>
                  <a:cubicBezTo>
                    <a:pt x="795020" y="1214120"/>
                    <a:pt x="792480" y="1273810"/>
                    <a:pt x="819150" y="1346200"/>
                  </a:cubicBezTo>
                  <a:cubicBezTo>
                    <a:pt x="877570" y="1511300"/>
                    <a:pt x="1276350" y="1962150"/>
                    <a:pt x="1332230" y="2071370"/>
                  </a:cubicBezTo>
                  <a:cubicBezTo>
                    <a:pt x="1347470" y="2100580"/>
                    <a:pt x="1348740" y="2104390"/>
                    <a:pt x="1352550" y="2131060"/>
                  </a:cubicBezTo>
                  <a:cubicBezTo>
                    <a:pt x="1360170" y="2179320"/>
                    <a:pt x="1356360" y="2286000"/>
                    <a:pt x="1348740" y="2341880"/>
                  </a:cubicBezTo>
                  <a:cubicBezTo>
                    <a:pt x="1343660" y="2379980"/>
                    <a:pt x="1338580" y="2407920"/>
                    <a:pt x="1324610" y="2435860"/>
                  </a:cubicBezTo>
                  <a:cubicBezTo>
                    <a:pt x="1311910" y="2462530"/>
                    <a:pt x="1291590" y="2482850"/>
                    <a:pt x="1268730" y="2508250"/>
                  </a:cubicBezTo>
                  <a:cubicBezTo>
                    <a:pt x="1239520" y="2540000"/>
                    <a:pt x="1209040" y="2573020"/>
                    <a:pt x="1158240" y="2607310"/>
                  </a:cubicBezTo>
                  <a:cubicBezTo>
                    <a:pt x="1074420" y="2664460"/>
                    <a:pt x="877570" y="2772410"/>
                    <a:pt x="793750" y="2790190"/>
                  </a:cubicBezTo>
                  <a:cubicBezTo>
                    <a:pt x="753110" y="2799080"/>
                    <a:pt x="727710" y="2795270"/>
                    <a:pt x="699770" y="2786380"/>
                  </a:cubicBezTo>
                  <a:cubicBezTo>
                    <a:pt x="673100" y="2778760"/>
                    <a:pt x="648970" y="2759710"/>
                    <a:pt x="626110" y="2741930"/>
                  </a:cubicBezTo>
                  <a:cubicBezTo>
                    <a:pt x="601980" y="2722880"/>
                    <a:pt x="577850" y="2701290"/>
                    <a:pt x="556260" y="2675890"/>
                  </a:cubicBezTo>
                  <a:cubicBezTo>
                    <a:pt x="533400" y="2649220"/>
                    <a:pt x="520700" y="2631440"/>
                    <a:pt x="494030" y="2584450"/>
                  </a:cubicBezTo>
                  <a:cubicBezTo>
                    <a:pt x="420370" y="2456180"/>
                    <a:pt x="215900" y="2011680"/>
                    <a:pt x="142240" y="1826260"/>
                  </a:cubicBezTo>
                  <a:cubicBezTo>
                    <a:pt x="101600" y="1722120"/>
                    <a:pt x="82550" y="1661160"/>
                    <a:pt x="59690" y="1578610"/>
                  </a:cubicBezTo>
                  <a:cubicBezTo>
                    <a:pt x="36830" y="1497330"/>
                    <a:pt x="10160" y="1403350"/>
                    <a:pt x="3810" y="1334770"/>
                  </a:cubicBezTo>
                  <a:cubicBezTo>
                    <a:pt x="0" y="1285240"/>
                    <a:pt x="3810" y="1247140"/>
                    <a:pt x="10160" y="1203960"/>
                  </a:cubicBezTo>
                  <a:cubicBezTo>
                    <a:pt x="16510" y="1162050"/>
                    <a:pt x="24130" y="1121410"/>
                    <a:pt x="43180" y="1080770"/>
                  </a:cubicBezTo>
                  <a:cubicBezTo>
                    <a:pt x="63500" y="1035050"/>
                    <a:pt x="105410" y="976630"/>
                    <a:pt x="134620" y="948690"/>
                  </a:cubicBezTo>
                  <a:cubicBezTo>
                    <a:pt x="153670" y="930910"/>
                    <a:pt x="167640" y="930910"/>
                    <a:pt x="191770" y="913130"/>
                  </a:cubicBezTo>
                  <a:cubicBezTo>
                    <a:pt x="242570" y="875030"/>
                    <a:pt x="365760" y="767080"/>
                    <a:pt x="407670" y="713740"/>
                  </a:cubicBezTo>
                  <a:cubicBezTo>
                    <a:pt x="430530" y="684530"/>
                    <a:pt x="435610" y="668020"/>
                    <a:pt x="449580" y="638810"/>
                  </a:cubicBezTo>
                  <a:cubicBezTo>
                    <a:pt x="467360" y="600710"/>
                    <a:pt x="487680" y="557530"/>
                    <a:pt x="502920" y="505460"/>
                  </a:cubicBezTo>
                  <a:cubicBezTo>
                    <a:pt x="524510" y="435610"/>
                    <a:pt x="530860" y="292100"/>
                    <a:pt x="554990" y="251460"/>
                  </a:cubicBezTo>
                  <a:cubicBezTo>
                    <a:pt x="565150" y="234950"/>
                    <a:pt x="574040" y="228600"/>
                    <a:pt x="586740" y="223520"/>
                  </a:cubicBezTo>
                  <a:cubicBezTo>
                    <a:pt x="599440" y="218440"/>
                    <a:pt x="615950" y="218440"/>
                    <a:pt x="628650" y="223520"/>
                  </a:cubicBezTo>
                  <a:cubicBezTo>
                    <a:pt x="640080" y="228600"/>
                    <a:pt x="652780" y="240030"/>
                    <a:pt x="659130" y="251460"/>
                  </a:cubicBezTo>
                  <a:cubicBezTo>
                    <a:pt x="665480" y="262890"/>
                    <a:pt x="664210" y="293370"/>
                    <a:pt x="664210" y="29337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7" id="87"/>
          <p:cNvGrpSpPr/>
          <p:nvPr/>
        </p:nvGrpSpPr>
        <p:grpSpPr>
          <a:xfrm rot="0">
            <a:off x="14610398" y="4072890"/>
            <a:ext cx="1121092" cy="2143125"/>
            <a:chOff x="0" y="0"/>
            <a:chExt cx="1494790" cy="2857500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43180" y="49530"/>
              <a:ext cx="1405890" cy="2772410"/>
            </a:xfrm>
            <a:custGeom>
              <a:avLst/>
              <a:gdLst/>
              <a:ahLst/>
              <a:cxnLst/>
              <a:rect r="r" b="b" t="t" l="l"/>
              <a:pathLst>
                <a:path h="2772410" w="1405890">
                  <a:moveTo>
                    <a:pt x="826770" y="107950"/>
                  </a:moveTo>
                  <a:cubicBezTo>
                    <a:pt x="647700" y="223520"/>
                    <a:pt x="637540" y="251460"/>
                    <a:pt x="608330" y="298450"/>
                  </a:cubicBezTo>
                  <a:cubicBezTo>
                    <a:pt x="553720" y="387350"/>
                    <a:pt x="471170" y="582930"/>
                    <a:pt x="394970" y="690880"/>
                  </a:cubicBezTo>
                  <a:cubicBezTo>
                    <a:pt x="334010" y="777240"/>
                    <a:pt x="243840" y="830580"/>
                    <a:pt x="200660" y="906780"/>
                  </a:cubicBezTo>
                  <a:cubicBezTo>
                    <a:pt x="162560" y="971550"/>
                    <a:pt x="146050" y="1038860"/>
                    <a:pt x="134620" y="1109980"/>
                  </a:cubicBezTo>
                  <a:cubicBezTo>
                    <a:pt x="121920" y="1183640"/>
                    <a:pt x="125730" y="1289050"/>
                    <a:pt x="129540" y="1339850"/>
                  </a:cubicBezTo>
                  <a:cubicBezTo>
                    <a:pt x="132080" y="1365250"/>
                    <a:pt x="130810" y="1375410"/>
                    <a:pt x="139700" y="1398270"/>
                  </a:cubicBezTo>
                  <a:cubicBezTo>
                    <a:pt x="154940" y="1440180"/>
                    <a:pt x="191770" y="1494790"/>
                    <a:pt x="229870" y="1559560"/>
                  </a:cubicBezTo>
                  <a:cubicBezTo>
                    <a:pt x="290830" y="1662430"/>
                    <a:pt x="426720" y="1859280"/>
                    <a:pt x="474980" y="1953260"/>
                  </a:cubicBezTo>
                  <a:cubicBezTo>
                    <a:pt x="500380" y="2002790"/>
                    <a:pt x="513080" y="2029460"/>
                    <a:pt x="521970" y="2070100"/>
                  </a:cubicBezTo>
                  <a:cubicBezTo>
                    <a:pt x="530860" y="2110740"/>
                    <a:pt x="521970" y="2150110"/>
                    <a:pt x="530860" y="2195830"/>
                  </a:cubicBezTo>
                  <a:cubicBezTo>
                    <a:pt x="542290" y="2254250"/>
                    <a:pt x="567690" y="2345690"/>
                    <a:pt x="591820" y="2390140"/>
                  </a:cubicBezTo>
                  <a:cubicBezTo>
                    <a:pt x="607060" y="2418080"/>
                    <a:pt x="619760" y="2428240"/>
                    <a:pt x="640080" y="2451100"/>
                  </a:cubicBezTo>
                  <a:cubicBezTo>
                    <a:pt x="671830" y="2486660"/>
                    <a:pt x="722630" y="2547620"/>
                    <a:pt x="767080" y="2579370"/>
                  </a:cubicBezTo>
                  <a:cubicBezTo>
                    <a:pt x="803910" y="2606040"/>
                    <a:pt x="834390" y="2622550"/>
                    <a:pt x="882650" y="2633980"/>
                  </a:cubicBezTo>
                  <a:cubicBezTo>
                    <a:pt x="952500" y="2650490"/>
                    <a:pt x="1088390" y="2647950"/>
                    <a:pt x="1151890" y="2637790"/>
                  </a:cubicBezTo>
                  <a:cubicBezTo>
                    <a:pt x="1188720" y="2632710"/>
                    <a:pt x="1215390" y="2628900"/>
                    <a:pt x="1235710" y="2609850"/>
                  </a:cubicBezTo>
                  <a:cubicBezTo>
                    <a:pt x="1257300" y="2588260"/>
                    <a:pt x="1263650" y="2538730"/>
                    <a:pt x="1271270" y="2505710"/>
                  </a:cubicBezTo>
                  <a:cubicBezTo>
                    <a:pt x="1277620" y="2476500"/>
                    <a:pt x="1278890" y="2454910"/>
                    <a:pt x="1280160" y="2423160"/>
                  </a:cubicBezTo>
                  <a:cubicBezTo>
                    <a:pt x="1281430" y="2379980"/>
                    <a:pt x="1285240" y="2335530"/>
                    <a:pt x="1270000" y="2268220"/>
                  </a:cubicBezTo>
                  <a:cubicBezTo>
                    <a:pt x="1236980" y="2124710"/>
                    <a:pt x="1087120" y="1789430"/>
                    <a:pt x="1010920" y="1623060"/>
                  </a:cubicBezTo>
                  <a:cubicBezTo>
                    <a:pt x="961390" y="1515110"/>
                    <a:pt x="932180" y="1452880"/>
                    <a:pt x="876300" y="1360170"/>
                  </a:cubicBezTo>
                  <a:cubicBezTo>
                    <a:pt x="807720" y="1247140"/>
                    <a:pt x="666750" y="1099820"/>
                    <a:pt x="621030" y="1000760"/>
                  </a:cubicBezTo>
                  <a:cubicBezTo>
                    <a:pt x="593090" y="941070"/>
                    <a:pt x="577850" y="889000"/>
                    <a:pt x="581660" y="844550"/>
                  </a:cubicBezTo>
                  <a:cubicBezTo>
                    <a:pt x="584200" y="808990"/>
                    <a:pt x="596900" y="788670"/>
                    <a:pt x="621030" y="753110"/>
                  </a:cubicBezTo>
                  <a:cubicBezTo>
                    <a:pt x="668020" y="684530"/>
                    <a:pt x="817880" y="576580"/>
                    <a:pt x="890270" y="491490"/>
                  </a:cubicBezTo>
                  <a:cubicBezTo>
                    <a:pt x="948690" y="422910"/>
                    <a:pt x="1022350" y="340360"/>
                    <a:pt x="1029970" y="289560"/>
                  </a:cubicBezTo>
                  <a:cubicBezTo>
                    <a:pt x="1033780" y="261620"/>
                    <a:pt x="1019810" y="241300"/>
                    <a:pt x="1008380" y="220980"/>
                  </a:cubicBezTo>
                  <a:cubicBezTo>
                    <a:pt x="996950" y="200660"/>
                    <a:pt x="980440" y="180340"/>
                    <a:pt x="962660" y="167640"/>
                  </a:cubicBezTo>
                  <a:cubicBezTo>
                    <a:pt x="946150" y="156210"/>
                    <a:pt x="928370" y="149860"/>
                    <a:pt x="905510" y="144780"/>
                  </a:cubicBezTo>
                  <a:cubicBezTo>
                    <a:pt x="872490" y="138430"/>
                    <a:pt x="811530" y="149860"/>
                    <a:pt x="782320" y="144780"/>
                  </a:cubicBezTo>
                  <a:cubicBezTo>
                    <a:pt x="765810" y="142240"/>
                    <a:pt x="755650" y="139700"/>
                    <a:pt x="745490" y="130810"/>
                  </a:cubicBezTo>
                  <a:cubicBezTo>
                    <a:pt x="734060" y="119380"/>
                    <a:pt x="720090" y="95250"/>
                    <a:pt x="720090" y="78740"/>
                  </a:cubicBezTo>
                  <a:cubicBezTo>
                    <a:pt x="720090" y="66040"/>
                    <a:pt x="725170" y="50800"/>
                    <a:pt x="735330" y="41910"/>
                  </a:cubicBezTo>
                  <a:cubicBezTo>
                    <a:pt x="746760" y="30480"/>
                    <a:pt x="772160" y="17780"/>
                    <a:pt x="789940" y="20320"/>
                  </a:cubicBezTo>
                  <a:cubicBezTo>
                    <a:pt x="806450" y="22860"/>
                    <a:pt x="830580" y="38100"/>
                    <a:pt x="838200" y="53340"/>
                  </a:cubicBezTo>
                  <a:cubicBezTo>
                    <a:pt x="845820" y="68580"/>
                    <a:pt x="844550" y="96520"/>
                    <a:pt x="838200" y="111760"/>
                  </a:cubicBezTo>
                  <a:cubicBezTo>
                    <a:pt x="833120" y="124460"/>
                    <a:pt x="820420" y="133350"/>
                    <a:pt x="808990" y="138430"/>
                  </a:cubicBezTo>
                  <a:cubicBezTo>
                    <a:pt x="797560" y="143510"/>
                    <a:pt x="782320" y="144780"/>
                    <a:pt x="769620" y="142240"/>
                  </a:cubicBezTo>
                  <a:cubicBezTo>
                    <a:pt x="756920" y="139700"/>
                    <a:pt x="744220" y="132080"/>
                    <a:pt x="735330" y="121920"/>
                  </a:cubicBezTo>
                  <a:cubicBezTo>
                    <a:pt x="726440" y="111760"/>
                    <a:pt x="720090" y="97790"/>
                    <a:pt x="720090" y="85090"/>
                  </a:cubicBezTo>
                  <a:cubicBezTo>
                    <a:pt x="720090" y="68580"/>
                    <a:pt x="732790" y="43180"/>
                    <a:pt x="745490" y="31750"/>
                  </a:cubicBezTo>
                  <a:cubicBezTo>
                    <a:pt x="755650" y="22860"/>
                    <a:pt x="767080" y="21590"/>
                    <a:pt x="783590" y="19050"/>
                  </a:cubicBezTo>
                  <a:cubicBezTo>
                    <a:pt x="810260" y="15240"/>
                    <a:pt x="859790" y="19050"/>
                    <a:pt x="891540" y="21590"/>
                  </a:cubicBezTo>
                  <a:cubicBezTo>
                    <a:pt x="915670" y="22860"/>
                    <a:pt x="932180" y="20320"/>
                    <a:pt x="955040" y="27940"/>
                  </a:cubicBezTo>
                  <a:cubicBezTo>
                    <a:pt x="984250" y="38100"/>
                    <a:pt x="1023620" y="62230"/>
                    <a:pt x="1050290" y="85090"/>
                  </a:cubicBezTo>
                  <a:cubicBezTo>
                    <a:pt x="1074420" y="105410"/>
                    <a:pt x="1092200" y="130810"/>
                    <a:pt x="1108710" y="153670"/>
                  </a:cubicBezTo>
                  <a:cubicBezTo>
                    <a:pt x="1123950" y="175260"/>
                    <a:pt x="1140460" y="196850"/>
                    <a:pt x="1149350" y="220980"/>
                  </a:cubicBezTo>
                  <a:cubicBezTo>
                    <a:pt x="1158240" y="245110"/>
                    <a:pt x="1162050" y="273050"/>
                    <a:pt x="1159510" y="298450"/>
                  </a:cubicBezTo>
                  <a:cubicBezTo>
                    <a:pt x="1155700" y="326390"/>
                    <a:pt x="1146810" y="349250"/>
                    <a:pt x="1127760" y="382270"/>
                  </a:cubicBezTo>
                  <a:cubicBezTo>
                    <a:pt x="1090930" y="447040"/>
                    <a:pt x="990600" y="561340"/>
                    <a:pt x="918210" y="636270"/>
                  </a:cubicBezTo>
                  <a:cubicBezTo>
                    <a:pt x="852170" y="704850"/>
                    <a:pt x="745490" y="770890"/>
                    <a:pt x="713740" y="817880"/>
                  </a:cubicBezTo>
                  <a:cubicBezTo>
                    <a:pt x="698500" y="839470"/>
                    <a:pt x="693420" y="854710"/>
                    <a:pt x="692150" y="873760"/>
                  </a:cubicBezTo>
                  <a:cubicBezTo>
                    <a:pt x="690880" y="894080"/>
                    <a:pt x="695960" y="914400"/>
                    <a:pt x="706120" y="938530"/>
                  </a:cubicBezTo>
                  <a:cubicBezTo>
                    <a:pt x="720090" y="971550"/>
                    <a:pt x="745490" y="1004570"/>
                    <a:pt x="775970" y="1051560"/>
                  </a:cubicBezTo>
                  <a:cubicBezTo>
                    <a:pt x="830580" y="1134110"/>
                    <a:pt x="932180" y="1249680"/>
                    <a:pt x="1008380" y="1383030"/>
                  </a:cubicBezTo>
                  <a:cubicBezTo>
                    <a:pt x="1111250" y="1562100"/>
                    <a:pt x="1266190" y="1906270"/>
                    <a:pt x="1313180" y="2047240"/>
                  </a:cubicBezTo>
                  <a:cubicBezTo>
                    <a:pt x="1333500" y="2109470"/>
                    <a:pt x="1328420" y="2153920"/>
                    <a:pt x="1343660" y="2188210"/>
                  </a:cubicBezTo>
                  <a:cubicBezTo>
                    <a:pt x="1353820" y="2211070"/>
                    <a:pt x="1371600" y="2218690"/>
                    <a:pt x="1380490" y="2239010"/>
                  </a:cubicBezTo>
                  <a:cubicBezTo>
                    <a:pt x="1390650" y="2261870"/>
                    <a:pt x="1398270" y="2286000"/>
                    <a:pt x="1400810" y="2317750"/>
                  </a:cubicBezTo>
                  <a:cubicBezTo>
                    <a:pt x="1405890" y="2363470"/>
                    <a:pt x="1402080" y="2428240"/>
                    <a:pt x="1391920" y="2485390"/>
                  </a:cubicBezTo>
                  <a:cubicBezTo>
                    <a:pt x="1380490" y="2548890"/>
                    <a:pt x="1358900" y="2644140"/>
                    <a:pt x="1330960" y="2682240"/>
                  </a:cubicBezTo>
                  <a:cubicBezTo>
                    <a:pt x="1315720" y="2703830"/>
                    <a:pt x="1300480" y="2708910"/>
                    <a:pt x="1277620" y="2720340"/>
                  </a:cubicBezTo>
                  <a:cubicBezTo>
                    <a:pt x="1245870" y="2735580"/>
                    <a:pt x="1203960" y="2750820"/>
                    <a:pt x="1151890" y="2757170"/>
                  </a:cubicBezTo>
                  <a:cubicBezTo>
                    <a:pt x="1069340" y="2767330"/>
                    <a:pt x="914400" y="2772410"/>
                    <a:pt x="829310" y="2749550"/>
                  </a:cubicBezTo>
                  <a:cubicBezTo>
                    <a:pt x="768350" y="2733040"/>
                    <a:pt x="727710" y="2702560"/>
                    <a:pt x="681990" y="2668270"/>
                  </a:cubicBezTo>
                  <a:cubicBezTo>
                    <a:pt x="633730" y="2631440"/>
                    <a:pt x="580390" y="2567940"/>
                    <a:pt x="547370" y="2529840"/>
                  </a:cubicBezTo>
                  <a:cubicBezTo>
                    <a:pt x="525780" y="2504440"/>
                    <a:pt x="511810" y="2491740"/>
                    <a:pt x="496570" y="2463800"/>
                  </a:cubicBezTo>
                  <a:cubicBezTo>
                    <a:pt x="474980" y="2424430"/>
                    <a:pt x="459740" y="2359660"/>
                    <a:pt x="443230" y="2312670"/>
                  </a:cubicBezTo>
                  <a:cubicBezTo>
                    <a:pt x="429260" y="2273300"/>
                    <a:pt x="412750" y="2237740"/>
                    <a:pt x="406400" y="2202180"/>
                  </a:cubicBezTo>
                  <a:cubicBezTo>
                    <a:pt x="401320" y="2170430"/>
                    <a:pt x="410210" y="2141220"/>
                    <a:pt x="403860" y="2108200"/>
                  </a:cubicBezTo>
                  <a:cubicBezTo>
                    <a:pt x="396240" y="2068830"/>
                    <a:pt x="382270" y="2034540"/>
                    <a:pt x="356870" y="1983740"/>
                  </a:cubicBezTo>
                  <a:cubicBezTo>
                    <a:pt x="309880" y="1891030"/>
                    <a:pt x="176530" y="1711960"/>
                    <a:pt x="116840" y="1610360"/>
                  </a:cubicBezTo>
                  <a:cubicBezTo>
                    <a:pt x="77470" y="1541780"/>
                    <a:pt x="41910" y="1479550"/>
                    <a:pt x="24130" y="1436370"/>
                  </a:cubicBezTo>
                  <a:cubicBezTo>
                    <a:pt x="13970" y="1412240"/>
                    <a:pt x="11430" y="1404620"/>
                    <a:pt x="7620" y="1376680"/>
                  </a:cubicBezTo>
                  <a:cubicBezTo>
                    <a:pt x="0" y="1316990"/>
                    <a:pt x="1270" y="1176020"/>
                    <a:pt x="15240" y="1090930"/>
                  </a:cubicBezTo>
                  <a:cubicBezTo>
                    <a:pt x="26670" y="1019810"/>
                    <a:pt x="53340" y="948690"/>
                    <a:pt x="73660" y="900430"/>
                  </a:cubicBezTo>
                  <a:cubicBezTo>
                    <a:pt x="86360" y="868680"/>
                    <a:pt x="92710" y="852170"/>
                    <a:pt x="113030" y="824230"/>
                  </a:cubicBezTo>
                  <a:cubicBezTo>
                    <a:pt x="144780" y="779780"/>
                    <a:pt x="218440" y="723900"/>
                    <a:pt x="261620" y="671830"/>
                  </a:cubicBezTo>
                  <a:cubicBezTo>
                    <a:pt x="300990" y="623570"/>
                    <a:pt x="326390" y="582930"/>
                    <a:pt x="361950" y="524510"/>
                  </a:cubicBezTo>
                  <a:cubicBezTo>
                    <a:pt x="410210" y="444500"/>
                    <a:pt x="471170" y="306070"/>
                    <a:pt x="520700" y="229870"/>
                  </a:cubicBezTo>
                  <a:cubicBezTo>
                    <a:pt x="554990" y="177800"/>
                    <a:pt x="577850" y="142240"/>
                    <a:pt x="619760" y="105410"/>
                  </a:cubicBezTo>
                  <a:cubicBezTo>
                    <a:pt x="668020" y="63500"/>
                    <a:pt x="759460" y="5080"/>
                    <a:pt x="797560" y="1270"/>
                  </a:cubicBezTo>
                  <a:cubicBezTo>
                    <a:pt x="814070" y="0"/>
                    <a:pt x="826770" y="6350"/>
                    <a:pt x="835660" y="13970"/>
                  </a:cubicBezTo>
                  <a:cubicBezTo>
                    <a:pt x="845820" y="21590"/>
                    <a:pt x="852170" y="38100"/>
                    <a:pt x="854710" y="49530"/>
                  </a:cubicBezTo>
                  <a:cubicBezTo>
                    <a:pt x="857250" y="58420"/>
                    <a:pt x="857250" y="67310"/>
                    <a:pt x="853440" y="76200"/>
                  </a:cubicBezTo>
                  <a:cubicBezTo>
                    <a:pt x="849630" y="87630"/>
                    <a:pt x="826770" y="107950"/>
                    <a:pt x="826770" y="10795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9" id="89"/>
          <p:cNvGrpSpPr/>
          <p:nvPr/>
        </p:nvGrpSpPr>
        <p:grpSpPr>
          <a:xfrm rot="0">
            <a:off x="12667298" y="6182678"/>
            <a:ext cx="697230" cy="901065"/>
            <a:chOff x="0" y="0"/>
            <a:chExt cx="929640" cy="1201420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40640" y="48260"/>
              <a:ext cx="842010" cy="1102360"/>
            </a:xfrm>
            <a:custGeom>
              <a:avLst/>
              <a:gdLst/>
              <a:ahLst/>
              <a:cxnLst/>
              <a:rect r="r" b="b" t="t" l="l"/>
              <a:pathLst>
                <a:path h="1102360" w="842010">
                  <a:moveTo>
                    <a:pt x="128270" y="195580"/>
                  </a:moveTo>
                  <a:cubicBezTo>
                    <a:pt x="400050" y="35560"/>
                    <a:pt x="508000" y="0"/>
                    <a:pt x="572770" y="2540"/>
                  </a:cubicBezTo>
                  <a:cubicBezTo>
                    <a:pt x="615950" y="3810"/>
                    <a:pt x="648970" y="19050"/>
                    <a:pt x="678180" y="39370"/>
                  </a:cubicBezTo>
                  <a:cubicBezTo>
                    <a:pt x="706120" y="58420"/>
                    <a:pt x="730250" y="88900"/>
                    <a:pt x="746760" y="120650"/>
                  </a:cubicBezTo>
                  <a:cubicBezTo>
                    <a:pt x="764540" y="154940"/>
                    <a:pt x="774700" y="204470"/>
                    <a:pt x="781050" y="238760"/>
                  </a:cubicBezTo>
                  <a:cubicBezTo>
                    <a:pt x="786130" y="265430"/>
                    <a:pt x="788670" y="288290"/>
                    <a:pt x="786130" y="311150"/>
                  </a:cubicBezTo>
                  <a:cubicBezTo>
                    <a:pt x="783590" y="332740"/>
                    <a:pt x="782320" y="351790"/>
                    <a:pt x="768350" y="373380"/>
                  </a:cubicBezTo>
                  <a:cubicBezTo>
                    <a:pt x="748030" y="406400"/>
                    <a:pt x="648970" y="458470"/>
                    <a:pt x="654050" y="473710"/>
                  </a:cubicBezTo>
                  <a:cubicBezTo>
                    <a:pt x="656590" y="483870"/>
                    <a:pt x="692150" y="474980"/>
                    <a:pt x="711200" y="482600"/>
                  </a:cubicBezTo>
                  <a:cubicBezTo>
                    <a:pt x="734060" y="491490"/>
                    <a:pt x="758190" y="513080"/>
                    <a:pt x="777240" y="532130"/>
                  </a:cubicBezTo>
                  <a:cubicBezTo>
                    <a:pt x="796290" y="551180"/>
                    <a:pt x="815340" y="570230"/>
                    <a:pt x="825500" y="599440"/>
                  </a:cubicBezTo>
                  <a:cubicBezTo>
                    <a:pt x="840740" y="642620"/>
                    <a:pt x="842010" y="728980"/>
                    <a:pt x="838200" y="777240"/>
                  </a:cubicBezTo>
                  <a:cubicBezTo>
                    <a:pt x="835660" y="811530"/>
                    <a:pt x="835660" y="833120"/>
                    <a:pt x="817880" y="862330"/>
                  </a:cubicBezTo>
                  <a:cubicBezTo>
                    <a:pt x="789940" y="909320"/>
                    <a:pt x="709930" y="974090"/>
                    <a:pt x="651510" y="1008380"/>
                  </a:cubicBezTo>
                  <a:cubicBezTo>
                    <a:pt x="599440" y="1038860"/>
                    <a:pt x="547370" y="1052830"/>
                    <a:pt x="488950" y="1068070"/>
                  </a:cubicBezTo>
                  <a:cubicBezTo>
                    <a:pt x="424180" y="1084580"/>
                    <a:pt x="335280" y="1102360"/>
                    <a:pt x="278130" y="1102360"/>
                  </a:cubicBezTo>
                  <a:cubicBezTo>
                    <a:pt x="238760" y="1102360"/>
                    <a:pt x="207010" y="1099820"/>
                    <a:pt x="176530" y="1085850"/>
                  </a:cubicBezTo>
                  <a:cubicBezTo>
                    <a:pt x="143510" y="1070610"/>
                    <a:pt x="107950" y="1035050"/>
                    <a:pt x="87630" y="1009650"/>
                  </a:cubicBezTo>
                  <a:cubicBezTo>
                    <a:pt x="72390" y="990600"/>
                    <a:pt x="66040" y="977900"/>
                    <a:pt x="55880" y="953770"/>
                  </a:cubicBezTo>
                  <a:cubicBezTo>
                    <a:pt x="40640" y="916940"/>
                    <a:pt x="19050" y="848360"/>
                    <a:pt x="12700" y="802640"/>
                  </a:cubicBezTo>
                  <a:cubicBezTo>
                    <a:pt x="7620" y="765810"/>
                    <a:pt x="0" y="727710"/>
                    <a:pt x="10160" y="702310"/>
                  </a:cubicBezTo>
                  <a:cubicBezTo>
                    <a:pt x="17780" y="683260"/>
                    <a:pt x="35560" y="666750"/>
                    <a:pt x="50800" y="660400"/>
                  </a:cubicBezTo>
                  <a:cubicBezTo>
                    <a:pt x="63500" y="655320"/>
                    <a:pt x="78740" y="657860"/>
                    <a:pt x="90170" y="661670"/>
                  </a:cubicBezTo>
                  <a:cubicBezTo>
                    <a:pt x="101600" y="665480"/>
                    <a:pt x="115570" y="674370"/>
                    <a:pt x="121920" y="685800"/>
                  </a:cubicBezTo>
                  <a:cubicBezTo>
                    <a:pt x="129540" y="699770"/>
                    <a:pt x="133350" y="727710"/>
                    <a:pt x="127000" y="744220"/>
                  </a:cubicBezTo>
                  <a:cubicBezTo>
                    <a:pt x="120650" y="759460"/>
                    <a:pt x="97790" y="775970"/>
                    <a:pt x="82550" y="781050"/>
                  </a:cubicBezTo>
                  <a:cubicBezTo>
                    <a:pt x="69850" y="784860"/>
                    <a:pt x="54610" y="781050"/>
                    <a:pt x="43180" y="775970"/>
                  </a:cubicBezTo>
                  <a:cubicBezTo>
                    <a:pt x="31750" y="770890"/>
                    <a:pt x="19050" y="760730"/>
                    <a:pt x="13970" y="748030"/>
                  </a:cubicBezTo>
                  <a:cubicBezTo>
                    <a:pt x="7620" y="732790"/>
                    <a:pt x="8890" y="704850"/>
                    <a:pt x="15240" y="689610"/>
                  </a:cubicBezTo>
                  <a:cubicBezTo>
                    <a:pt x="20320" y="676910"/>
                    <a:pt x="33020" y="668020"/>
                    <a:pt x="44450" y="662940"/>
                  </a:cubicBezTo>
                  <a:cubicBezTo>
                    <a:pt x="55880" y="657860"/>
                    <a:pt x="71120" y="656590"/>
                    <a:pt x="83820" y="659130"/>
                  </a:cubicBezTo>
                  <a:cubicBezTo>
                    <a:pt x="96520" y="661670"/>
                    <a:pt x="109220" y="668020"/>
                    <a:pt x="118110" y="680720"/>
                  </a:cubicBezTo>
                  <a:cubicBezTo>
                    <a:pt x="133350" y="704850"/>
                    <a:pt x="125730" y="778510"/>
                    <a:pt x="134620" y="815340"/>
                  </a:cubicBezTo>
                  <a:cubicBezTo>
                    <a:pt x="140970" y="842010"/>
                    <a:pt x="148590" y="862330"/>
                    <a:pt x="157480" y="882650"/>
                  </a:cubicBezTo>
                  <a:cubicBezTo>
                    <a:pt x="165100" y="901700"/>
                    <a:pt x="172720" y="920750"/>
                    <a:pt x="185420" y="935990"/>
                  </a:cubicBezTo>
                  <a:cubicBezTo>
                    <a:pt x="199390" y="952500"/>
                    <a:pt x="212090" y="971550"/>
                    <a:pt x="238760" y="979170"/>
                  </a:cubicBezTo>
                  <a:cubicBezTo>
                    <a:pt x="289560" y="993140"/>
                    <a:pt x="415290" y="963930"/>
                    <a:pt x="485140" y="944880"/>
                  </a:cubicBezTo>
                  <a:cubicBezTo>
                    <a:pt x="539750" y="929640"/>
                    <a:pt x="589280" y="916940"/>
                    <a:pt x="627380" y="887730"/>
                  </a:cubicBezTo>
                  <a:cubicBezTo>
                    <a:pt x="664210" y="859790"/>
                    <a:pt x="699770" y="819150"/>
                    <a:pt x="713740" y="777240"/>
                  </a:cubicBezTo>
                  <a:cubicBezTo>
                    <a:pt x="727710" y="736600"/>
                    <a:pt x="731520" y="681990"/>
                    <a:pt x="715010" y="641350"/>
                  </a:cubicBezTo>
                  <a:cubicBezTo>
                    <a:pt x="695960" y="596900"/>
                    <a:pt x="624840" y="562610"/>
                    <a:pt x="596900" y="523240"/>
                  </a:cubicBezTo>
                  <a:cubicBezTo>
                    <a:pt x="574040" y="491490"/>
                    <a:pt x="544830" y="454660"/>
                    <a:pt x="549910" y="425450"/>
                  </a:cubicBezTo>
                  <a:cubicBezTo>
                    <a:pt x="556260" y="393700"/>
                    <a:pt x="622300" y="365760"/>
                    <a:pt x="642620" y="339090"/>
                  </a:cubicBezTo>
                  <a:cubicBezTo>
                    <a:pt x="656590" y="321310"/>
                    <a:pt x="665480" y="306070"/>
                    <a:pt x="669290" y="287020"/>
                  </a:cubicBezTo>
                  <a:cubicBezTo>
                    <a:pt x="674370" y="265430"/>
                    <a:pt x="673100" y="236220"/>
                    <a:pt x="665480" y="213360"/>
                  </a:cubicBezTo>
                  <a:cubicBezTo>
                    <a:pt x="657860" y="189230"/>
                    <a:pt x="642620" y="160020"/>
                    <a:pt x="623570" y="143510"/>
                  </a:cubicBezTo>
                  <a:cubicBezTo>
                    <a:pt x="607060" y="128270"/>
                    <a:pt x="586740" y="119380"/>
                    <a:pt x="562610" y="116840"/>
                  </a:cubicBezTo>
                  <a:cubicBezTo>
                    <a:pt x="528320" y="113030"/>
                    <a:pt x="471170" y="134620"/>
                    <a:pt x="435610" y="144780"/>
                  </a:cubicBezTo>
                  <a:cubicBezTo>
                    <a:pt x="408940" y="152400"/>
                    <a:pt x="393700" y="156210"/>
                    <a:pt x="365760" y="170180"/>
                  </a:cubicBezTo>
                  <a:cubicBezTo>
                    <a:pt x="316230" y="194310"/>
                    <a:pt x="214630" y="285750"/>
                    <a:pt x="173990" y="294640"/>
                  </a:cubicBezTo>
                  <a:cubicBezTo>
                    <a:pt x="157480" y="298450"/>
                    <a:pt x="144780" y="293370"/>
                    <a:pt x="134620" y="288290"/>
                  </a:cubicBezTo>
                  <a:cubicBezTo>
                    <a:pt x="125730" y="284480"/>
                    <a:pt x="119380" y="278130"/>
                    <a:pt x="115570" y="269240"/>
                  </a:cubicBezTo>
                  <a:cubicBezTo>
                    <a:pt x="110490" y="259080"/>
                    <a:pt x="105410" y="242570"/>
                    <a:pt x="107950" y="229870"/>
                  </a:cubicBezTo>
                  <a:cubicBezTo>
                    <a:pt x="110490" y="217170"/>
                    <a:pt x="128270" y="195580"/>
                    <a:pt x="128270" y="19558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1" id="91"/>
          <p:cNvGrpSpPr/>
          <p:nvPr/>
        </p:nvGrpSpPr>
        <p:grpSpPr>
          <a:xfrm rot="0">
            <a:off x="13453110" y="6463665"/>
            <a:ext cx="644843" cy="504825"/>
            <a:chOff x="0" y="0"/>
            <a:chExt cx="859790" cy="673100"/>
          </a:xfrm>
        </p:grpSpPr>
        <p:sp>
          <p:nvSpPr>
            <p:cNvPr name="Freeform 92" id="92"/>
            <p:cNvSpPr/>
            <p:nvPr/>
          </p:nvSpPr>
          <p:spPr>
            <a:xfrm flipH="false" flipV="false" rot="0">
              <a:off x="44450" y="46990"/>
              <a:ext cx="767080" cy="576580"/>
            </a:xfrm>
            <a:custGeom>
              <a:avLst/>
              <a:gdLst/>
              <a:ahLst/>
              <a:cxnLst/>
              <a:rect r="r" b="b" t="t" l="l"/>
              <a:pathLst>
                <a:path h="576580" w="767080">
                  <a:moveTo>
                    <a:pt x="73660" y="3810"/>
                  </a:moveTo>
                  <a:cubicBezTo>
                    <a:pt x="262890" y="90170"/>
                    <a:pt x="440690" y="232410"/>
                    <a:pt x="510540" y="271780"/>
                  </a:cubicBezTo>
                  <a:cubicBezTo>
                    <a:pt x="541020" y="289560"/>
                    <a:pt x="554990" y="287020"/>
                    <a:pt x="580390" y="303530"/>
                  </a:cubicBezTo>
                  <a:cubicBezTo>
                    <a:pt x="621030" y="328930"/>
                    <a:pt x="688340" y="383540"/>
                    <a:pt x="720090" y="421640"/>
                  </a:cubicBezTo>
                  <a:cubicBezTo>
                    <a:pt x="742950" y="448310"/>
                    <a:pt x="760730" y="477520"/>
                    <a:pt x="764540" y="501650"/>
                  </a:cubicBezTo>
                  <a:cubicBezTo>
                    <a:pt x="767080" y="520700"/>
                    <a:pt x="763270" y="542290"/>
                    <a:pt x="753110" y="554990"/>
                  </a:cubicBezTo>
                  <a:cubicBezTo>
                    <a:pt x="742950" y="567690"/>
                    <a:pt x="718820" y="575310"/>
                    <a:pt x="703580" y="575310"/>
                  </a:cubicBezTo>
                  <a:cubicBezTo>
                    <a:pt x="690880" y="575310"/>
                    <a:pt x="679450" y="567690"/>
                    <a:pt x="670560" y="560070"/>
                  </a:cubicBezTo>
                  <a:cubicBezTo>
                    <a:pt x="661670" y="552450"/>
                    <a:pt x="655320" y="539750"/>
                    <a:pt x="652780" y="528320"/>
                  </a:cubicBezTo>
                  <a:cubicBezTo>
                    <a:pt x="650240" y="516890"/>
                    <a:pt x="652780" y="501650"/>
                    <a:pt x="657860" y="491490"/>
                  </a:cubicBezTo>
                  <a:cubicBezTo>
                    <a:pt x="662940" y="481330"/>
                    <a:pt x="673100" y="469900"/>
                    <a:pt x="684530" y="466090"/>
                  </a:cubicBezTo>
                  <a:cubicBezTo>
                    <a:pt x="698500" y="461010"/>
                    <a:pt x="723900" y="462280"/>
                    <a:pt x="737870" y="468630"/>
                  </a:cubicBezTo>
                  <a:cubicBezTo>
                    <a:pt x="749300" y="473710"/>
                    <a:pt x="758190" y="485140"/>
                    <a:pt x="762000" y="496570"/>
                  </a:cubicBezTo>
                  <a:cubicBezTo>
                    <a:pt x="767080" y="510540"/>
                    <a:pt x="764540" y="537210"/>
                    <a:pt x="756920" y="549910"/>
                  </a:cubicBezTo>
                  <a:cubicBezTo>
                    <a:pt x="750570" y="560070"/>
                    <a:pt x="739140" y="567690"/>
                    <a:pt x="727710" y="571500"/>
                  </a:cubicBezTo>
                  <a:cubicBezTo>
                    <a:pt x="716280" y="575310"/>
                    <a:pt x="702310" y="576580"/>
                    <a:pt x="690880" y="572770"/>
                  </a:cubicBezTo>
                  <a:cubicBezTo>
                    <a:pt x="679450" y="568960"/>
                    <a:pt x="671830" y="562610"/>
                    <a:pt x="661670" y="551180"/>
                  </a:cubicBezTo>
                  <a:cubicBezTo>
                    <a:pt x="646430" y="532130"/>
                    <a:pt x="637540" y="487680"/>
                    <a:pt x="615950" y="462280"/>
                  </a:cubicBezTo>
                  <a:cubicBezTo>
                    <a:pt x="593090" y="434340"/>
                    <a:pt x="562610" y="421640"/>
                    <a:pt x="523240" y="392430"/>
                  </a:cubicBezTo>
                  <a:cubicBezTo>
                    <a:pt x="454660" y="342900"/>
                    <a:pt x="330200" y="247650"/>
                    <a:pt x="238760" y="195580"/>
                  </a:cubicBezTo>
                  <a:cubicBezTo>
                    <a:pt x="161290" y="151130"/>
                    <a:pt x="41910" y="130810"/>
                    <a:pt x="13970" y="91440"/>
                  </a:cubicBezTo>
                  <a:cubicBezTo>
                    <a:pt x="0" y="72390"/>
                    <a:pt x="0" y="44450"/>
                    <a:pt x="6350" y="29210"/>
                  </a:cubicBezTo>
                  <a:cubicBezTo>
                    <a:pt x="11430" y="17780"/>
                    <a:pt x="24130" y="7620"/>
                    <a:pt x="35560" y="3810"/>
                  </a:cubicBezTo>
                  <a:cubicBezTo>
                    <a:pt x="46990" y="0"/>
                    <a:pt x="73660" y="3810"/>
                    <a:pt x="73660" y="381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3" id="93"/>
          <p:cNvGrpSpPr/>
          <p:nvPr/>
        </p:nvGrpSpPr>
        <p:grpSpPr>
          <a:xfrm rot="0">
            <a:off x="13550265" y="6405562"/>
            <a:ext cx="412432" cy="565785"/>
            <a:chOff x="0" y="0"/>
            <a:chExt cx="549910" cy="754380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48260" y="46990"/>
              <a:ext cx="452120" cy="659130"/>
            </a:xfrm>
            <a:custGeom>
              <a:avLst/>
              <a:gdLst/>
              <a:ahLst/>
              <a:cxnLst/>
              <a:rect r="r" b="b" t="t" l="l"/>
              <a:pathLst>
                <a:path h="659130" w="452120">
                  <a:moveTo>
                    <a:pt x="434340" y="102870"/>
                  </a:moveTo>
                  <a:cubicBezTo>
                    <a:pt x="346710" y="200660"/>
                    <a:pt x="312420" y="295910"/>
                    <a:pt x="270510" y="361950"/>
                  </a:cubicBezTo>
                  <a:cubicBezTo>
                    <a:pt x="228600" y="427990"/>
                    <a:pt x="149860" y="499110"/>
                    <a:pt x="125730" y="552450"/>
                  </a:cubicBezTo>
                  <a:cubicBezTo>
                    <a:pt x="111760" y="584200"/>
                    <a:pt x="123190" y="619760"/>
                    <a:pt x="109220" y="636270"/>
                  </a:cubicBezTo>
                  <a:cubicBezTo>
                    <a:pt x="97790" y="650240"/>
                    <a:pt x="72390" y="659130"/>
                    <a:pt x="55880" y="656590"/>
                  </a:cubicBezTo>
                  <a:cubicBezTo>
                    <a:pt x="39370" y="654050"/>
                    <a:pt x="16510" y="638810"/>
                    <a:pt x="8890" y="623570"/>
                  </a:cubicBezTo>
                  <a:cubicBezTo>
                    <a:pt x="1270" y="608330"/>
                    <a:pt x="1270" y="581660"/>
                    <a:pt x="10160" y="566420"/>
                  </a:cubicBezTo>
                  <a:cubicBezTo>
                    <a:pt x="19050" y="552450"/>
                    <a:pt x="41910" y="537210"/>
                    <a:pt x="58420" y="535940"/>
                  </a:cubicBezTo>
                  <a:cubicBezTo>
                    <a:pt x="74930" y="534670"/>
                    <a:pt x="100330" y="544830"/>
                    <a:pt x="110490" y="557530"/>
                  </a:cubicBezTo>
                  <a:cubicBezTo>
                    <a:pt x="120650" y="570230"/>
                    <a:pt x="127000" y="596900"/>
                    <a:pt x="121920" y="613410"/>
                  </a:cubicBezTo>
                  <a:cubicBezTo>
                    <a:pt x="116840" y="629920"/>
                    <a:pt x="97790" y="648970"/>
                    <a:pt x="81280" y="654050"/>
                  </a:cubicBezTo>
                  <a:cubicBezTo>
                    <a:pt x="64770" y="659130"/>
                    <a:pt x="38100" y="654050"/>
                    <a:pt x="25400" y="643890"/>
                  </a:cubicBezTo>
                  <a:cubicBezTo>
                    <a:pt x="12700" y="633730"/>
                    <a:pt x="5080" y="610870"/>
                    <a:pt x="2540" y="591820"/>
                  </a:cubicBezTo>
                  <a:cubicBezTo>
                    <a:pt x="0" y="568960"/>
                    <a:pt x="1270" y="544830"/>
                    <a:pt x="13970" y="515620"/>
                  </a:cubicBezTo>
                  <a:cubicBezTo>
                    <a:pt x="36830" y="462280"/>
                    <a:pt x="134620" y="365760"/>
                    <a:pt x="163830" y="313690"/>
                  </a:cubicBezTo>
                  <a:cubicBezTo>
                    <a:pt x="180340" y="284480"/>
                    <a:pt x="179070" y="267970"/>
                    <a:pt x="194310" y="238760"/>
                  </a:cubicBezTo>
                  <a:cubicBezTo>
                    <a:pt x="217170" y="194310"/>
                    <a:pt x="265430" y="115570"/>
                    <a:pt x="298450" y="74930"/>
                  </a:cubicBezTo>
                  <a:cubicBezTo>
                    <a:pt x="321310" y="46990"/>
                    <a:pt x="342900" y="21590"/>
                    <a:pt x="363220" y="11430"/>
                  </a:cubicBezTo>
                  <a:cubicBezTo>
                    <a:pt x="377190" y="3810"/>
                    <a:pt x="391160" y="0"/>
                    <a:pt x="403860" y="3810"/>
                  </a:cubicBezTo>
                  <a:cubicBezTo>
                    <a:pt x="419100" y="7620"/>
                    <a:pt x="438150" y="25400"/>
                    <a:pt x="445770" y="38100"/>
                  </a:cubicBezTo>
                  <a:cubicBezTo>
                    <a:pt x="450850" y="46990"/>
                    <a:pt x="452120" y="55880"/>
                    <a:pt x="450850" y="64770"/>
                  </a:cubicBezTo>
                  <a:cubicBezTo>
                    <a:pt x="449580" y="76200"/>
                    <a:pt x="434340" y="102870"/>
                    <a:pt x="434340" y="10287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5" id="95"/>
          <p:cNvGrpSpPr/>
          <p:nvPr/>
        </p:nvGrpSpPr>
        <p:grpSpPr>
          <a:xfrm rot="0">
            <a:off x="14044612" y="6157912"/>
            <a:ext cx="697230" cy="855345"/>
            <a:chOff x="0" y="0"/>
            <a:chExt cx="929640" cy="1140460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50800" y="48260"/>
              <a:ext cx="833120" cy="1050290"/>
            </a:xfrm>
            <a:custGeom>
              <a:avLst/>
              <a:gdLst/>
              <a:ahLst/>
              <a:cxnLst/>
              <a:rect r="r" b="b" t="t" l="l"/>
              <a:pathLst>
                <a:path h="1050290" w="833120">
                  <a:moveTo>
                    <a:pt x="54610" y="128270"/>
                  </a:moveTo>
                  <a:cubicBezTo>
                    <a:pt x="264160" y="17780"/>
                    <a:pt x="285750" y="12700"/>
                    <a:pt x="313690" y="7620"/>
                  </a:cubicBezTo>
                  <a:cubicBezTo>
                    <a:pt x="342900" y="2540"/>
                    <a:pt x="377190" y="0"/>
                    <a:pt x="405130" y="2540"/>
                  </a:cubicBezTo>
                  <a:cubicBezTo>
                    <a:pt x="429260" y="5080"/>
                    <a:pt x="450850" y="10160"/>
                    <a:pt x="471170" y="20320"/>
                  </a:cubicBezTo>
                  <a:cubicBezTo>
                    <a:pt x="491490" y="30480"/>
                    <a:pt x="506730" y="46990"/>
                    <a:pt x="525780" y="64770"/>
                  </a:cubicBezTo>
                  <a:cubicBezTo>
                    <a:pt x="548640" y="87630"/>
                    <a:pt x="581660" y="115570"/>
                    <a:pt x="596900" y="149860"/>
                  </a:cubicBezTo>
                  <a:cubicBezTo>
                    <a:pt x="614680" y="189230"/>
                    <a:pt x="615950" y="250190"/>
                    <a:pt x="614680" y="293370"/>
                  </a:cubicBezTo>
                  <a:cubicBezTo>
                    <a:pt x="613410" y="328930"/>
                    <a:pt x="613410" y="363220"/>
                    <a:pt x="596900" y="391160"/>
                  </a:cubicBezTo>
                  <a:cubicBezTo>
                    <a:pt x="579120" y="421640"/>
                    <a:pt x="539750" y="450850"/>
                    <a:pt x="506730" y="463550"/>
                  </a:cubicBezTo>
                  <a:cubicBezTo>
                    <a:pt x="477520" y="474980"/>
                    <a:pt x="436880" y="478790"/>
                    <a:pt x="414020" y="469900"/>
                  </a:cubicBezTo>
                  <a:cubicBezTo>
                    <a:pt x="396240" y="463550"/>
                    <a:pt x="379730" y="444500"/>
                    <a:pt x="374650" y="429260"/>
                  </a:cubicBezTo>
                  <a:cubicBezTo>
                    <a:pt x="369570" y="416560"/>
                    <a:pt x="372110" y="398780"/>
                    <a:pt x="378460" y="386080"/>
                  </a:cubicBezTo>
                  <a:cubicBezTo>
                    <a:pt x="386080" y="372110"/>
                    <a:pt x="401320" y="356870"/>
                    <a:pt x="422910" y="351790"/>
                  </a:cubicBezTo>
                  <a:cubicBezTo>
                    <a:pt x="463550" y="341630"/>
                    <a:pt x="561340" y="368300"/>
                    <a:pt x="618490" y="389890"/>
                  </a:cubicBezTo>
                  <a:cubicBezTo>
                    <a:pt x="669290" y="408940"/>
                    <a:pt x="720090" y="434340"/>
                    <a:pt x="754380" y="466090"/>
                  </a:cubicBezTo>
                  <a:cubicBezTo>
                    <a:pt x="783590" y="492760"/>
                    <a:pt x="803910" y="519430"/>
                    <a:pt x="816610" y="557530"/>
                  </a:cubicBezTo>
                  <a:cubicBezTo>
                    <a:pt x="833120" y="607060"/>
                    <a:pt x="830580" y="692150"/>
                    <a:pt x="828040" y="741680"/>
                  </a:cubicBezTo>
                  <a:cubicBezTo>
                    <a:pt x="825500" y="775970"/>
                    <a:pt x="824230" y="800100"/>
                    <a:pt x="811530" y="829310"/>
                  </a:cubicBezTo>
                  <a:cubicBezTo>
                    <a:pt x="797560" y="863600"/>
                    <a:pt x="770890" y="901700"/>
                    <a:pt x="740410" y="929640"/>
                  </a:cubicBezTo>
                  <a:cubicBezTo>
                    <a:pt x="708660" y="960120"/>
                    <a:pt x="675640" y="986790"/>
                    <a:pt x="621030" y="1004570"/>
                  </a:cubicBezTo>
                  <a:cubicBezTo>
                    <a:pt x="529590" y="1035050"/>
                    <a:pt x="306070" y="1050290"/>
                    <a:pt x="219710" y="1041400"/>
                  </a:cubicBezTo>
                  <a:cubicBezTo>
                    <a:pt x="177800" y="1037590"/>
                    <a:pt x="156210" y="1031240"/>
                    <a:pt x="127000" y="1013460"/>
                  </a:cubicBezTo>
                  <a:cubicBezTo>
                    <a:pt x="92710" y="993140"/>
                    <a:pt x="53340" y="956310"/>
                    <a:pt x="31750" y="919480"/>
                  </a:cubicBezTo>
                  <a:cubicBezTo>
                    <a:pt x="10160" y="882650"/>
                    <a:pt x="0" y="830580"/>
                    <a:pt x="0" y="791210"/>
                  </a:cubicBezTo>
                  <a:cubicBezTo>
                    <a:pt x="0" y="756920"/>
                    <a:pt x="12700" y="717550"/>
                    <a:pt x="25400" y="697230"/>
                  </a:cubicBezTo>
                  <a:cubicBezTo>
                    <a:pt x="33020" y="684530"/>
                    <a:pt x="41910" y="674370"/>
                    <a:pt x="54610" y="670560"/>
                  </a:cubicBezTo>
                  <a:cubicBezTo>
                    <a:pt x="69850" y="665480"/>
                    <a:pt x="99060" y="666750"/>
                    <a:pt x="114300" y="674370"/>
                  </a:cubicBezTo>
                  <a:cubicBezTo>
                    <a:pt x="125730" y="680720"/>
                    <a:pt x="135890" y="694690"/>
                    <a:pt x="139700" y="706120"/>
                  </a:cubicBezTo>
                  <a:cubicBezTo>
                    <a:pt x="143510" y="717550"/>
                    <a:pt x="146050" y="732790"/>
                    <a:pt x="140970" y="745490"/>
                  </a:cubicBezTo>
                  <a:cubicBezTo>
                    <a:pt x="134620" y="760730"/>
                    <a:pt x="115570" y="782320"/>
                    <a:pt x="99060" y="787400"/>
                  </a:cubicBezTo>
                  <a:cubicBezTo>
                    <a:pt x="82550" y="792480"/>
                    <a:pt x="55880" y="787400"/>
                    <a:pt x="41910" y="777240"/>
                  </a:cubicBezTo>
                  <a:cubicBezTo>
                    <a:pt x="27940" y="767080"/>
                    <a:pt x="17780" y="740410"/>
                    <a:pt x="17780" y="723900"/>
                  </a:cubicBezTo>
                  <a:cubicBezTo>
                    <a:pt x="17780" y="709930"/>
                    <a:pt x="24130" y="695960"/>
                    <a:pt x="33020" y="685800"/>
                  </a:cubicBezTo>
                  <a:cubicBezTo>
                    <a:pt x="40640" y="676910"/>
                    <a:pt x="54610" y="669290"/>
                    <a:pt x="67310" y="666750"/>
                  </a:cubicBezTo>
                  <a:cubicBezTo>
                    <a:pt x="80010" y="664210"/>
                    <a:pt x="96520" y="666750"/>
                    <a:pt x="107950" y="671830"/>
                  </a:cubicBezTo>
                  <a:cubicBezTo>
                    <a:pt x="119380" y="676910"/>
                    <a:pt x="129540" y="688340"/>
                    <a:pt x="135890" y="699770"/>
                  </a:cubicBezTo>
                  <a:cubicBezTo>
                    <a:pt x="142240" y="711200"/>
                    <a:pt x="144780" y="727710"/>
                    <a:pt x="142240" y="739140"/>
                  </a:cubicBezTo>
                  <a:cubicBezTo>
                    <a:pt x="139700" y="749300"/>
                    <a:pt x="127000" y="753110"/>
                    <a:pt x="123190" y="764540"/>
                  </a:cubicBezTo>
                  <a:cubicBezTo>
                    <a:pt x="118110" y="782320"/>
                    <a:pt x="115570" y="817880"/>
                    <a:pt x="124460" y="838200"/>
                  </a:cubicBezTo>
                  <a:cubicBezTo>
                    <a:pt x="132080" y="855980"/>
                    <a:pt x="149860" y="867410"/>
                    <a:pt x="167640" y="880110"/>
                  </a:cubicBezTo>
                  <a:cubicBezTo>
                    <a:pt x="187960" y="895350"/>
                    <a:pt x="208280" y="911860"/>
                    <a:pt x="243840" y="918210"/>
                  </a:cubicBezTo>
                  <a:cubicBezTo>
                    <a:pt x="311150" y="930910"/>
                    <a:pt x="474980" y="915670"/>
                    <a:pt x="553720" y="892810"/>
                  </a:cubicBezTo>
                  <a:cubicBezTo>
                    <a:pt x="607060" y="877570"/>
                    <a:pt x="655320" y="855980"/>
                    <a:pt x="680720" y="826770"/>
                  </a:cubicBezTo>
                  <a:cubicBezTo>
                    <a:pt x="699770" y="803910"/>
                    <a:pt x="702310" y="775970"/>
                    <a:pt x="707390" y="742950"/>
                  </a:cubicBezTo>
                  <a:cubicBezTo>
                    <a:pt x="713740" y="697230"/>
                    <a:pt x="728980" y="619760"/>
                    <a:pt x="706120" y="579120"/>
                  </a:cubicBezTo>
                  <a:cubicBezTo>
                    <a:pt x="684530" y="541020"/>
                    <a:pt x="629920" y="520700"/>
                    <a:pt x="584200" y="502920"/>
                  </a:cubicBezTo>
                  <a:cubicBezTo>
                    <a:pt x="533400" y="482600"/>
                    <a:pt x="449580" y="488950"/>
                    <a:pt x="414020" y="469900"/>
                  </a:cubicBezTo>
                  <a:cubicBezTo>
                    <a:pt x="393700" y="458470"/>
                    <a:pt x="381000" y="443230"/>
                    <a:pt x="374650" y="429260"/>
                  </a:cubicBezTo>
                  <a:cubicBezTo>
                    <a:pt x="370840" y="419100"/>
                    <a:pt x="370840" y="410210"/>
                    <a:pt x="373380" y="400050"/>
                  </a:cubicBezTo>
                  <a:cubicBezTo>
                    <a:pt x="377190" y="388620"/>
                    <a:pt x="383540" y="374650"/>
                    <a:pt x="396240" y="364490"/>
                  </a:cubicBezTo>
                  <a:cubicBezTo>
                    <a:pt x="416560" y="349250"/>
                    <a:pt x="478790" y="359410"/>
                    <a:pt x="496570" y="335280"/>
                  </a:cubicBezTo>
                  <a:cubicBezTo>
                    <a:pt x="518160" y="304800"/>
                    <a:pt x="510540" y="215900"/>
                    <a:pt x="490220" y="179070"/>
                  </a:cubicBezTo>
                  <a:cubicBezTo>
                    <a:pt x="473710" y="148590"/>
                    <a:pt x="436880" y="128270"/>
                    <a:pt x="406400" y="119380"/>
                  </a:cubicBezTo>
                  <a:cubicBezTo>
                    <a:pt x="377190" y="110490"/>
                    <a:pt x="347980" y="113030"/>
                    <a:pt x="311150" y="123190"/>
                  </a:cubicBezTo>
                  <a:cubicBezTo>
                    <a:pt x="254000" y="138430"/>
                    <a:pt x="139700" y="223520"/>
                    <a:pt x="101600" y="233680"/>
                  </a:cubicBezTo>
                  <a:cubicBezTo>
                    <a:pt x="88900" y="237490"/>
                    <a:pt x="82550" y="236220"/>
                    <a:pt x="73660" y="234950"/>
                  </a:cubicBezTo>
                  <a:cubicBezTo>
                    <a:pt x="64770" y="233680"/>
                    <a:pt x="55880" y="229870"/>
                    <a:pt x="48260" y="223520"/>
                  </a:cubicBezTo>
                  <a:cubicBezTo>
                    <a:pt x="39370" y="215900"/>
                    <a:pt x="30480" y="199390"/>
                    <a:pt x="27940" y="187960"/>
                  </a:cubicBezTo>
                  <a:cubicBezTo>
                    <a:pt x="25400" y="179070"/>
                    <a:pt x="25400" y="170180"/>
                    <a:pt x="29210" y="161290"/>
                  </a:cubicBezTo>
                  <a:cubicBezTo>
                    <a:pt x="33020" y="149860"/>
                    <a:pt x="54610" y="128270"/>
                    <a:pt x="54610" y="128270"/>
                  </a:cubicBezTo>
                </a:path>
              </a:pathLst>
            </a:custGeom>
            <a:solidFill>
              <a:srgbClr val="E589B0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7" id="97"/>
          <p:cNvGrpSpPr/>
          <p:nvPr/>
        </p:nvGrpSpPr>
        <p:grpSpPr>
          <a:xfrm rot="0">
            <a:off x="2831783" y="8690610"/>
            <a:ext cx="1834515" cy="1335405"/>
            <a:chOff x="0" y="0"/>
            <a:chExt cx="2446020" cy="1780540"/>
          </a:xfrm>
        </p:grpSpPr>
        <p:sp>
          <p:nvSpPr>
            <p:cNvPr name="Freeform 98" id="98"/>
            <p:cNvSpPr/>
            <p:nvPr/>
          </p:nvSpPr>
          <p:spPr>
            <a:xfrm flipH="false" flipV="false" rot="0">
              <a:off x="39370" y="48260"/>
              <a:ext cx="2367280" cy="1701800"/>
            </a:xfrm>
            <a:custGeom>
              <a:avLst/>
              <a:gdLst/>
              <a:ahLst/>
              <a:cxnLst/>
              <a:rect r="r" b="b" t="t" l="l"/>
              <a:pathLst>
                <a:path h="1701800" w="2367280">
                  <a:moveTo>
                    <a:pt x="1370330" y="130810"/>
                  </a:moveTo>
                  <a:cubicBezTo>
                    <a:pt x="1164590" y="107950"/>
                    <a:pt x="960120" y="113030"/>
                    <a:pt x="819150" y="128270"/>
                  </a:cubicBezTo>
                  <a:cubicBezTo>
                    <a:pt x="689610" y="142240"/>
                    <a:pt x="553720" y="171450"/>
                    <a:pt x="447040" y="199390"/>
                  </a:cubicBezTo>
                  <a:cubicBezTo>
                    <a:pt x="363220" y="220980"/>
                    <a:pt x="279400" y="246380"/>
                    <a:pt x="227330" y="274320"/>
                  </a:cubicBezTo>
                  <a:cubicBezTo>
                    <a:pt x="194310" y="292100"/>
                    <a:pt x="166370" y="309880"/>
                    <a:pt x="152400" y="332740"/>
                  </a:cubicBezTo>
                  <a:cubicBezTo>
                    <a:pt x="139700" y="351790"/>
                    <a:pt x="137160" y="368300"/>
                    <a:pt x="138430" y="398780"/>
                  </a:cubicBezTo>
                  <a:cubicBezTo>
                    <a:pt x="142240" y="476250"/>
                    <a:pt x="207010" y="668020"/>
                    <a:pt x="266700" y="797560"/>
                  </a:cubicBezTo>
                  <a:cubicBezTo>
                    <a:pt x="330200" y="933450"/>
                    <a:pt x="444500" y="1111250"/>
                    <a:pt x="511810" y="1192530"/>
                  </a:cubicBezTo>
                  <a:cubicBezTo>
                    <a:pt x="547370" y="1235710"/>
                    <a:pt x="565150" y="1245870"/>
                    <a:pt x="607060" y="1280160"/>
                  </a:cubicBezTo>
                  <a:cubicBezTo>
                    <a:pt x="681990" y="1341120"/>
                    <a:pt x="867410" y="1475740"/>
                    <a:pt x="930910" y="1516380"/>
                  </a:cubicBezTo>
                  <a:cubicBezTo>
                    <a:pt x="956310" y="1532890"/>
                    <a:pt x="961390" y="1537970"/>
                    <a:pt x="985520" y="1546860"/>
                  </a:cubicBezTo>
                  <a:cubicBezTo>
                    <a:pt x="1027430" y="1560830"/>
                    <a:pt x="1096010" y="1569720"/>
                    <a:pt x="1165860" y="1576070"/>
                  </a:cubicBezTo>
                  <a:cubicBezTo>
                    <a:pt x="1263650" y="1584960"/>
                    <a:pt x="1436370" y="1590040"/>
                    <a:pt x="1517650" y="1583690"/>
                  </a:cubicBezTo>
                  <a:cubicBezTo>
                    <a:pt x="1562100" y="1579880"/>
                    <a:pt x="1591310" y="1576070"/>
                    <a:pt x="1619250" y="1564640"/>
                  </a:cubicBezTo>
                  <a:cubicBezTo>
                    <a:pt x="1642110" y="1555750"/>
                    <a:pt x="1648460" y="1539240"/>
                    <a:pt x="1675130" y="1527810"/>
                  </a:cubicBezTo>
                  <a:cubicBezTo>
                    <a:pt x="1728470" y="1504950"/>
                    <a:pt x="1851660" y="1493520"/>
                    <a:pt x="1935480" y="1470660"/>
                  </a:cubicBezTo>
                  <a:cubicBezTo>
                    <a:pt x="2015490" y="1449070"/>
                    <a:pt x="2112010" y="1422400"/>
                    <a:pt x="2165350" y="1394460"/>
                  </a:cubicBezTo>
                  <a:cubicBezTo>
                    <a:pt x="2198370" y="1377950"/>
                    <a:pt x="2221230" y="1374140"/>
                    <a:pt x="2237740" y="1341120"/>
                  </a:cubicBezTo>
                  <a:cubicBezTo>
                    <a:pt x="2275840" y="1266190"/>
                    <a:pt x="2258060" y="967740"/>
                    <a:pt x="2239010" y="881380"/>
                  </a:cubicBezTo>
                  <a:cubicBezTo>
                    <a:pt x="2230120" y="844550"/>
                    <a:pt x="2225040" y="831850"/>
                    <a:pt x="2203450" y="806450"/>
                  </a:cubicBezTo>
                  <a:cubicBezTo>
                    <a:pt x="2167890" y="765810"/>
                    <a:pt x="2090420" y="723900"/>
                    <a:pt x="2020570" y="681990"/>
                  </a:cubicBezTo>
                  <a:cubicBezTo>
                    <a:pt x="1932940" y="628650"/>
                    <a:pt x="1814830" y="588010"/>
                    <a:pt x="1714500" y="518160"/>
                  </a:cubicBezTo>
                  <a:cubicBezTo>
                    <a:pt x="1601470" y="438150"/>
                    <a:pt x="1446530" y="283210"/>
                    <a:pt x="1383030" y="219710"/>
                  </a:cubicBezTo>
                  <a:cubicBezTo>
                    <a:pt x="1355090" y="191770"/>
                    <a:pt x="1343660" y="181610"/>
                    <a:pt x="1327150" y="157480"/>
                  </a:cubicBezTo>
                  <a:cubicBezTo>
                    <a:pt x="1308100" y="129540"/>
                    <a:pt x="1276350" y="86360"/>
                    <a:pt x="1276350" y="59690"/>
                  </a:cubicBezTo>
                  <a:cubicBezTo>
                    <a:pt x="1276350" y="40640"/>
                    <a:pt x="1290320" y="20320"/>
                    <a:pt x="1303020" y="11430"/>
                  </a:cubicBezTo>
                  <a:cubicBezTo>
                    <a:pt x="1313180" y="3810"/>
                    <a:pt x="1327150" y="0"/>
                    <a:pt x="1339850" y="2540"/>
                  </a:cubicBezTo>
                  <a:cubicBezTo>
                    <a:pt x="1355090" y="5080"/>
                    <a:pt x="1379220" y="17780"/>
                    <a:pt x="1386840" y="31750"/>
                  </a:cubicBezTo>
                  <a:cubicBezTo>
                    <a:pt x="1394460" y="45720"/>
                    <a:pt x="1395730" y="72390"/>
                    <a:pt x="1389380" y="86360"/>
                  </a:cubicBezTo>
                  <a:cubicBezTo>
                    <a:pt x="1383030" y="101600"/>
                    <a:pt x="1361440" y="116840"/>
                    <a:pt x="1344930" y="119380"/>
                  </a:cubicBezTo>
                  <a:cubicBezTo>
                    <a:pt x="1328420" y="121920"/>
                    <a:pt x="1304290" y="111760"/>
                    <a:pt x="1292860" y="101600"/>
                  </a:cubicBezTo>
                  <a:cubicBezTo>
                    <a:pt x="1283970" y="92710"/>
                    <a:pt x="1277620" y="80010"/>
                    <a:pt x="1277620" y="67310"/>
                  </a:cubicBezTo>
                  <a:cubicBezTo>
                    <a:pt x="1277620" y="52070"/>
                    <a:pt x="1286510" y="25400"/>
                    <a:pt x="1297940" y="15240"/>
                  </a:cubicBezTo>
                  <a:cubicBezTo>
                    <a:pt x="1306830" y="6350"/>
                    <a:pt x="1322070" y="2540"/>
                    <a:pt x="1333500" y="2540"/>
                  </a:cubicBezTo>
                  <a:cubicBezTo>
                    <a:pt x="1344930" y="2540"/>
                    <a:pt x="1356360" y="3810"/>
                    <a:pt x="1369060" y="12700"/>
                  </a:cubicBezTo>
                  <a:cubicBezTo>
                    <a:pt x="1393190" y="30480"/>
                    <a:pt x="1407160" y="81280"/>
                    <a:pt x="1447800" y="125730"/>
                  </a:cubicBezTo>
                  <a:cubicBezTo>
                    <a:pt x="1527810" y="214630"/>
                    <a:pt x="1756410" y="421640"/>
                    <a:pt x="1851660" y="476250"/>
                  </a:cubicBezTo>
                  <a:cubicBezTo>
                    <a:pt x="1894840" y="500380"/>
                    <a:pt x="1918970" y="495300"/>
                    <a:pt x="1955800" y="511810"/>
                  </a:cubicBezTo>
                  <a:cubicBezTo>
                    <a:pt x="2000250" y="532130"/>
                    <a:pt x="2048510" y="561340"/>
                    <a:pt x="2095500" y="590550"/>
                  </a:cubicBezTo>
                  <a:cubicBezTo>
                    <a:pt x="2146300" y="622300"/>
                    <a:pt x="2216150" y="664210"/>
                    <a:pt x="2251710" y="694690"/>
                  </a:cubicBezTo>
                  <a:cubicBezTo>
                    <a:pt x="2273300" y="712470"/>
                    <a:pt x="2283460" y="725170"/>
                    <a:pt x="2297430" y="742950"/>
                  </a:cubicBezTo>
                  <a:cubicBezTo>
                    <a:pt x="2312670" y="763270"/>
                    <a:pt x="2329180" y="787400"/>
                    <a:pt x="2338070" y="810260"/>
                  </a:cubicBezTo>
                  <a:cubicBezTo>
                    <a:pt x="2346960" y="833120"/>
                    <a:pt x="2349500" y="850900"/>
                    <a:pt x="2353310" y="880110"/>
                  </a:cubicBezTo>
                  <a:cubicBezTo>
                    <a:pt x="2359660" y="930910"/>
                    <a:pt x="2355850" y="1013460"/>
                    <a:pt x="2355850" y="1087120"/>
                  </a:cubicBezTo>
                  <a:cubicBezTo>
                    <a:pt x="2354580" y="1172210"/>
                    <a:pt x="2367280" y="1297940"/>
                    <a:pt x="2348230" y="1360170"/>
                  </a:cubicBezTo>
                  <a:cubicBezTo>
                    <a:pt x="2338070" y="1395730"/>
                    <a:pt x="2325370" y="1413510"/>
                    <a:pt x="2299970" y="1437640"/>
                  </a:cubicBezTo>
                  <a:cubicBezTo>
                    <a:pt x="2265680" y="1470660"/>
                    <a:pt x="2203450" y="1498600"/>
                    <a:pt x="2143760" y="1524000"/>
                  </a:cubicBezTo>
                  <a:cubicBezTo>
                    <a:pt x="2073910" y="1553210"/>
                    <a:pt x="1978660" y="1578610"/>
                    <a:pt x="1902460" y="1596390"/>
                  </a:cubicBezTo>
                  <a:cubicBezTo>
                    <a:pt x="1837690" y="1611630"/>
                    <a:pt x="1774190" y="1610360"/>
                    <a:pt x="1717040" y="1625600"/>
                  </a:cubicBezTo>
                  <a:cubicBezTo>
                    <a:pt x="1666240" y="1639570"/>
                    <a:pt x="1638300" y="1670050"/>
                    <a:pt x="1576070" y="1681480"/>
                  </a:cubicBezTo>
                  <a:cubicBezTo>
                    <a:pt x="1468120" y="1701800"/>
                    <a:pt x="1230630" y="1689100"/>
                    <a:pt x="1116330" y="1680210"/>
                  </a:cubicBezTo>
                  <a:cubicBezTo>
                    <a:pt x="1047750" y="1675130"/>
                    <a:pt x="994410" y="1664970"/>
                    <a:pt x="953770" y="1653540"/>
                  </a:cubicBezTo>
                  <a:cubicBezTo>
                    <a:pt x="928370" y="1647190"/>
                    <a:pt x="922020" y="1644650"/>
                    <a:pt x="895350" y="1630680"/>
                  </a:cubicBezTo>
                  <a:cubicBezTo>
                    <a:pt x="828040" y="1593850"/>
                    <a:pt x="648970" y="1463040"/>
                    <a:pt x="561340" y="1391920"/>
                  </a:cubicBezTo>
                  <a:cubicBezTo>
                    <a:pt x="500380" y="1342390"/>
                    <a:pt x="464820" y="1315720"/>
                    <a:pt x="414020" y="1253490"/>
                  </a:cubicBezTo>
                  <a:cubicBezTo>
                    <a:pt x="340360" y="1162050"/>
                    <a:pt x="237490" y="982980"/>
                    <a:pt x="182880" y="880110"/>
                  </a:cubicBezTo>
                  <a:cubicBezTo>
                    <a:pt x="147320" y="812800"/>
                    <a:pt x="128270" y="773430"/>
                    <a:pt x="104140" y="704850"/>
                  </a:cubicBezTo>
                  <a:cubicBezTo>
                    <a:pt x="71120" y="614680"/>
                    <a:pt x="26670" y="454660"/>
                    <a:pt x="15240" y="383540"/>
                  </a:cubicBezTo>
                  <a:cubicBezTo>
                    <a:pt x="10160" y="347980"/>
                    <a:pt x="0" y="330200"/>
                    <a:pt x="11430" y="303530"/>
                  </a:cubicBezTo>
                  <a:cubicBezTo>
                    <a:pt x="29210" y="261620"/>
                    <a:pt x="113030" y="210820"/>
                    <a:pt x="161290" y="180340"/>
                  </a:cubicBezTo>
                  <a:cubicBezTo>
                    <a:pt x="200660" y="156210"/>
                    <a:pt x="226060" y="146050"/>
                    <a:pt x="275590" y="129540"/>
                  </a:cubicBezTo>
                  <a:cubicBezTo>
                    <a:pt x="363220" y="100330"/>
                    <a:pt x="546100" y="60960"/>
                    <a:pt x="646430" y="44450"/>
                  </a:cubicBezTo>
                  <a:cubicBezTo>
                    <a:pt x="713740" y="33020"/>
                    <a:pt x="746760" y="30480"/>
                    <a:pt x="817880" y="25400"/>
                  </a:cubicBezTo>
                  <a:cubicBezTo>
                    <a:pt x="933450" y="17780"/>
                    <a:pt x="1174750" y="8890"/>
                    <a:pt x="1275080" y="12700"/>
                  </a:cubicBezTo>
                  <a:cubicBezTo>
                    <a:pt x="1324610" y="13970"/>
                    <a:pt x="1357630" y="12700"/>
                    <a:pt x="1384300" y="22860"/>
                  </a:cubicBezTo>
                  <a:cubicBezTo>
                    <a:pt x="1402080" y="29210"/>
                    <a:pt x="1418590" y="39370"/>
                    <a:pt x="1426210" y="52070"/>
                  </a:cubicBezTo>
                  <a:cubicBezTo>
                    <a:pt x="1432560" y="62230"/>
                    <a:pt x="1432560" y="78740"/>
                    <a:pt x="1430020" y="90170"/>
                  </a:cubicBezTo>
                  <a:cubicBezTo>
                    <a:pt x="1427480" y="101600"/>
                    <a:pt x="1418590" y="115570"/>
                    <a:pt x="1408430" y="121920"/>
                  </a:cubicBezTo>
                  <a:cubicBezTo>
                    <a:pt x="1398270" y="128270"/>
                    <a:pt x="1370330" y="130810"/>
                    <a:pt x="1370330" y="13081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99" id="99"/>
          <p:cNvGrpSpPr/>
          <p:nvPr/>
        </p:nvGrpSpPr>
        <p:grpSpPr>
          <a:xfrm rot="0">
            <a:off x="4042410" y="8635365"/>
            <a:ext cx="1398270" cy="1378268"/>
            <a:chOff x="0" y="0"/>
            <a:chExt cx="1864360" cy="1837690"/>
          </a:xfrm>
        </p:grpSpPr>
        <p:sp>
          <p:nvSpPr>
            <p:cNvPr name="Freeform 100" id="100"/>
            <p:cNvSpPr/>
            <p:nvPr/>
          </p:nvSpPr>
          <p:spPr>
            <a:xfrm flipH="false" flipV="false" rot="0">
              <a:off x="50800" y="45720"/>
              <a:ext cx="1765300" cy="1753870"/>
            </a:xfrm>
            <a:custGeom>
              <a:avLst/>
              <a:gdLst/>
              <a:ahLst/>
              <a:cxnLst/>
              <a:rect r="r" b="b" t="t" l="l"/>
              <a:pathLst>
                <a:path h="1753870" w="1765300">
                  <a:moveTo>
                    <a:pt x="0" y="318770"/>
                  </a:moveTo>
                  <a:cubicBezTo>
                    <a:pt x="30480" y="124460"/>
                    <a:pt x="45720" y="106680"/>
                    <a:pt x="68580" y="86360"/>
                  </a:cubicBezTo>
                  <a:cubicBezTo>
                    <a:pt x="96520" y="60960"/>
                    <a:pt x="147320" y="35560"/>
                    <a:pt x="182880" y="22860"/>
                  </a:cubicBezTo>
                  <a:cubicBezTo>
                    <a:pt x="210820" y="12700"/>
                    <a:pt x="227330" y="12700"/>
                    <a:pt x="260350" y="8890"/>
                  </a:cubicBezTo>
                  <a:cubicBezTo>
                    <a:pt x="314960" y="3810"/>
                    <a:pt x="414020" y="0"/>
                    <a:pt x="482600" y="5080"/>
                  </a:cubicBezTo>
                  <a:cubicBezTo>
                    <a:pt x="543560" y="10160"/>
                    <a:pt x="585470" y="21590"/>
                    <a:pt x="654050" y="35560"/>
                  </a:cubicBezTo>
                  <a:cubicBezTo>
                    <a:pt x="762000" y="58420"/>
                    <a:pt x="967740" y="97790"/>
                    <a:pt x="1065530" y="135890"/>
                  </a:cubicBezTo>
                  <a:cubicBezTo>
                    <a:pt x="1123950" y="158750"/>
                    <a:pt x="1162050" y="184150"/>
                    <a:pt x="1197610" y="209550"/>
                  </a:cubicBezTo>
                  <a:cubicBezTo>
                    <a:pt x="1225550" y="228600"/>
                    <a:pt x="1243330" y="237490"/>
                    <a:pt x="1267460" y="269240"/>
                  </a:cubicBezTo>
                  <a:cubicBezTo>
                    <a:pt x="1313180" y="328930"/>
                    <a:pt x="1360170" y="478790"/>
                    <a:pt x="1410970" y="571500"/>
                  </a:cubicBezTo>
                  <a:cubicBezTo>
                    <a:pt x="1456690" y="655320"/>
                    <a:pt x="1508760" y="708660"/>
                    <a:pt x="1555750" y="805180"/>
                  </a:cubicBezTo>
                  <a:cubicBezTo>
                    <a:pt x="1624330" y="943610"/>
                    <a:pt x="1731010" y="1229360"/>
                    <a:pt x="1755140" y="1337310"/>
                  </a:cubicBezTo>
                  <a:cubicBezTo>
                    <a:pt x="1765300" y="1383030"/>
                    <a:pt x="1765300" y="1408430"/>
                    <a:pt x="1762760" y="1437640"/>
                  </a:cubicBezTo>
                  <a:cubicBezTo>
                    <a:pt x="1761490" y="1461770"/>
                    <a:pt x="1757680" y="1477010"/>
                    <a:pt x="1747520" y="1501140"/>
                  </a:cubicBezTo>
                  <a:cubicBezTo>
                    <a:pt x="1729740" y="1541780"/>
                    <a:pt x="1681480" y="1620520"/>
                    <a:pt x="1652270" y="1652270"/>
                  </a:cubicBezTo>
                  <a:cubicBezTo>
                    <a:pt x="1634490" y="1671320"/>
                    <a:pt x="1621790" y="1678940"/>
                    <a:pt x="1602740" y="1689100"/>
                  </a:cubicBezTo>
                  <a:cubicBezTo>
                    <a:pt x="1581150" y="1700530"/>
                    <a:pt x="1562100" y="1708150"/>
                    <a:pt x="1525270" y="1715770"/>
                  </a:cubicBezTo>
                  <a:cubicBezTo>
                    <a:pt x="1445260" y="1732280"/>
                    <a:pt x="1211580" y="1753870"/>
                    <a:pt x="1130300" y="1741170"/>
                  </a:cubicBezTo>
                  <a:cubicBezTo>
                    <a:pt x="1092200" y="1734820"/>
                    <a:pt x="1076960" y="1724660"/>
                    <a:pt x="1047750" y="1709420"/>
                  </a:cubicBezTo>
                  <a:cubicBezTo>
                    <a:pt x="1007110" y="1687830"/>
                    <a:pt x="957580" y="1652270"/>
                    <a:pt x="914400" y="1619250"/>
                  </a:cubicBezTo>
                  <a:cubicBezTo>
                    <a:pt x="869950" y="1584960"/>
                    <a:pt x="821690" y="1545590"/>
                    <a:pt x="783590" y="1503680"/>
                  </a:cubicBezTo>
                  <a:cubicBezTo>
                    <a:pt x="746760" y="1463040"/>
                    <a:pt x="717550" y="1432560"/>
                    <a:pt x="687070" y="1372870"/>
                  </a:cubicBezTo>
                  <a:cubicBezTo>
                    <a:pt x="633730" y="1268730"/>
                    <a:pt x="588010" y="1019810"/>
                    <a:pt x="538480" y="913130"/>
                  </a:cubicBezTo>
                  <a:cubicBezTo>
                    <a:pt x="510540" y="852170"/>
                    <a:pt x="495300" y="833120"/>
                    <a:pt x="453390" y="775970"/>
                  </a:cubicBezTo>
                  <a:cubicBezTo>
                    <a:pt x="370840" y="665480"/>
                    <a:pt x="86360" y="383540"/>
                    <a:pt x="49530" y="316230"/>
                  </a:cubicBezTo>
                  <a:cubicBezTo>
                    <a:pt x="40640" y="299720"/>
                    <a:pt x="38100" y="294640"/>
                    <a:pt x="39370" y="283210"/>
                  </a:cubicBezTo>
                  <a:cubicBezTo>
                    <a:pt x="40640" y="269240"/>
                    <a:pt x="53340" y="248920"/>
                    <a:pt x="64770" y="241300"/>
                  </a:cubicBezTo>
                  <a:cubicBezTo>
                    <a:pt x="73660" y="234950"/>
                    <a:pt x="86360" y="231140"/>
                    <a:pt x="97790" y="233680"/>
                  </a:cubicBezTo>
                  <a:cubicBezTo>
                    <a:pt x="111760" y="236220"/>
                    <a:pt x="132080" y="248920"/>
                    <a:pt x="138430" y="261620"/>
                  </a:cubicBezTo>
                  <a:cubicBezTo>
                    <a:pt x="144780" y="274320"/>
                    <a:pt x="143510" y="297180"/>
                    <a:pt x="138430" y="309880"/>
                  </a:cubicBezTo>
                  <a:cubicBezTo>
                    <a:pt x="134620" y="320040"/>
                    <a:pt x="124460" y="328930"/>
                    <a:pt x="114300" y="332740"/>
                  </a:cubicBezTo>
                  <a:cubicBezTo>
                    <a:pt x="101600" y="337820"/>
                    <a:pt x="78740" y="336550"/>
                    <a:pt x="66040" y="331470"/>
                  </a:cubicBezTo>
                  <a:cubicBezTo>
                    <a:pt x="55880" y="326390"/>
                    <a:pt x="46990" y="316230"/>
                    <a:pt x="43180" y="306070"/>
                  </a:cubicBezTo>
                  <a:cubicBezTo>
                    <a:pt x="39370" y="295910"/>
                    <a:pt x="39370" y="283210"/>
                    <a:pt x="41910" y="273050"/>
                  </a:cubicBezTo>
                  <a:cubicBezTo>
                    <a:pt x="44450" y="262890"/>
                    <a:pt x="52070" y="251460"/>
                    <a:pt x="59690" y="245110"/>
                  </a:cubicBezTo>
                  <a:cubicBezTo>
                    <a:pt x="68580" y="238760"/>
                    <a:pt x="81280" y="233680"/>
                    <a:pt x="91440" y="233680"/>
                  </a:cubicBezTo>
                  <a:cubicBezTo>
                    <a:pt x="101600" y="233680"/>
                    <a:pt x="113030" y="236220"/>
                    <a:pt x="123190" y="243840"/>
                  </a:cubicBezTo>
                  <a:cubicBezTo>
                    <a:pt x="140970" y="256540"/>
                    <a:pt x="148590" y="284480"/>
                    <a:pt x="175260" y="317500"/>
                  </a:cubicBezTo>
                  <a:cubicBezTo>
                    <a:pt x="243840" y="402590"/>
                    <a:pt x="495300" y="637540"/>
                    <a:pt x="570230" y="742950"/>
                  </a:cubicBezTo>
                  <a:cubicBezTo>
                    <a:pt x="608330" y="796290"/>
                    <a:pt x="617220" y="819150"/>
                    <a:pt x="640080" y="873760"/>
                  </a:cubicBezTo>
                  <a:cubicBezTo>
                    <a:pt x="674370" y="957580"/>
                    <a:pt x="708660" y="1118870"/>
                    <a:pt x="740410" y="1206500"/>
                  </a:cubicBezTo>
                  <a:cubicBezTo>
                    <a:pt x="762000" y="1266190"/>
                    <a:pt x="775970" y="1309370"/>
                    <a:pt x="801370" y="1352550"/>
                  </a:cubicBezTo>
                  <a:cubicBezTo>
                    <a:pt x="824230" y="1390650"/>
                    <a:pt x="847090" y="1419860"/>
                    <a:pt x="880110" y="1452880"/>
                  </a:cubicBezTo>
                  <a:cubicBezTo>
                    <a:pt x="920750" y="1493520"/>
                    <a:pt x="984250" y="1540510"/>
                    <a:pt x="1031240" y="1572260"/>
                  </a:cubicBezTo>
                  <a:cubicBezTo>
                    <a:pt x="1068070" y="1596390"/>
                    <a:pt x="1094740" y="1619250"/>
                    <a:pt x="1134110" y="1629410"/>
                  </a:cubicBezTo>
                  <a:cubicBezTo>
                    <a:pt x="1181100" y="1640840"/>
                    <a:pt x="1236980" y="1629410"/>
                    <a:pt x="1296670" y="1625600"/>
                  </a:cubicBezTo>
                  <a:cubicBezTo>
                    <a:pt x="1369060" y="1620520"/>
                    <a:pt x="1489710" y="1616710"/>
                    <a:pt x="1537970" y="1595120"/>
                  </a:cubicBezTo>
                  <a:cubicBezTo>
                    <a:pt x="1563370" y="1583690"/>
                    <a:pt x="1572260" y="1570990"/>
                    <a:pt x="1587500" y="1553210"/>
                  </a:cubicBezTo>
                  <a:cubicBezTo>
                    <a:pt x="1606550" y="1531620"/>
                    <a:pt x="1629410" y="1498600"/>
                    <a:pt x="1639570" y="1470660"/>
                  </a:cubicBezTo>
                  <a:cubicBezTo>
                    <a:pt x="1648460" y="1446530"/>
                    <a:pt x="1648460" y="1421130"/>
                    <a:pt x="1649730" y="1397000"/>
                  </a:cubicBezTo>
                  <a:cubicBezTo>
                    <a:pt x="1651000" y="1374140"/>
                    <a:pt x="1651000" y="1352550"/>
                    <a:pt x="1645920" y="1328420"/>
                  </a:cubicBezTo>
                  <a:cubicBezTo>
                    <a:pt x="1639570" y="1299210"/>
                    <a:pt x="1629410" y="1276350"/>
                    <a:pt x="1612900" y="1234440"/>
                  </a:cubicBezTo>
                  <a:cubicBezTo>
                    <a:pt x="1577340" y="1143000"/>
                    <a:pt x="1488440" y="916940"/>
                    <a:pt x="1430020" y="807720"/>
                  </a:cubicBezTo>
                  <a:cubicBezTo>
                    <a:pt x="1390650" y="734060"/>
                    <a:pt x="1352550" y="701040"/>
                    <a:pt x="1315720" y="632460"/>
                  </a:cubicBezTo>
                  <a:cubicBezTo>
                    <a:pt x="1268730" y="544830"/>
                    <a:pt x="1223010" y="378460"/>
                    <a:pt x="1177290" y="320040"/>
                  </a:cubicBezTo>
                  <a:cubicBezTo>
                    <a:pt x="1154430" y="290830"/>
                    <a:pt x="1136650" y="283210"/>
                    <a:pt x="1108710" y="267970"/>
                  </a:cubicBezTo>
                  <a:cubicBezTo>
                    <a:pt x="1071880" y="247650"/>
                    <a:pt x="1032510" y="231140"/>
                    <a:pt x="971550" y="213360"/>
                  </a:cubicBezTo>
                  <a:cubicBezTo>
                    <a:pt x="859790" y="180340"/>
                    <a:pt x="619760" y="123190"/>
                    <a:pt x="482600" y="114300"/>
                  </a:cubicBezTo>
                  <a:cubicBezTo>
                    <a:pt x="384810" y="107950"/>
                    <a:pt x="288290" y="111760"/>
                    <a:pt x="227330" y="130810"/>
                  </a:cubicBezTo>
                  <a:cubicBezTo>
                    <a:pt x="187960" y="143510"/>
                    <a:pt x="157480" y="161290"/>
                    <a:pt x="138430" y="184150"/>
                  </a:cubicBezTo>
                  <a:cubicBezTo>
                    <a:pt x="123190" y="203200"/>
                    <a:pt x="119380" y="226060"/>
                    <a:pt x="115570" y="250190"/>
                  </a:cubicBezTo>
                  <a:cubicBezTo>
                    <a:pt x="110490" y="275590"/>
                    <a:pt x="120650" y="312420"/>
                    <a:pt x="114300" y="332740"/>
                  </a:cubicBezTo>
                  <a:cubicBezTo>
                    <a:pt x="109220" y="346710"/>
                    <a:pt x="100330" y="358140"/>
                    <a:pt x="91440" y="365760"/>
                  </a:cubicBezTo>
                  <a:cubicBezTo>
                    <a:pt x="83820" y="372110"/>
                    <a:pt x="74930" y="375920"/>
                    <a:pt x="64770" y="375920"/>
                  </a:cubicBezTo>
                  <a:cubicBezTo>
                    <a:pt x="53340" y="377190"/>
                    <a:pt x="35560" y="373380"/>
                    <a:pt x="25400" y="365760"/>
                  </a:cubicBezTo>
                  <a:cubicBezTo>
                    <a:pt x="13970" y="356870"/>
                    <a:pt x="0" y="318770"/>
                    <a:pt x="0" y="31877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1" id="101"/>
          <p:cNvGrpSpPr/>
          <p:nvPr/>
        </p:nvGrpSpPr>
        <p:grpSpPr>
          <a:xfrm rot="0">
            <a:off x="3176588" y="7948612"/>
            <a:ext cx="2195512" cy="883920"/>
            <a:chOff x="0" y="0"/>
            <a:chExt cx="2927350" cy="1178560"/>
          </a:xfrm>
        </p:grpSpPr>
        <p:sp>
          <p:nvSpPr>
            <p:cNvPr name="Freeform 102" id="102"/>
            <p:cNvSpPr/>
            <p:nvPr/>
          </p:nvSpPr>
          <p:spPr>
            <a:xfrm flipH="false" flipV="false" rot="0">
              <a:off x="46990" y="30480"/>
              <a:ext cx="2840990" cy="1099820"/>
            </a:xfrm>
            <a:custGeom>
              <a:avLst/>
              <a:gdLst/>
              <a:ahLst/>
              <a:cxnLst/>
              <a:rect r="r" b="b" t="t" l="l"/>
              <a:pathLst>
                <a:path h="1099820" w="2840990">
                  <a:moveTo>
                    <a:pt x="546100" y="1069340"/>
                  </a:moveTo>
                  <a:cubicBezTo>
                    <a:pt x="346710" y="1018540"/>
                    <a:pt x="248920" y="991870"/>
                    <a:pt x="196850" y="956310"/>
                  </a:cubicBezTo>
                  <a:cubicBezTo>
                    <a:pt x="157480" y="929640"/>
                    <a:pt x="135890" y="899160"/>
                    <a:pt x="110490" y="864870"/>
                  </a:cubicBezTo>
                  <a:cubicBezTo>
                    <a:pt x="83820" y="829310"/>
                    <a:pt x="58420" y="784860"/>
                    <a:pt x="40640" y="748030"/>
                  </a:cubicBezTo>
                  <a:cubicBezTo>
                    <a:pt x="26670" y="717550"/>
                    <a:pt x="15240" y="687070"/>
                    <a:pt x="10160" y="659130"/>
                  </a:cubicBezTo>
                  <a:cubicBezTo>
                    <a:pt x="5080" y="635000"/>
                    <a:pt x="7620" y="618490"/>
                    <a:pt x="6350" y="591820"/>
                  </a:cubicBezTo>
                  <a:cubicBezTo>
                    <a:pt x="5080" y="552450"/>
                    <a:pt x="0" y="491490"/>
                    <a:pt x="3810" y="448310"/>
                  </a:cubicBezTo>
                  <a:cubicBezTo>
                    <a:pt x="6350" y="412750"/>
                    <a:pt x="7620" y="378460"/>
                    <a:pt x="20320" y="350520"/>
                  </a:cubicBezTo>
                  <a:cubicBezTo>
                    <a:pt x="33020" y="322580"/>
                    <a:pt x="57150" y="298450"/>
                    <a:pt x="80010" y="279400"/>
                  </a:cubicBezTo>
                  <a:cubicBezTo>
                    <a:pt x="101600" y="260350"/>
                    <a:pt x="118110" y="248920"/>
                    <a:pt x="154940" y="234950"/>
                  </a:cubicBezTo>
                  <a:cubicBezTo>
                    <a:pt x="241300" y="201930"/>
                    <a:pt x="449580" y="172720"/>
                    <a:pt x="608330" y="146050"/>
                  </a:cubicBezTo>
                  <a:cubicBezTo>
                    <a:pt x="781050" y="118110"/>
                    <a:pt x="962660" y="86360"/>
                    <a:pt x="1153160" y="73660"/>
                  </a:cubicBezTo>
                  <a:cubicBezTo>
                    <a:pt x="1361440" y="59690"/>
                    <a:pt x="1609090" y="85090"/>
                    <a:pt x="1808480" y="73660"/>
                  </a:cubicBezTo>
                  <a:cubicBezTo>
                    <a:pt x="1977390" y="64770"/>
                    <a:pt x="2133600" y="31750"/>
                    <a:pt x="2277110" y="22860"/>
                  </a:cubicBezTo>
                  <a:cubicBezTo>
                    <a:pt x="2397760" y="16510"/>
                    <a:pt x="2533650" y="0"/>
                    <a:pt x="2609850" y="20320"/>
                  </a:cubicBezTo>
                  <a:cubicBezTo>
                    <a:pt x="2654300" y="31750"/>
                    <a:pt x="2679700" y="55880"/>
                    <a:pt x="2707640" y="76200"/>
                  </a:cubicBezTo>
                  <a:cubicBezTo>
                    <a:pt x="2731770" y="93980"/>
                    <a:pt x="2750820" y="107950"/>
                    <a:pt x="2768600" y="133350"/>
                  </a:cubicBezTo>
                  <a:cubicBezTo>
                    <a:pt x="2792730" y="167640"/>
                    <a:pt x="2814320" y="217170"/>
                    <a:pt x="2825750" y="274320"/>
                  </a:cubicBezTo>
                  <a:cubicBezTo>
                    <a:pt x="2840990" y="353060"/>
                    <a:pt x="2838450" y="502920"/>
                    <a:pt x="2829560" y="565150"/>
                  </a:cubicBezTo>
                  <a:cubicBezTo>
                    <a:pt x="2825750" y="595630"/>
                    <a:pt x="2820670" y="608330"/>
                    <a:pt x="2810510" y="631190"/>
                  </a:cubicBezTo>
                  <a:cubicBezTo>
                    <a:pt x="2797810" y="659130"/>
                    <a:pt x="2778760" y="687070"/>
                    <a:pt x="2755900" y="716280"/>
                  </a:cubicBezTo>
                  <a:cubicBezTo>
                    <a:pt x="2727960" y="751840"/>
                    <a:pt x="2688590" y="792480"/>
                    <a:pt x="2649220" y="825500"/>
                  </a:cubicBezTo>
                  <a:cubicBezTo>
                    <a:pt x="2607310" y="861060"/>
                    <a:pt x="2560320" y="894080"/>
                    <a:pt x="2506980" y="922020"/>
                  </a:cubicBezTo>
                  <a:cubicBezTo>
                    <a:pt x="2448560" y="952500"/>
                    <a:pt x="2381250" y="972820"/>
                    <a:pt x="2312670" y="996950"/>
                  </a:cubicBezTo>
                  <a:cubicBezTo>
                    <a:pt x="2237740" y="1023620"/>
                    <a:pt x="2142490" y="1060450"/>
                    <a:pt x="2073910" y="1076960"/>
                  </a:cubicBezTo>
                  <a:cubicBezTo>
                    <a:pt x="2023110" y="1089660"/>
                    <a:pt x="1971040" y="1098550"/>
                    <a:pt x="1940560" y="1097280"/>
                  </a:cubicBezTo>
                  <a:cubicBezTo>
                    <a:pt x="1924050" y="1096010"/>
                    <a:pt x="1912620" y="1094740"/>
                    <a:pt x="1902460" y="1088390"/>
                  </a:cubicBezTo>
                  <a:cubicBezTo>
                    <a:pt x="1892300" y="1082040"/>
                    <a:pt x="1882140" y="1069340"/>
                    <a:pt x="1878330" y="1057910"/>
                  </a:cubicBezTo>
                  <a:cubicBezTo>
                    <a:pt x="1874520" y="1046480"/>
                    <a:pt x="1873250" y="1029970"/>
                    <a:pt x="1877060" y="1018540"/>
                  </a:cubicBezTo>
                  <a:cubicBezTo>
                    <a:pt x="1880870" y="1007110"/>
                    <a:pt x="1887220" y="993140"/>
                    <a:pt x="1898650" y="986790"/>
                  </a:cubicBezTo>
                  <a:cubicBezTo>
                    <a:pt x="1912620" y="977900"/>
                    <a:pt x="1940560" y="974090"/>
                    <a:pt x="1955800" y="977900"/>
                  </a:cubicBezTo>
                  <a:cubicBezTo>
                    <a:pt x="1968500" y="981710"/>
                    <a:pt x="1979930" y="991870"/>
                    <a:pt x="1986280" y="1002030"/>
                  </a:cubicBezTo>
                  <a:cubicBezTo>
                    <a:pt x="1992630" y="1012190"/>
                    <a:pt x="1998980" y="1027430"/>
                    <a:pt x="1996440" y="1040130"/>
                  </a:cubicBezTo>
                  <a:cubicBezTo>
                    <a:pt x="1993900" y="1055370"/>
                    <a:pt x="1978660" y="1079500"/>
                    <a:pt x="1965960" y="1088390"/>
                  </a:cubicBezTo>
                  <a:cubicBezTo>
                    <a:pt x="1955800" y="1096010"/>
                    <a:pt x="1940560" y="1099820"/>
                    <a:pt x="1927860" y="1097280"/>
                  </a:cubicBezTo>
                  <a:cubicBezTo>
                    <a:pt x="1912620" y="1094740"/>
                    <a:pt x="1889760" y="1078230"/>
                    <a:pt x="1880870" y="1064260"/>
                  </a:cubicBezTo>
                  <a:cubicBezTo>
                    <a:pt x="1873250" y="1052830"/>
                    <a:pt x="1871980" y="1037590"/>
                    <a:pt x="1874520" y="1024890"/>
                  </a:cubicBezTo>
                  <a:cubicBezTo>
                    <a:pt x="1877060" y="1012190"/>
                    <a:pt x="1878330" y="1003300"/>
                    <a:pt x="1893570" y="990600"/>
                  </a:cubicBezTo>
                  <a:cubicBezTo>
                    <a:pt x="1949450" y="944880"/>
                    <a:pt x="2307590" y="880110"/>
                    <a:pt x="2432050" y="824230"/>
                  </a:cubicBezTo>
                  <a:cubicBezTo>
                    <a:pt x="2504440" y="791210"/>
                    <a:pt x="2548890" y="760730"/>
                    <a:pt x="2593340" y="725170"/>
                  </a:cubicBezTo>
                  <a:cubicBezTo>
                    <a:pt x="2630170" y="695960"/>
                    <a:pt x="2663190" y="660400"/>
                    <a:pt x="2683510" y="629920"/>
                  </a:cubicBezTo>
                  <a:cubicBezTo>
                    <a:pt x="2698750" y="607060"/>
                    <a:pt x="2706370" y="593090"/>
                    <a:pt x="2713990" y="561340"/>
                  </a:cubicBezTo>
                  <a:cubicBezTo>
                    <a:pt x="2727960" y="497840"/>
                    <a:pt x="2745740" y="340360"/>
                    <a:pt x="2719070" y="262890"/>
                  </a:cubicBezTo>
                  <a:cubicBezTo>
                    <a:pt x="2698750" y="201930"/>
                    <a:pt x="2665730" y="151130"/>
                    <a:pt x="2604770" y="121920"/>
                  </a:cubicBezTo>
                  <a:cubicBezTo>
                    <a:pt x="2508250" y="76200"/>
                    <a:pt x="2288540" y="111760"/>
                    <a:pt x="2147570" y="120650"/>
                  </a:cubicBezTo>
                  <a:cubicBezTo>
                    <a:pt x="2025650" y="128270"/>
                    <a:pt x="1943100" y="152400"/>
                    <a:pt x="1808480" y="162560"/>
                  </a:cubicBezTo>
                  <a:cubicBezTo>
                    <a:pt x="1614170" y="176530"/>
                    <a:pt x="1303020" y="160020"/>
                    <a:pt x="1090930" y="176530"/>
                  </a:cubicBezTo>
                  <a:cubicBezTo>
                    <a:pt x="919480" y="190500"/>
                    <a:pt x="779780" y="213360"/>
                    <a:pt x="629920" y="240030"/>
                  </a:cubicBezTo>
                  <a:cubicBezTo>
                    <a:pt x="486410" y="266700"/>
                    <a:pt x="293370" y="300990"/>
                    <a:pt x="209550" y="335280"/>
                  </a:cubicBezTo>
                  <a:cubicBezTo>
                    <a:pt x="170180" y="351790"/>
                    <a:pt x="143510" y="364490"/>
                    <a:pt x="129540" y="386080"/>
                  </a:cubicBezTo>
                  <a:cubicBezTo>
                    <a:pt x="118110" y="403860"/>
                    <a:pt x="120650" y="420370"/>
                    <a:pt x="119380" y="447040"/>
                  </a:cubicBezTo>
                  <a:cubicBezTo>
                    <a:pt x="115570" y="494030"/>
                    <a:pt x="116840" y="591820"/>
                    <a:pt x="124460" y="642620"/>
                  </a:cubicBezTo>
                  <a:cubicBezTo>
                    <a:pt x="129540" y="675640"/>
                    <a:pt x="134620" y="692150"/>
                    <a:pt x="148590" y="721360"/>
                  </a:cubicBezTo>
                  <a:cubicBezTo>
                    <a:pt x="170180" y="763270"/>
                    <a:pt x="208280" y="826770"/>
                    <a:pt x="254000" y="862330"/>
                  </a:cubicBezTo>
                  <a:cubicBezTo>
                    <a:pt x="302260" y="899160"/>
                    <a:pt x="375920" y="918210"/>
                    <a:pt x="431800" y="934720"/>
                  </a:cubicBezTo>
                  <a:cubicBezTo>
                    <a:pt x="478790" y="948690"/>
                    <a:pt x="538480" y="947420"/>
                    <a:pt x="567690" y="958850"/>
                  </a:cubicBezTo>
                  <a:cubicBezTo>
                    <a:pt x="584200" y="965200"/>
                    <a:pt x="594360" y="969010"/>
                    <a:pt x="601980" y="979170"/>
                  </a:cubicBezTo>
                  <a:cubicBezTo>
                    <a:pt x="609600" y="989330"/>
                    <a:pt x="613410" y="1007110"/>
                    <a:pt x="613410" y="1018540"/>
                  </a:cubicBezTo>
                  <a:cubicBezTo>
                    <a:pt x="613410" y="1027430"/>
                    <a:pt x="610870" y="1036320"/>
                    <a:pt x="604520" y="1043940"/>
                  </a:cubicBezTo>
                  <a:cubicBezTo>
                    <a:pt x="594360" y="1055370"/>
                    <a:pt x="546100" y="1069340"/>
                    <a:pt x="546100" y="106934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3" id="103"/>
          <p:cNvGrpSpPr/>
          <p:nvPr/>
        </p:nvGrpSpPr>
        <p:grpSpPr>
          <a:xfrm rot="0">
            <a:off x="2541270" y="6989445"/>
            <a:ext cx="593407" cy="515303"/>
            <a:chOff x="0" y="0"/>
            <a:chExt cx="791210" cy="687070"/>
          </a:xfrm>
        </p:grpSpPr>
        <p:sp>
          <p:nvSpPr>
            <p:cNvPr name="Freeform 104" id="104"/>
            <p:cNvSpPr/>
            <p:nvPr/>
          </p:nvSpPr>
          <p:spPr>
            <a:xfrm flipH="false" flipV="false" rot="0">
              <a:off x="46990" y="50800"/>
              <a:ext cx="697230" cy="598170"/>
            </a:xfrm>
            <a:custGeom>
              <a:avLst/>
              <a:gdLst/>
              <a:ahLst/>
              <a:cxnLst/>
              <a:rect r="r" b="b" t="t" l="l"/>
              <a:pathLst>
                <a:path h="598170" w="697230">
                  <a:moveTo>
                    <a:pt x="207010" y="78740"/>
                  </a:moveTo>
                  <a:cubicBezTo>
                    <a:pt x="114300" y="311150"/>
                    <a:pt x="78740" y="439420"/>
                    <a:pt x="116840" y="476250"/>
                  </a:cubicBezTo>
                  <a:cubicBezTo>
                    <a:pt x="158750" y="516890"/>
                    <a:pt x="309880" y="447040"/>
                    <a:pt x="400050" y="447040"/>
                  </a:cubicBezTo>
                  <a:cubicBezTo>
                    <a:pt x="483870" y="447040"/>
                    <a:pt x="593090" y="452120"/>
                    <a:pt x="641350" y="468630"/>
                  </a:cubicBezTo>
                  <a:cubicBezTo>
                    <a:pt x="664210" y="476250"/>
                    <a:pt x="680720" y="483870"/>
                    <a:pt x="688340" y="497840"/>
                  </a:cubicBezTo>
                  <a:cubicBezTo>
                    <a:pt x="695960" y="511810"/>
                    <a:pt x="695960" y="538480"/>
                    <a:pt x="690880" y="552450"/>
                  </a:cubicBezTo>
                  <a:cubicBezTo>
                    <a:pt x="685800" y="563880"/>
                    <a:pt x="674370" y="574040"/>
                    <a:pt x="664210" y="579120"/>
                  </a:cubicBezTo>
                  <a:cubicBezTo>
                    <a:pt x="654050" y="584200"/>
                    <a:pt x="640080" y="588010"/>
                    <a:pt x="627380" y="585470"/>
                  </a:cubicBezTo>
                  <a:cubicBezTo>
                    <a:pt x="612140" y="581660"/>
                    <a:pt x="590550" y="566420"/>
                    <a:pt x="584200" y="551180"/>
                  </a:cubicBezTo>
                  <a:cubicBezTo>
                    <a:pt x="577850" y="535940"/>
                    <a:pt x="579120" y="510540"/>
                    <a:pt x="588010" y="496570"/>
                  </a:cubicBezTo>
                  <a:cubicBezTo>
                    <a:pt x="596900" y="482600"/>
                    <a:pt x="619760" y="471170"/>
                    <a:pt x="635000" y="468630"/>
                  </a:cubicBezTo>
                  <a:cubicBezTo>
                    <a:pt x="647700" y="467360"/>
                    <a:pt x="660400" y="472440"/>
                    <a:pt x="670560" y="478790"/>
                  </a:cubicBezTo>
                  <a:cubicBezTo>
                    <a:pt x="680720" y="485140"/>
                    <a:pt x="690880" y="496570"/>
                    <a:pt x="693420" y="509270"/>
                  </a:cubicBezTo>
                  <a:cubicBezTo>
                    <a:pt x="697230" y="524510"/>
                    <a:pt x="694690" y="551180"/>
                    <a:pt x="684530" y="563880"/>
                  </a:cubicBezTo>
                  <a:cubicBezTo>
                    <a:pt x="674370" y="576580"/>
                    <a:pt x="656590" y="582930"/>
                    <a:pt x="633730" y="585470"/>
                  </a:cubicBezTo>
                  <a:cubicBezTo>
                    <a:pt x="594360" y="590550"/>
                    <a:pt x="530860" y="566420"/>
                    <a:pt x="463550" y="563880"/>
                  </a:cubicBezTo>
                  <a:cubicBezTo>
                    <a:pt x="369570" y="560070"/>
                    <a:pt x="198120" y="598170"/>
                    <a:pt x="120650" y="582930"/>
                  </a:cubicBezTo>
                  <a:cubicBezTo>
                    <a:pt x="77470" y="574040"/>
                    <a:pt x="44450" y="560070"/>
                    <a:pt x="25400" y="535940"/>
                  </a:cubicBezTo>
                  <a:cubicBezTo>
                    <a:pt x="7620" y="513080"/>
                    <a:pt x="7620" y="476250"/>
                    <a:pt x="3810" y="444500"/>
                  </a:cubicBezTo>
                  <a:cubicBezTo>
                    <a:pt x="0" y="411480"/>
                    <a:pt x="1270" y="379730"/>
                    <a:pt x="5080" y="342900"/>
                  </a:cubicBezTo>
                  <a:cubicBezTo>
                    <a:pt x="10160" y="298450"/>
                    <a:pt x="17780" y="247650"/>
                    <a:pt x="34290" y="196850"/>
                  </a:cubicBezTo>
                  <a:cubicBezTo>
                    <a:pt x="53340" y="138430"/>
                    <a:pt x="88900" y="38100"/>
                    <a:pt x="118110" y="12700"/>
                  </a:cubicBezTo>
                  <a:cubicBezTo>
                    <a:pt x="130810" y="1270"/>
                    <a:pt x="144780" y="0"/>
                    <a:pt x="157480" y="0"/>
                  </a:cubicBezTo>
                  <a:cubicBezTo>
                    <a:pt x="170180" y="0"/>
                    <a:pt x="185420" y="6350"/>
                    <a:pt x="194310" y="15240"/>
                  </a:cubicBezTo>
                  <a:cubicBezTo>
                    <a:pt x="203200" y="24130"/>
                    <a:pt x="210820" y="40640"/>
                    <a:pt x="212090" y="52070"/>
                  </a:cubicBezTo>
                  <a:cubicBezTo>
                    <a:pt x="213360" y="60960"/>
                    <a:pt x="207010" y="78740"/>
                    <a:pt x="207010" y="7874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5" id="105"/>
          <p:cNvGrpSpPr/>
          <p:nvPr/>
        </p:nvGrpSpPr>
        <p:grpSpPr>
          <a:xfrm rot="0">
            <a:off x="2819400" y="6955155"/>
            <a:ext cx="200978" cy="972502"/>
            <a:chOff x="0" y="0"/>
            <a:chExt cx="267970" cy="1296670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36830" y="46990"/>
              <a:ext cx="180340" cy="1200150"/>
            </a:xfrm>
            <a:custGeom>
              <a:avLst/>
              <a:gdLst/>
              <a:ahLst/>
              <a:cxnLst/>
              <a:rect r="r" b="b" t="t" l="l"/>
              <a:pathLst>
                <a:path h="1200150" w="180340">
                  <a:moveTo>
                    <a:pt x="180340" y="71120"/>
                  </a:moveTo>
                  <a:cubicBezTo>
                    <a:pt x="128270" y="612140"/>
                    <a:pt x="153670" y="1046480"/>
                    <a:pt x="139700" y="1135380"/>
                  </a:cubicBezTo>
                  <a:cubicBezTo>
                    <a:pt x="135890" y="1156970"/>
                    <a:pt x="135890" y="1163320"/>
                    <a:pt x="127000" y="1173480"/>
                  </a:cubicBezTo>
                  <a:cubicBezTo>
                    <a:pt x="115570" y="1186180"/>
                    <a:pt x="90170" y="1198880"/>
                    <a:pt x="73660" y="1198880"/>
                  </a:cubicBezTo>
                  <a:cubicBezTo>
                    <a:pt x="59690" y="1198880"/>
                    <a:pt x="45720" y="1192530"/>
                    <a:pt x="35560" y="1183640"/>
                  </a:cubicBezTo>
                  <a:cubicBezTo>
                    <a:pt x="25400" y="1176020"/>
                    <a:pt x="16510" y="1162050"/>
                    <a:pt x="15240" y="1149350"/>
                  </a:cubicBezTo>
                  <a:cubicBezTo>
                    <a:pt x="12700" y="1132840"/>
                    <a:pt x="21590" y="1104900"/>
                    <a:pt x="31750" y="1092200"/>
                  </a:cubicBezTo>
                  <a:cubicBezTo>
                    <a:pt x="40640" y="1082040"/>
                    <a:pt x="53340" y="1076960"/>
                    <a:pt x="66040" y="1074420"/>
                  </a:cubicBezTo>
                  <a:cubicBezTo>
                    <a:pt x="78740" y="1071880"/>
                    <a:pt x="95250" y="1073150"/>
                    <a:pt x="106680" y="1080770"/>
                  </a:cubicBezTo>
                  <a:cubicBezTo>
                    <a:pt x="120650" y="1089660"/>
                    <a:pt x="137160" y="1112520"/>
                    <a:pt x="139700" y="1129030"/>
                  </a:cubicBezTo>
                  <a:cubicBezTo>
                    <a:pt x="142240" y="1141730"/>
                    <a:pt x="138430" y="1156970"/>
                    <a:pt x="130810" y="1168400"/>
                  </a:cubicBezTo>
                  <a:cubicBezTo>
                    <a:pt x="120650" y="1181100"/>
                    <a:pt x="97790" y="1197610"/>
                    <a:pt x="80010" y="1198880"/>
                  </a:cubicBezTo>
                  <a:cubicBezTo>
                    <a:pt x="62230" y="1200150"/>
                    <a:pt x="38100" y="1186180"/>
                    <a:pt x="26670" y="1173480"/>
                  </a:cubicBezTo>
                  <a:cubicBezTo>
                    <a:pt x="17780" y="1163320"/>
                    <a:pt x="17780" y="1156970"/>
                    <a:pt x="13970" y="1135380"/>
                  </a:cubicBezTo>
                  <a:cubicBezTo>
                    <a:pt x="0" y="1046480"/>
                    <a:pt x="5080" y="529590"/>
                    <a:pt x="22860" y="422910"/>
                  </a:cubicBezTo>
                  <a:cubicBezTo>
                    <a:pt x="27940" y="391160"/>
                    <a:pt x="38100" y="388620"/>
                    <a:pt x="43180" y="361950"/>
                  </a:cubicBezTo>
                  <a:cubicBezTo>
                    <a:pt x="50800" y="317500"/>
                    <a:pt x="41910" y="233680"/>
                    <a:pt x="46990" y="176530"/>
                  </a:cubicBezTo>
                  <a:cubicBezTo>
                    <a:pt x="52070" y="125730"/>
                    <a:pt x="55880" y="62230"/>
                    <a:pt x="71120" y="34290"/>
                  </a:cubicBezTo>
                  <a:cubicBezTo>
                    <a:pt x="78740" y="19050"/>
                    <a:pt x="88900" y="11430"/>
                    <a:pt x="100330" y="6350"/>
                  </a:cubicBezTo>
                  <a:cubicBezTo>
                    <a:pt x="111760" y="1270"/>
                    <a:pt x="129540" y="0"/>
                    <a:pt x="142240" y="3810"/>
                  </a:cubicBezTo>
                  <a:cubicBezTo>
                    <a:pt x="154940" y="7620"/>
                    <a:pt x="167640" y="19050"/>
                    <a:pt x="173990" y="30480"/>
                  </a:cubicBezTo>
                  <a:cubicBezTo>
                    <a:pt x="180340" y="41910"/>
                    <a:pt x="180340" y="71120"/>
                    <a:pt x="180340" y="7112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7" id="107"/>
          <p:cNvGrpSpPr/>
          <p:nvPr/>
        </p:nvGrpSpPr>
        <p:grpSpPr>
          <a:xfrm rot="0">
            <a:off x="3337560" y="7204710"/>
            <a:ext cx="195262" cy="666750"/>
            <a:chOff x="0" y="0"/>
            <a:chExt cx="260350" cy="889000"/>
          </a:xfrm>
        </p:grpSpPr>
        <p:sp>
          <p:nvSpPr>
            <p:cNvPr name="Freeform 108" id="108"/>
            <p:cNvSpPr/>
            <p:nvPr/>
          </p:nvSpPr>
          <p:spPr>
            <a:xfrm flipH="false" flipV="false" rot="0">
              <a:off x="49530" y="45720"/>
              <a:ext cx="160020" cy="795020"/>
            </a:xfrm>
            <a:custGeom>
              <a:avLst/>
              <a:gdLst/>
              <a:ahLst/>
              <a:cxnLst/>
              <a:rect r="r" b="b" t="t" l="l"/>
              <a:pathLst>
                <a:path h="795020" w="160020">
                  <a:moveTo>
                    <a:pt x="160020" y="68580"/>
                  </a:moveTo>
                  <a:cubicBezTo>
                    <a:pt x="133350" y="304800"/>
                    <a:pt x="152400" y="556260"/>
                    <a:pt x="139700" y="656590"/>
                  </a:cubicBezTo>
                  <a:cubicBezTo>
                    <a:pt x="133350" y="706120"/>
                    <a:pt x="124460" y="744220"/>
                    <a:pt x="110490" y="767080"/>
                  </a:cubicBezTo>
                  <a:cubicBezTo>
                    <a:pt x="101600" y="779780"/>
                    <a:pt x="91440" y="787400"/>
                    <a:pt x="80010" y="791210"/>
                  </a:cubicBezTo>
                  <a:cubicBezTo>
                    <a:pt x="68580" y="795020"/>
                    <a:pt x="54610" y="795020"/>
                    <a:pt x="43180" y="791210"/>
                  </a:cubicBezTo>
                  <a:cubicBezTo>
                    <a:pt x="31750" y="787400"/>
                    <a:pt x="20320" y="778510"/>
                    <a:pt x="12700" y="768350"/>
                  </a:cubicBezTo>
                  <a:cubicBezTo>
                    <a:pt x="6350" y="758190"/>
                    <a:pt x="1270" y="744220"/>
                    <a:pt x="1270" y="732790"/>
                  </a:cubicBezTo>
                  <a:cubicBezTo>
                    <a:pt x="1270" y="721360"/>
                    <a:pt x="6350" y="706120"/>
                    <a:pt x="15240" y="697230"/>
                  </a:cubicBezTo>
                  <a:cubicBezTo>
                    <a:pt x="25400" y="685800"/>
                    <a:pt x="50800" y="675640"/>
                    <a:pt x="66040" y="675640"/>
                  </a:cubicBezTo>
                  <a:cubicBezTo>
                    <a:pt x="78740" y="675640"/>
                    <a:pt x="92710" y="683260"/>
                    <a:pt x="101600" y="690880"/>
                  </a:cubicBezTo>
                  <a:cubicBezTo>
                    <a:pt x="110490" y="698500"/>
                    <a:pt x="118110" y="711200"/>
                    <a:pt x="119380" y="723900"/>
                  </a:cubicBezTo>
                  <a:cubicBezTo>
                    <a:pt x="120650" y="739140"/>
                    <a:pt x="113030" y="765810"/>
                    <a:pt x="101600" y="777240"/>
                  </a:cubicBezTo>
                  <a:cubicBezTo>
                    <a:pt x="90170" y="788670"/>
                    <a:pt x="63500" y="795020"/>
                    <a:pt x="48260" y="792480"/>
                  </a:cubicBezTo>
                  <a:cubicBezTo>
                    <a:pt x="35560" y="791210"/>
                    <a:pt x="24130" y="782320"/>
                    <a:pt x="16510" y="773430"/>
                  </a:cubicBezTo>
                  <a:cubicBezTo>
                    <a:pt x="8890" y="764540"/>
                    <a:pt x="2540" y="753110"/>
                    <a:pt x="1270" y="739140"/>
                  </a:cubicBezTo>
                  <a:cubicBezTo>
                    <a:pt x="0" y="717550"/>
                    <a:pt x="16510" y="697230"/>
                    <a:pt x="21590" y="656590"/>
                  </a:cubicBezTo>
                  <a:cubicBezTo>
                    <a:pt x="35560" y="554990"/>
                    <a:pt x="21590" y="214630"/>
                    <a:pt x="34290" y="114300"/>
                  </a:cubicBezTo>
                  <a:cubicBezTo>
                    <a:pt x="39370" y="74930"/>
                    <a:pt x="41910" y="52070"/>
                    <a:pt x="52070" y="33020"/>
                  </a:cubicBezTo>
                  <a:cubicBezTo>
                    <a:pt x="59690" y="20320"/>
                    <a:pt x="68580" y="10160"/>
                    <a:pt x="81280" y="5080"/>
                  </a:cubicBezTo>
                  <a:cubicBezTo>
                    <a:pt x="95250" y="0"/>
                    <a:pt x="121920" y="2540"/>
                    <a:pt x="134620" y="8890"/>
                  </a:cubicBezTo>
                  <a:cubicBezTo>
                    <a:pt x="143510" y="12700"/>
                    <a:pt x="149860" y="20320"/>
                    <a:pt x="153670" y="29210"/>
                  </a:cubicBezTo>
                  <a:cubicBezTo>
                    <a:pt x="158750" y="39370"/>
                    <a:pt x="160020" y="68580"/>
                    <a:pt x="160020" y="6858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9" id="109"/>
          <p:cNvGrpSpPr/>
          <p:nvPr/>
        </p:nvGrpSpPr>
        <p:grpSpPr>
          <a:xfrm rot="0">
            <a:off x="3040380" y="7362825"/>
            <a:ext cx="909638" cy="279082"/>
            <a:chOff x="0" y="0"/>
            <a:chExt cx="1212850" cy="372110"/>
          </a:xfrm>
        </p:grpSpPr>
        <p:sp>
          <p:nvSpPr>
            <p:cNvPr name="Freeform 110" id="110"/>
            <p:cNvSpPr/>
            <p:nvPr/>
          </p:nvSpPr>
          <p:spPr>
            <a:xfrm flipH="false" flipV="false" rot="0">
              <a:off x="48260" y="40640"/>
              <a:ext cx="1116330" cy="288290"/>
            </a:xfrm>
            <a:custGeom>
              <a:avLst/>
              <a:gdLst/>
              <a:ahLst/>
              <a:cxnLst/>
              <a:rect r="r" b="b" t="t" l="l"/>
              <a:pathLst>
                <a:path h="288290" w="1116330">
                  <a:moveTo>
                    <a:pt x="60960" y="153670"/>
                  </a:moveTo>
                  <a:cubicBezTo>
                    <a:pt x="520700" y="161290"/>
                    <a:pt x="960120" y="0"/>
                    <a:pt x="1056640" y="10160"/>
                  </a:cubicBezTo>
                  <a:cubicBezTo>
                    <a:pt x="1082040" y="12700"/>
                    <a:pt x="1093470" y="21590"/>
                    <a:pt x="1102360" y="31750"/>
                  </a:cubicBezTo>
                  <a:cubicBezTo>
                    <a:pt x="1109980" y="40640"/>
                    <a:pt x="1113790" y="53340"/>
                    <a:pt x="1113790" y="64770"/>
                  </a:cubicBezTo>
                  <a:cubicBezTo>
                    <a:pt x="1113790" y="76200"/>
                    <a:pt x="1108710" y="88900"/>
                    <a:pt x="1102360" y="97790"/>
                  </a:cubicBezTo>
                  <a:cubicBezTo>
                    <a:pt x="1096010" y="106680"/>
                    <a:pt x="1084580" y="114300"/>
                    <a:pt x="1073150" y="116840"/>
                  </a:cubicBezTo>
                  <a:cubicBezTo>
                    <a:pt x="1059180" y="119380"/>
                    <a:pt x="1035050" y="113030"/>
                    <a:pt x="1023620" y="105410"/>
                  </a:cubicBezTo>
                  <a:cubicBezTo>
                    <a:pt x="1014730" y="99060"/>
                    <a:pt x="1008380" y="86360"/>
                    <a:pt x="1005840" y="76200"/>
                  </a:cubicBezTo>
                  <a:cubicBezTo>
                    <a:pt x="1003300" y="66040"/>
                    <a:pt x="1003300" y="52070"/>
                    <a:pt x="1009650" y="41910"/>
                  </a:cubicBezTo>
                  <a:cubicBezTo>
                    <a:pt x="1016000" y="29210"/>
                    <a:pt x="1036320" y="15240"/>
                    <a:pt x="1050290" y="11430"/>
                  </a:cubicBezTo>
                  <a:cubicBezTo>
                    <a:pt x="1061720" y="8890"/>
                    <a:pt x="1074420" y="11430"/>
                    <a:pt x="1084580" y="16510"/>
                  </a:cubicBezTo>
                  <a:cubicBezTo>
                    <a:pt x="1094740" y="21590"/>
                    <a:pt x="1103630" y="31750"/>
                    <a:pt x="1108710" y="41910"/>
                  </a:cubicBezTo>
                  <a:cubicBezTo>
                    <a:pt x="1113790" y="52070"/>
                    <a:pt x="1116330" y="64770"/>
                    <a:pt x="1112520" y="76200"/>
                  </a:cubicBezTo>
                  <a:cubicBezTo>
                    <a:pt x="1108710" y="88900"/>
                    <a:pt x="1101090" y="101600"/>
                    <a:pt x="1079500" y="114300"/>
                  </a:cubicBezTo>
                  <a:cubicBezTo>
                    <a:pt x="994410" y="165100"/>
                    <a:pt x="528320" y="267970"/>
                    <a:pt x="335280" y="280670"/>
                  </a:cubicBezTo>
                  <a:cubicBezTo>
                    <a:pt x="213360" y="288290"/>
                    <a:pt x="80010" y="274320"/>
                    <a:pt x="34290" y="254000"/>
                  </a:cubicBezTo>
                  <a:cubicBezTo>
                    <a:pt x="17780" y="246380"/>
                    <a:pt x="11430" y="238760"/>
                    <a:pt x="6350" y="228600"/>
                  </a:cubicBezTo>
                  <a:cubicBezTo>
                    <a:pt x="1270" y="218440"/>
                    <a:pt x="0" y="203200"/>
                    <a:pt x="2540" y="191770"/>
                  </a:cubicBezTo>
                  <a:cubicBezTo>
                    <a:pt x="5080" y="180340"/>
                    <a:pt x="13970" y="167640"/>
                    <a:pt x="24130" y="161290"/>
                  </a:cubicBezTo>
                  <a:cubicBezTo>
                    <a:pt x="34290" y="154940"/>
                    <a:pt x="60960" y="153670"/>
                    <a:pt x="60960" y="15367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1" id="111"/>
          <p:cNvGrpSpPr/>
          <p:nvPr/>
        </p:nvGrpSpPr>
        <p:grpSpPr>
          <a:xfrm rot="0">
            <a:off x="3635692" y="7059930"/>
            <a:ext cx="537210" cy="815340"/>
            <a:chOff x="0" y="0"/>
            <a:chExt cx="716280" cy="1087120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46990" y="46990"/>
              <a:ext cx="637540" cy="994410"/>
            </a:xfrm>
            <a:custGeom>
              <a:avLst/>
              <a:gdLst/>
              <a:ahLst/>
              <a:cxnLst/>
              <a:rect r="r" b="b" t="t" l="l"/>
              <a:pathLst>
                <a:path h="994410" w="637540">
                  <a:moveTo>
                    <a:pt x="252730" y="53340"/>
                  </a:moveTo>
                  <a:cubicBezTo>
                    <a:pt x="454660" y="1270"/>
                    <a:pt x="480060" y="0"/>
                    <a:pt x="504190" y="3810"/>
                  </a:cubicBezTo>
                  <a:cubicBezTo>
                    <a:pt x="525780" y="7620"/>
                    <a:pt x="544830" y="10160"/>
                    <a:pt x="561340" y="24130"/>
                  </a:cubicBezTo>
                  <a:cubicBezTo>
                    <a:pt x="582930" y="43180"/>
                    <a:pt x="600710" y="77470"/>
                    <a:pt x="612140" y="119380"/>
                  </a:cubicBezTo>
                  <a:cubicBezTo>
                    <a:pt x="631190" y="190500"/>
                    <a:pt x="637540" y="328930"/>
                    <a:pt x="618490" y="419100"/>
                  </a:cubicBezTo>
                  <a:cubicBezTo>
                    <a:pt x="600710" y="501650"/>
                    <a:pt x="552450" y="572770"/>
                    <a:pt x="510540" y="643890"/>
                  </a:cubicBezTo>
                  <a:cubicBezTo>
                    <a:pt x="469900" y="715010"/>
                    <a:pt x="416560" y="788670"/>
                    <a:pt x="370840" y="844550"/>
                  </a:cubicBezTo>
                  <a:cubicBezTo>
                    <a:pt x="334010" y="889000"/>
                    <a:pt x="298450" y="934720"/>
                    <a:pt x="262890" y="958850"/>
                  </a:cubicBezTo>
                  <a:cubicBezTo>
                    <a:pt x="237490" y="976630"/>
                    <a:pt x="209550" y="985520"/>
                    <a:pt x="185420" y="989330"/>
                  </a:cubicBezTo>
                  <a:cubicBezTo>
                    <a:pt x="165100" y="993140"/>
                    <a:pt x="147320" y="994410"/>
                    <a:pt x="127000" y="988060"/>
                  </a:cubicBezTo>
                  <a:cubicBezTo>
                    <a:pt x="101600" y="980440"/>
                    <a:pt x="69850" y="961390"/>
                    <a:pt x="50800" y="934720"/>
                  </a:cubicBezTo>
                  <a:cubicBezTo>
                    <a:pt x="26670" y="901700"/>
                    <a:pt x="7620" y="839470"/>
                    <a:pt x="3810" y="795020"/>
                  </a:cubicBezTo>
                  <a:cubicBezTo>
                    <a:pt x="0" y="756920"/>
                    <a:pt x="6350" y="715010"/>
                    <a:pt x="20320" y="684530"/>
                  </a:cubicBezTo>
                  <a:cubicBezTo>
                    <a:pt x="33020" y="657860"/>
                    <a:pt x="55880" y="635000"/>
                    <a:pt x="77470" y="619760"/>
                  </a:cubicBezTo>
                  <a:cubicBezTo>
                    <a:pt x="96520" y="607060"/>
                    <a:pt x="116840" y="601980"/>
                    <a:pt x="138430" y="596900"/>
                  </a:cubicBezTo>
                  <a:cubicBezTo>
                    <a:pt x="163830" y="591820"/>
                    <a:pt x="187960" y="589280"/>
                    <a:pt x="219710" y="589280"/>
                  </a:cubicBezTo>
                  <a:cubicBezTo>
                    <a:pt x="262890" y="588010"/>
                    <a:pt x="326390" y="585470"/>
                    <a:pt x="370840" y="598170"/>
                  </a:cubicBezTo>
                  <a:cubicBezTo>
                    <a:pt x="411480" y="609600"/>
                    <a:pt x="450850" y="636270"/>
                    <a:pt x="480060" y="656590"/>
                  </a:cubicBezTo>
                  <a:cubicBezTo>
                    <a:pt x="502920" y="673100"/>
                    <a:pt x="519430" y="685800"/>
                    <a:pt x="537210" y="707390"/>
                  </a:cubicBezTo>
                  <a:cubicBezTo>
                    <a:pt x="558800" y="734060"/>
                    <a:pt x="591820" y="779780"/>
                    <a:pt x="591820" y="807720"/>
                  </a:cubicBezTo>
                  <a:cubicBezTo>
                    <a:pt x="591820" y="828040"/>
                    <a:pt x="577850" y="849630"/>
                    <a:pt x="563880" y="859790"/>
                  </a:cubicBezTo>
                  <a:cubicBezTo>
                    <a:pt x="548640" y="869950"/>
                    <a:pt x="519430" y="871220"/>
                    <a:pt x="504190" y="866140"/>
                  </a:cubicBezTo>
                  <a:cubicBezTo>
                    <a:pt x="491490" y="862330"/>
                    <a:pt x="480060" y="850900"/>
                    <a:pt x="473710" y="840740"/>
                  </a:cubicBezTo>
                  <a:cubicBezTo>
                    <a:pt x="467360" y="829310"/>
                    <a:pt x="462280" y="815340"/>
                    <a:pt x="464820" y="801370"/>
                  </a:cubicBezTo>
                  <a:cubicBezTo>
                    <a:pt x="467360" y="784860"/>
                    <a:pt x="482600" y="760730"/>
                    <a:pt x="497840" y="751840"/>
                  </a:cubicBezTo>
                  <a:cubicBezTo>
                    <a:pt x="513080" y="742950"/>
                    <a:pt x="542290" y="742950"/>
                    <a:pt x="557530" y="751840"/>
                  </a:cubicBezTo>
                  <a:cubicBezTo>
                    <a:pt x="572770" y="760730"/>
                    <a:pt x="589280" y="783590"/>
                    <a:pt x="590550" y="801370"/>
                  </a:cubicBezTo>
                  <a:cubicBezTo>
                    <a:pt x="591820" y="819150"/>
                    <a:pt x="581660" y="844550"/>
                    <a:pt x="568960" y="855980"/>
                  </a:cubicBezTo>
                  <a:cubicBezTo>
                    <a:pt x="556260" y="867410"/>
                    <a:pt x="532130" y="875030"/>
                    <a:pt x="511810" y="868680"/>
                  </a:cubicBezTo>
                  <a:cubicBezTo>
                    <a:pt x="477520" y="858520"/>
                    <a:pt x="435610" y="777240"/>
                    <a:pt x="400050" y="750570"/>
                  </a:cubicBezTo>
                  <a:cubicBezTo>
                    <a:pt x="374650" y="731520"/>
                    <a:pt x="356870" y="720090"/>
                    <a:pt x="327660" y="712470"/>
                  </a:cubicBezTo>
                  <a:cubicBezTo>
                    <a:pt x="289560" y="703580"/>
                    <a:pt x="226060" y="709930"/>
                    <a:pt x="190500" y="713740"/>
                  </a:cubicBezTo>
                  <a:cubicBezTo>
                    <a:pt x="166370" y="716280"/>
                    <a:pt x="143510" y="713740"/>
                    <a:pt x="132080" y="726440"/>
                  </a:cubicBezTo>
                  <a:cubicBezTo>
                    <a:pt x="119380" y="740410"/>
                    <a:pt x="124460" y="777240"/>
                    <a:pt x="127000" y="801370"/>
                  </a:cubicBezTo>
                  <a:cubicBezTo>
                    <a:pt x="129540" y="826770"/>
                    <a:pt x="133350" y="868680"/>
                    <a:pt x="147320" y="875030"/>
                  </a:cubicBezTo>
                  <a:cubicBezTo>
                    <a:pt x="160020" y="880110"/>
                    <a:pt x="181610" y="863600"/>
                    <a:pt x="201930" y="848360"/>
                  </a:cubicBezTo>
                  <a:cubicBezTo>
                    <a:pt x="233680" y="824230"/>
                    <a:pt x="271780" y="782320"/>
                    <a:pt x="309880" y="731520"/>
                  </a:cubicBezTo>
                  <a:cubicBezTo>
                    <a:pt x="367030" y="654050"/>
                    <a:pt x="466090" y="524510"/>
                    <a:pt x="496570" y="416560"/>
                  </a:cubicBezTo>
                  <a:cubicBezTo>
                    <a:pt x="524510" y="320040"/>
                    <a:pt x="542290" y="154940"/>
                    <a:pt x="502920" y="119380"/>
                  </a:cubicBezTo>
                  <a:cubicBezTo>
                    <a:pt x="476250" y="95250"/>
                    <a:pt x="405130" y="125730"/>
                    <a:pt x="363220" y="134620"/>
                  </a:cubicBezTo>
                  <a:cubicBezTo>
                    <a:pt x="327660" y="142240"/>
                    <a:pt x="292100" y="167640"/>
                    <a:pt x="267970" y="166370"/>
                  </a:cubicBezTo>
                  <a:cubicBezTo>
                    <a:pt x="252730" y="165100"/>
                    <a:pt x="240030" y="157480"/>
                    <a:pt x="231140" y="147320"/>
                  </a:cubicBezTo>
                  <a:cubicBezTo>
                    <a:pt x="222250" y="138430"/>
                    <a:pt x="217170" y="120650"/>
                    <a:pt x="215900" y="109220"/>
                  </a:cubicBezTo>
                  <a:cubicBezTo>
                    <a:pt x="214630" y="99060"/>
                    <a:pt x="217170" y="90170"/>
                    <a:pt x="222250" y="81280"/>
                  </a:cubicBezTo>
                  <a:cubicBezTo>
                    <a:pt x="228600" y="71120"/>
                    <a:pt x="252730" y="53340"/>
                    <a:pt x="252730" y="5334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3" id="113"/>
          <p:cNvGrpSpPr/>
          <p:nvPr/>
        </p:nvGrpSpPr>
        <p:grpSpPr>
          <a:xfrm rot="0">
            <a:off x="4291012" y="7325678"/>
            <a:ext cx="194310" cy="455295"/>
            <a:chOff x="0" y="0"/>
            <a:chExt cx="259080" cy="607060"/>
          </a:xfrm>
        </p:grpSpPr>
        <p:sp>
          <p:nvSpPr>
            <p:cNvPr name="Freeform 114" id="114"/>
            <p:cNvSpPr/>
            <p:nvPr/>
          </p:nvSpPr>
          <p:spPr>
            <a:xfrm flipH="false" flipV="false" rot="0">
              <a:off x="36830" y="49530"/>
              <a:ext cx="173990" cy="508000"/>
            </a:xfrm>
            <a:custGeom>
              <a:avLst/>
              <a:gdLst/>
              <a:ahLst/>
              <a:cxnLst/>
              <a:rect r="r" b="b" t="t" l="l"/>
              <a:pathLst>
                <a:path h="508000" w="173990">
                  <a:moveTo>
                    <a:pt x="127000" y="57150"/>
                  </a:moveTo>
                  <a:cubicBezTo>
                    <a:pt x="132080" y="411480"/>
                    <a:pt x="168910" y="429260"/>
                    <a:pt x="171450" y="449580"/>
                  </a:cubicBezTo>
                  <a:cubicBezTo>
                    <a:pt x="173990" y="462280"/>
                    <a:pt x="168910" y="474980"/>
                    <a:pt x="161290" y="483870"/>
                  </a:cubicBezTo>
                  <a:cubicBezTo>
                    <a:pt x="152400" y="495300"/>
                    <a:pt x="129540" y="505460"/>
                    <a:pt x="114300" y="506730"/>
                  </a:cubicBezTo>
                  <a:cubicBezTo>
                    <a:pt x="101600" y="508000"/>
                    <a:pt x="88900" y="502920"/>
                    <a:pt x="80010" y="495300"/>
                  </a:cubicBezTo>
                  <a:cubicBezTo>
                    <a:pt x="71120" y="488950"/>
                    <a:pt x="62230" y="476250"/>
                    <a:pt x="60960" y="464820"/>
                  </a:cubicBezTo>
                  <a:cubicBezTo>
                    <a:pt x="58420" y="450850"/>
                    <a:pt x="64770" y="425450"/>
                    <a:pt x="73660" y="414020"/>
                  </a:cubicBezTo>
                  <a:cubicBezTo>
                    <a:pt x="81280" y="405130"/>
                    <a:pt x="92710" y="398780"/>
                    <a:pt x="104140" y="396240"/>
                  </a:cubicBezTo>
                  <a:cubicBezTo>
                    <a:pt x="115570" y="393700"/>
                    <a:pt x="129540" y="394970"/>
                    <a:pt x="139700" y="401320"/>
                  </a:cubicBezTo>
                  <a:cubicBezTo>
                    <a:pt x="152400" y="408940"/>
                    <a:pt x="167640" y="427990"/>
                    <a:pt x="170180" y="443230"/>
                  </a:cubicBezTo>
                  <a:cubicBezTo>
                    <a:pt x="172720" y="458470"/>
                    <a:pt x="163830" y="482600"/>
                    <a:pt x="152400" y="492760"/>
                  </a:cubicBezTo>
                  <a:cubicBezTo>
                    <a:pt x="140970" y="502920"/>
                    <a:pt x="115570" y="508000"/>
                    <a:pt x="101600" y="505460"/>
                  </a:cubicBezTo>
                  <a:cubicBezTo>
                    <a:pt x="90170" y="502920"/>
                    <a:pt x="82550" y="496570"/>
                    <a:pt x="72390" y="486410"/>
                  </a:cubicBezTo>
                  <a:cubicBezTo>
                    <a:pt x="55880" y="468630"/>
                    <a:pt x="31750" y="438150"/>
                    <a:pt x="20320" y="396240"/>
                  </a:cubicBezTo>
                  <a:cubicBezTo>
                    <a:pt x="0" y="321310"/>
                    <a:pt x="3810" y="113030"/>
                    <a:pt x="13970" y="57150"/>
                  </a:cubicBezTo>
                  <a:cubicBezTo>
                    <a:pt x="17780" y="38100"/>
                    <a:pt x="20320" y="29210"/>
                    <a:pt x="27940" y="20320"/>
                  </a:cubicBezTo>
                  <a:cubicBezTo>
                    <a:pt x="36830" y="11430"/>
                    <a:pt x="50800" y="2540"/>
                    <a:pt x="63500" y="1270"/>
                  </a:cubicBezTo>
                  <a:cubicBezTo>
                    <a:pt x="78740" y="0"/>
                    <a:pt x="102870" y="10160"/>
                    <a:pt x="113030" y="20320"/>
                  </a:cubicBezTo>
                  <a:cubicBezTo>
                    <a:pt x="121920" y="29210"/>
                    <a:pt x="127000" y="57150"/>
                    <a:pt x="127000" y="5715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5" id="115"/>
          <p:cNvGrpSpPr/>
          <p:nvPr/>
        </p:nvGrpSpPr>
        <p:grpSpPr>
          <a:xfrm rot="0">
            <a:off x="4097655" y="7502843"/>
            <a:ext cx="560070" cy="160020"/>
            <a:chOff x="0" y="0"/>
            <a:chExt cx="746760" cy="213360"/>
          </a:xfrm>
        </p:grpSpPr>
        <p:sp>
          <p:nvSpPr>
            <p:cNvPr name="Freeform 116" id="116"/>
            <p:cNvSpPr/>
            <p:nvPr/>
          </p:nvSpPr>
          <p:spPr>
            <a:xfrm flipH="false" flipV="false" rot="0">
              <a:off x="49530" y="50800"/>
              <a:ext cx="647700" cy="133350"/>
            </a:xfrm>
            <a:custGeom>
              <a:avLst/>
              <a:gdLst/>
              <a:ahLst/>
              <a:cxnLst/>
              <a:rect r="r" b="b" t="t" l="l"/>
              <a:pathLst>
                <a:path h="133350" w="647700">
                  <a:moveTo>
                    <a:pt x="57150" y="0"/>
                  </a:moveTo>
                  <a:cubicBezTo>
                    <a:pt x="626110" y="8890"/>
                    <a:pt x="631190" y="15240"/>
                    <a:pt x="637540" y="24130"/>
                  </a:cubicBezTo>
                  <a:cubicBezTo>
                    <a:pt x="643890" y="33020"/>
                    <a:pt x="646430" y="46990"/>
                    <a:pt x="646430" y="58420"/>
                  </a:cubicBezTo>
                  <a:cubicBezTo>
                    <a:pt x="646430" y="69850"/>
                    <a:pt x="642620" y="83820"/>
                    <a:pt x="633730" y="92710"/>
                  </a:cubicBezTo>
                  <a:cubicBezTo>
                    <a:pt x="623570" y="102870"/>
                    <a:pt x="600710" y="113030"/>
                    <a:pt x="585470" y="111760"/>
                  </a:cubicBezTo>
                  <a:cubicBezTo>
                    <a:pt x="570230" y="110490"/>
                    <a:pt x="548640" y="95250"/>
                    <a:pt x="541020" y="82550"/>
                  </a:cubicBezTo>
                  <a:cubicBezTo>
                    <a:pt x="534670" y="72390"/>
                    <a:pt x="533400" y="58420"/>
                    <a:pt x="535940" y="46990"/>
                  </a:cubicBezTo>
                  <a:cubicBezTo>
                    <a:pt x="538480" y="35560"/>
                    <a:pt x="543560" y="22860"/>
                    <a:pt x="552450" y="15240"/>
                  </a:cubicBezTo>
                  <a:cubicBezTo>
                    <a:pt x="563880" y="6350"/>
                    <a:pt x="589280" y="0"/>
                    <a:pt x="603250" y="1270"/>
                  </a:cubicBezTo>
                  <a:cubicBezTo>
                    <a:pt x="614680" y="2540"/>
                    <a:pt x="626110" y="8890"/>
                    <a:pt x="633730" y="19050"/>
                  </a:cubicBezTo>
                  <a:cubicBezTo>
                    <a:pt x="642620" y="30480"/>
                    <a:pt x="647700" y="57150"/>
                    <a:pt x="645160" y="71120"/>
                  </a:cubicBezTo>
                  <a:cubicBezTo>
                    <a:pt x="642620" y="82550"/>
                    <a:pt x="633730" y="93980"/>
                    <a:pt x="624840" y="100330"/>
                  </a:cubicBezTo>
                  <a:cubicBezTo>
                    <a:pt x="615950" y="106680"/>
                    <a:pt x="609600" y="109220"/>
                    <a:pt x="590550" y="111760"/>
                  </a:cubicBezTo>
                  <a:cubicBezTo>
                    <a:pt x="518160" y="123190"/>
                    <a:pt x="114300" y="133350"/>
                    <a:pt x="43180" y="110490"/>
                  </a:cubicBezTo>
                  <a:cubicBezTo>
                    <a:pt x="24130" y="104140"/>
                    <a:pt x="16510" y="97790"/>
                    <a:pt x="10160" y="87630"/>
                  </a:cubicBezTo>
                  <a:cubicBezTo>
                    <a:pt x="3810" y="77470"/>
                    <a:pt x="0" y="62230"/>
                    <a:pt x="1270" y="49530"/>
                  </a:cubicBezTo>
                  <a:cubicBezTo>
                    <a:pt x="2540" y="36830"/>
                    <a:pt x="10160" y="21590"/>
                    <a:pt x="19050" y="13970"/>
                  </a:cubicBezTo>
                  <a:cubicBezTo>
                    <a:pt x="27940" y="5080"/>
                    <a:pt x="57150" y="0"/>
                    <a:pt x="57150" y="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17" id="117"/>
          <p:cNvGrpSpPr/>
          <p:nvPr/>
        </p:nvGrpSpPr>
        <p:grpSpPr>
          <a:xfrm rot="0">
            <a:off x="4504372" y="6939915"/>
            <a:ext cx="588645" cy="922020"/>
            <a:chOff x="0" y="0"/>
            <a:chExt cx="784860" cy="1229360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48260" y="49530"/>
              <a:ext cx="689610" cy="1130300"/>
            </a:xfrm>
            <a:custGeom>
              <a:avLst/>
              <a:gdLst/>
              <a:ahLst/>
              <a:cxnLst/>
              <a:rect r="r" b="b" t="t" l="l"/>
              <a:pathLst>
                <a:path h="1130300" w="689610">
                  <a:moveTo>
                    <a:pt x="21590" y="102870"/>
                  </a:moveTo>
                  <a:cubicBezTo>
                    <a:pt x="118110" y="35560"/>
                    <a:pt x="148590" y="25400"/>
                    <a:pt x="177800" y="17780"/>
                  </a:cubicBezTo>
                  <a:cubicBezTo>
                    <a:pt x="207010" y="10160"/>
                    <a:pt x="240030" y="0"/>
                    <a:pt x="266700" y="1270"/>
                  </a:cubicBezTo>
                  <a:cubicBezTo>
                    <a:pt x="287020" y="2540"/>
                    <a:pt x="306070" y="7620"/>
                    <a:pt x="322580" y="17780"/>
                  </a:cubicBezTo>
                  <a:cubicBezTo>
                    <a:pt x="340360" y="29210"/>
                    <a:pt x="356870" y="48260"/>
                    <a:pt x="368300" y="67310"/>
                  </a:cubicBezTo>
                  <a:cubicBezTo>
                    <a:pt x="378460" y="85090"/>
                    <a:pt x="383540" y="101600"/>
                    <a:pt x="388620" y="127000"/>
                  </a:cubicBezTo>
                  <a:cubicBezTo>
                    <a:pt x="396240" y="167640"/>
                    <a:pt x="405130" y="233680"/>
                    <a:pt x="397510" y="292100"/>
                  </a:cubicBezTo>
                  <a:cubicBezTo>
                    <a:pt x="388620" y="359410"/>
                    <a:pt x="369570" y="463550"/>
                    <a:pt x="331470" y="508000"/>
                  </a:cubicBezTo>
                  <a:cubicBezTo>
                    <a:pt x="302260" y="542290"/>
                    <a:pt x="240030" y="574040"/>
                    <a:pt x="215900" y="563880"/>
                  </a:cubicBezTo>
                  <a:cubicBezTo>
                    <a:pt x="193040" y="553720"/>
                    <a:pt x="175260" y="486410"/>
                    <a:pt x="184150" y="462280"/>
                  </a:cubicBezTo>
                  <a:cubicBezTo>
                    <a:pt x="191770" y="441960"/>
                    <a:pt x="222250" y="427990"/>
                    <a:pt x="245110" y="420370"/>
                  </a:cubicBezTo>
                  <a:cubicBezTo>
                    <a:pt x="270510" y="411480"/>
                    <a:pt x="302260" y="414020"/>
                    <a:pt x="331470" y="416560"/>
                  </a:cubicBezTo>
                  <a:cubicBezTo>
                    <a:pt x="360680" y="419100"/>
                    <a:pt x="389890" y="426720"/>
                    <a:pt x="419100" y="436880"/>
                  </a:cubicBezTo>
                  <a:cubicBezTo>
                    <a:pt x="449580" y="447040"/>
                    <a:pt x="480060" y="459740"/>
                    <a:pt x="510540" y="480060"/>
                  </a:cubicBezTo>
                  <a:cubicBezTo>
                    <a:pt x="548640" y="505460"/>
                    <a:pt x="599440" y="552450"/>
                    <a:pt x="624840" y="581660"/>
                  </a:cubicBezTo>
                  <a:cubicBezTo>
                    <a:pt x="640080" y="599440"/>
                    <a:pt x="648970" y="608330"/>
                    <a:pt x="657860" y="629920"/>
                  </a:cubicBezTo>
                  <a:cubicBezTo>
                    <a:pt x="671830" y="665480"/>
                    <a:pt x="680720" y="741680"/>
                    <a:pt x="684530" y="783590"/>
                  </a:cubicBezTo>
                  <a:cubicBezTo>
                    <a:pt x="687070" y="812800"/>
                    <a:pt x="689610" y="834390"/>
                    <a:pt x="685800" y="859790"/>
                  </a:cubicBezTo>
                  <a:cubicBezTo>
                    <a:pt x="681990" y="886460"/>
                    <a:pt x="673100" y="914400"/>
                    <a:pt x="664210" y="938530"/>
                  </a:cubicBezTo>
                  <a:cubicBezTo>
                    <a:pt x="656590" y="960120"/>
                    <a:pt x="651510" y="979170"/>
                    <a:pt x="637540" y="998220"/>
                  </a:cubicBezTo>
                  <a:cubicBezTo>
                    <a:pt x="619760" y="1021080"/>
                    <a:pt x="590550" y="1041400"/>
                    <a:pt x="561340" y="1060450"/>
                  </a:cubicBezTo>
                  <a:cubicBezTo>
                    <a:pt x="528320" y="1082040"/>
                    <a:pt x="480060" y="1111250"/>
                    <a:pt x="447040" y="1121410"/>
                  </a:cubicBezTo>
                  <a:cubicBezTo>
                    <a:pt x="424180" y="1129030"/>
                    <a:pt x="407670" y="1130300"/>
                    <a:pt x="384810" y="1129030"/>
                  </a:cubicBezTo>
                  <a:cubicBezTo>
                    <a:pt x="354330" y="1127760"/>
                    <a:pt x="307340" y="1125220"/>
                    <a:pt x="279400" y="1108710"/>
                  </a:cubicBezTo>
                  <a:cubicBezTo>
                    <a:pt x="255270" y="1094740"/>
                    <a:pt x="245110" y="1062990"/>
                    <a:pt x="224790" y="1045210"/>
                  </a:cubicBezTo>
                  <a:cubicBezTo>
                    <a:pt x="205740" y="1027430"/>
                    <a:pt x="176530" y="1019810"/>
                    <a:pt x="162560" y="1002030"/>
                  </a:cubicBezTo>
                  <a:cubicBezTo>
                    <a:pt x="149860" y="986790"/>
                    <a:pt x="140970" y="962660"/>
                    <a:pt x="142240" y="946150"/>
                  </a:cubicBezTo>
                  <a:cubicBezTo>
                    <a:pt x="143510" y="932180"/>
                    <a:pt x="152400" y="918210"/>
                    <a:pt x="161290" y="909320"/>
                  </a:cubicBezTo>
                  <a:cubicBezTo>
                    <a:pt x="170180" y="900430"/>
                    <a:pt x="184150" y="891540"/>
                    <a:pt x="198120" y="891540"/>
                  </a:cubicBezTo>
                  <a:cubicBezTo>
                    <a:pt x="214630" y="890270"/>
                    <a:pt x="242570" y="899160"/>
                    <a:pt x="254000" y="913130"/>
                  </a:cubicBezTo>
                  <a:cubicBezTo>
                    <a:pt x="265430" y="927100"/>
                    <a:pt x="270510" y="956310"/>
                    <a:pt x="267970" y="972820"/>
                  </a:cubicBezTo>
                  <a:cubicBezTo>
                    <a:pt x="265430" y="985520"/>
                    <a:pt x="255270" y="998220"/>
                    <a:pt x="245110" y="1005840"/>
                  </a:cubicBezTo>
                  <a:cubicBezTo>
                    <a:pt x="234950" y="1013460"/>
                    <a:pt x="219710" y="1019810"/>
                    <a:pt x="207010" y="1019810"/>
                  </a:cubicBezTo>
                  <a:cubicBezTo>
                    <a:pt x="194310" y="1019810"/>
                    <a:pt x="177800" y="1016000"/>
                    <a:pt x="167640" y="1007110"/>
                  </a:cubicBezTo>
                  <a:cubicBezTo>
                    <a:pt x="154940" y="995680"/>
                    <a:pt x="142240" y="969010"/>
                    <a:pt x="142240" y="952500"/>
                  </a:cubicBezTo>
                  <a:cubicBezTo>
                    <a:pt x="142240" y="938530"/>
                    <a:pt x="148590" y="924560"/>
                    <a:pt x="157480" y="914400"/>
                  </a:cubicBezTo>
                  <a:cubicBezTo>
                    <a:pt x="165100" y="904240"/>
                    <a:pt x="177800" y="895350"/>
                    <a:pt x="191770" y="892810"/>
                  </a:cubicBezTo>
                  <a:cubicBezTo>
                    <a:pt x="208280" y="890270"/>
                    <a:pt x="229870" y="896620"/>
                    <a:pt x="250190" y="909320"/>
                  </a:cubicBezTo>
                  <a:cubicBezTo>
                    <a:pt x="279400" y="927100"/>
                    <a:pt x="307340" y="991870"/>
                    <a:pt x="337820" y="1004570"/>
                  </a:cubicBezTo>
                  <a:cubicBezTo>
                    <a:pt x="360680" y="1013460"/>
                    <a:pt x="388620" y="1005840"/>
                    <a:pt x="410210" y="1000760"/>
                  </a:cubicBezTo>
                  <a:cubicBezTo>
                    <a:pt x="430530" y="995680"/>
                    <a:pt x="445770" y="988060"/>
                    <a:pt x="464820" y="976630"/>
                  </a:cubicBezTo>
                  <a:cubicBezTo>
                    <a:pt x="487680" y="962660"/>
                    <a:pt x="518160" y="941070"/>
                    <a:pt x="534670" y="916940"/>
                  </a:cubicBezTo>
                  <a:cubicBezTo>
                    <a:pt x="549910" y="894080"/>
                    <a:pt x="557530" y="867410"/>
                    <a:pt x="561340" y="836930"/>
                  </a:cubicBezTo>
                  <a:cubicBezTo>
                    <a:pt x="566420" y="796290"/>
                    <a:pt x="572770" y="737870"/>
                    <a:pt x="553720" y="694690"/>
                  </a:cubicBezTo>
                  <a:cubicBezTo>
                    <a:pt x="532130" y="646430"/>
                    <a:pt x="463550" y="593090"/>
                    <a:pt x="421640" y="567690"/>
                  </a:cubicBezTo>
                  <a:cubicBezTo>
                    <a:pt x="391160" y="549910"/>
                    <a:pt x="361950" y="543560"/>
                    <a:pt x="334010" y="538480"/>
                  </a:cubicBezTo>
                  <a:cubicBezTo>
                    <a:pt x="311150" y="533400"/>
                    <a:pt x="280670" y="546100"/>
                    <a:pt x="267970" y="534670"/>
                  </a:cubicBezTo>
                  <a:cubicBezTo>
                    <a:pt x="256540" y="523240"/>
                    <a:pt x="266700" y="492760"/>
                    <a:pt x="260350" y="473710"/>
                  </a:cubicBezTo>
                  <a:cubicBezTo>
                    <a:pt x="254000" y="454660"/>
                    <a:pt x="232410" y="438150"/>
                    <a:pt x="232410" y="421640"/>
                  </a:cubicBezTo>
                  <a:cubicBezTo>
                    <a:pt x="232410" y="403860"/>
                    <a:pt x="256540" y="389890"/>
                    <a:pt x="264160" y="370840"/>
                  </a:cubicBezTo>
                  <a:cubicBezTo>
                    <a:pt x="273050" y="347980"/>
                    <a:pt x="279400" y="320040"/>
                    <a:pt x="281940" y="292100"/>
                  </a:cubicBezTo>
                  <a:cubicBezTo>
                    <a:pt x="284480" y="260350"/>
                    <a:pt x="285750" y="222250"/>
                    <a:pt x="279400" y="191770"/>
                  </a:cubicBezTo>
                  <a:cubicBezTo>
                    <a:pt x="274320" y="163830"/>
                    <a:pt x="269240" y="125730"/>
                    <a:pt x="250190" y="115570"/>
                  </a:cubicBezTo>
                  <a:cubicBezTo>
                    <a:pt x="229870" y="105410"/>
                    <a:pt x="185420" y="123190"/>
                    <a:pt x="158750" y="137160"/>
                  </a:cubicBezTo>
                  <a:cubicBezTo>
                    <a:pt x="133350" y="149860"/>
                    <a:pt x="114300" y="181610"/>
                    <a:pt x="93980" y="193040"/>
                  </a:cubicBezTo>
                  <a:cubicBezTo>
                    <a:pt x="80010" y="200660"/>
                    <a:pt x="67310" y="207010"/>
                    <a:pt x="54610" y="205740"/>
                  </a:cubicBezTo>
                  <a:cubicBezTo>
                    <a:pt x="41910" y="204470"/>
                    <a:pt x="26670" y="196850"/>
                    <a:pt x="17780" y="189230"/>
                  </a:cubicBezTo>
                  <a:cubicBezTo>
                    <a:pt x="10160" y="182880"/>
                    <a:pt x="3810" y="175260"/>
                    <a:pt x="2540" y="165100"/>
                  </a:cubicBezTo>
                  <a:cubicBezTo>
                    <a:pt x="0" y="149860"/>
                    <a:pt x="21590" y="102870"/>
                    <a:pt x="21590" y="102870"/>
                  </a:cubicBezTo>
                </a:path>
              </a:pathLst>
            </a:custGeom>
            <a:solidFill>
              <a:srgbClr val="8C52FF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711948">
            <a:off x="9797904" y="-411811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52796" y="1523598"/>
            <a:ext cx="6293300" cy="6089693"/>
          </a:xfrm>
          <a:custGeom>
            <a:avLst/>
            <a:gdLst/>
            <a:ahLst/>
            <a:cxnLst/>
            <a:rect r="r" b="b" t="t" l="l"/>
            <a:pathLst>
              <a:path h="6089693" w="6293300">
                <a:moveTo>
                  <a:pt x="0" y="0"/>
                </a:moveTo>
                <a:lnTo>
                  <a:pt x="6293300" y="0"/>
                </a:lnTo>
                <a:lnTo>
                  <a:pt x="6293300" y="6089693"/>
                </a:lnTo>
                <a:lnTo>
                  <a:pt x="0" y="60896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79458" y="2432693"/>
            <a:ext cx="8776097" cy="4173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many? </a:t>
            </a:r>
          </a:p>
          <a:p>
            <a:pPr>
              <a:lnSpc>
                <a:spcPts val="8399"/>
              </a:lnSpc>
            </a:pPr>
          </a:p>
          <a:p>
            <a:pPr>
              <a:lnSpc>
                <a:spcPts val="8399"/>
              </a:lnSpc>
            </a:pPr>
            <a:r>
              <a:rPr lang="en-US" sz="5999">
                <a:solidFill>
                  <a:srgbClr val="000000"/>
                </a:solidFill>
                <a:latin typeface="Century Gothic Paneuropean"/>
              </a:rPr>
              <a:t>How do you see them? </a:t>
            </a:r>
          </a:p>
          <a:p>
            <a:pPr algn="ctr">
              <a:lnSpc>
                <a:spcPts val="8259"/>
              </a:lnSpc>
            </a:pP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6962864"/>
            <a:ext cx="10970527" cy="2586247"/>
            <a:chOff x="0" y="0"/>
            <a:chExt cx="2889357" cy="68115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889357" cy="681152"/>
            </a:xfrm>
            <a:custGeom>
              <a:avLst/>
              <a:gdLst/>
              <a:ahLst/>
              <a:cxnLst/>
              <a:rect r="r" b="b" t="t" l="l"/>
              <a:pathLst>
                <a:path h="681152" w="2889357">
                  <a:moveTo>
                    <a:pt x="35991" y="0"/>
                  </a:moveTo>
                  <a:lnTo>
                    <a:pt x="2853366" y="0"/>
                  </a:lnTo>
                  <a:cubicBezTo>
                    <a:pt x="2873243" y="0"/>
                    <a:pt x="2889357" y="16114"/>
                    <a:pt x="2889357" y="35991"/>
                  </a:cubicBezTo>
                  <a:lnTo>
                    <a:pt x="2889357" y="645161"/>
                  </a:lnTo>
                  <a:cubicBezTo>
                    <a:pt x="2889357" y="665038"/>
                    <a:pt x="2873243" y="681152"/>
                    <a:pt x="2853366" y="681152"/>
                  </a:cubicBezTo>
                  <a:lnTo>
                    <a:pt x="35991" y="681152"/>
                  </a:lnTo>
                  <a:cubicBezTo>
                    <a:pt x="26445" y="681152"/>
                    <a:pt x="17291" y="677360"/>
                    <a:pt x="10541" y="670610"/>
                  </a:cubicBezTo>
                  <a:cubicBezTo>
                    <a:pt x="3792" y="663861"/>
                    <a:pt x="0" y="654706"/>
                    <a:pt x="0" y="645161"/>
                  </a:cubicBezTo>
                  <a:lnTo>
                    <a:pt x="0" y="35991"/>
                  </a:lnTo>
                  <a:cubicBezTo>
                    <a:pt x="0" y="16114"/>
                    <a:pt x="16114" y="0"/>
                    <a:pt x="35991" y="0"/>
                  </a:cubicBezTo>
                  <a:close/>
                </a:path>
              </a:pathLst>
            </a:custGeom>
            <a:solidFill>
              <a:srgbClr val="9CD9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2889357" cy="7573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5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85647" y="189199"/>
            <a:ext cx="3200698" cy="1741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1"/>
              </a:lnSpc>
              <a:spcBef>
                <a:spcPct val="0"/>
              </a:spcBef>
            </a:pPr>
            <a:r>
              <a:rPr lang="en-US" sz="9072">
                <a:solidFill>
                  <a:srgbClr val="004AAD"/>
                </a:solidFill>
                <a:latin typeface="Arial Bold"/>
              </a:rPr>
              <a:t>DOTS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0" y="9634688"/>
            <a:ext cx="764844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7411" y="7134781"/>
            <a:ext cx="10547300" cy="2317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0" tooltip="http://ntimages.weebly.com/points--dots.html"/>
              </a:rPr>
              <a:t>Dot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1" tooltip="https://sites.google.com/henrico.k12.va.us/hcps-elementary-math-routines/types-of-routines/quick-images"/>
              </a:rPr>
              <a:t>Quick Images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2" tooltip="https://youngmathematicians.edc.org/math_games/quick-images/"/>
              </a:rPr>
              <a:t>Quick Images- Dots – Instructional Video’s and printables</a:t>
            </a:r>
          </a:p>
          <a:p>
            <a:pPr>
              <a:lnSpc>
                <a:spcPts val="4199"/>
              </a:lnSpc>
            </a:pPr>
            <a:r>
              <a:rPr lang="en-US" sz="2999" u="sng">
                <a:solidFill>
                  <a:srgbClr val="004AAD"/>
                </a:solidFill>
                <a:latin typeface="Century Gothic Paneuropean Bold"/>
                <a:hlinkClick r:id="rId13" tooltip="https://mctm.wildapricot.org/resources/Publications%20Page/2020%20October/Dot%20Cards.pdf"/>
              </a:rPr>
              <a:t>Dot Card Pintables</a:t>
            </a:r>
          </a:p>
          <a:p>
            <a:pPr algn="ctr">
              <a:lnSpc>
                <a:spcPts val="182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1975074" y="1010172"/>
            <a:ext cx="5391118" cy="7283865"/>
          </a:xfrm>
          <a:custGeom>
            <a:avLst/>
            <a:gdLst/>
            <a:ahLst/>
            <a:cxnLst/>
            <a:rect r="r" b="b" t="t" l="l"/>
            <a:pathLst>
              <a:path h="7283865" w="5391118">
                <a:moveTo>
                  <a:pt x="0" y="0"/>
                </a:moveTo>
                <a:lnTo>
                  <a:pt x="5391118" y="0"/>
                </a:lnTo>
                <a:lnTo>
                  <a:pt x="5391118" y="7283865"/>
                </a:lnTo>
                <a:lnTo>
                  <a:pt x="0" y="7283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1226661" y="1012464"/>
            <a:ext cx="5391118" cy="7470372"/>
          </a:xfrm>
          <a:custGeom>
            <a:avLst/>
            <a:gdLst/>
            <a:ahLst/>
            <a:cxnLst/>
            <a:rect r="r" b="b" t="t" l="l"/>
            <a:pathLst>
              <a:path h="7470372" w="5391118">
                <a:moveTo>
                  <a:pt x="0" y="0"/>
                </a:moveTo>
                <a:lnTo>
                  <a:pt x="5391118" y="0"/>
                </a:lnTo>
                <a:lnTo>
                  <a:pt x="5391118" y="7470372"/>
                </a:lnTo>
                <a:lnTo>
                  <a:pt x="0" y="7470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777543" y="4169858"/>
            <a:ext cx="12639279" cy="9102218"/>
          </a:xfrm>
          <a:custGeom>
            <a:avLst/>
            <a:gdLst/>
            <a:ahLst/>
            <a:cxnLst/>
            <a:rect r="r" b="b" t="t" l="l"/>
            <a:pathLst>
              <a:path h="9102218" w="12639279">
                <a:moveTo>
                  <a:pt x="0" y="0"/>
                </a:moveTo>
                <a:lnTo>
                  <a:pt x="12639280" y="0"/>
                </a:lnTo>
                <a:lnTo>
                  <a:pt x="12639280" y="9102218"/>
                </a:lnTo>
                <a:lnTo>
                  <a:pt x="0" y="9102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96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1241">
            <a:off x="-5393544" y="3137648"/>
            <a:ext cx="12593372" cy="9679254"/>
          </a:xfrm>
          <a:custGeom>
            <a:avLst/>
            <a:gdLst/>
            <a:ahLst/>
            <a:cxnLst/>
            <a:rect r="r" b="b" t="t" l="l"/>
            <a:pathLst>
              <a:path h="9679254" w="12593372">
                <a:moveTo>
                  <a:pt x="0" y="0"/>
                </a:moveTo>
                <a:lnTo>
                  <a:pt x="12593372" y="0"/>
                </a:lnTo>
                <a:lnTo>
                  <a:pt x="12593372" y="9679253"/>
                </a:lnTo>
                <a:lnTo>
                  <a:pt x="0" y="9679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6573" r="-36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88337">
            <a:off x="-6158083" y="4829611"/>
            <a:ext cx="12184710" cy="8634511"/>
          </a:xfrm>
          <a:custGeom>
            <a:avLst/>
            <a:gdLst/>
            <a:ahLst/>
            <a:cxnLst/>
            <a:rect r="r" b="b" t="t" l="l"/>
            <a:pathLst>
              <a:path h="8634511" w="12184710">
                <a:moveTo>
                  <a:pt x="0" y="0"/>
                </a:moveTo>
                <a:lnTo>
                  <a:pt x="12184710" y="0"/>
                </a:lnTo>
                <a:lnTo>
                  <a:pt x="12184710" y="8634511"/>
                </a:lnTo>
                <a:lnTo>
                  <a:pt x="0" y="86345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0678" r="-373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711948">
            <a:off x="9416629" y="-3351043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80" y="0"/>
                </a:lnTo>
                <a:lnTo>
                  <a:pt x="12639280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711948">
            <a:off x="8885282" y="-4094736"/>
            <a:ext cx="12639279" cy="11283429"/>
          </a:xfrm>
          <a:custGeom>
            <a:avLst/>
            <a:gdLst/>
            <a:ahLst/>
            <a:cxnLst/>
            <a:rect r="r" b="b" t="t" l="l"/>
            <a:pathLst>
              <a:path h="11283429" w="12639279">
                <a:moveTo>
                  <a:pt x="0" y="0"/>
                </a:moveTo>
                <a:lnTo>
                  <a:pt x="12639279" y="0"/>
                </a:lnTo>
                <a:lnTo>
                  <a:pt x="12639279" y="11283429"/>
                </a:lnTo>
                <a:lnTo>
                  <a:pt x="0" y="112834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736269" y="8852638"/>
            <a:ext cx="1145398" cy="811324"/>
          </a:xfrm>
          <a:custGeom>
            <a:avLst/>
            <a:gdLst/>
            <a:ahLst/>
            <a:cxnLst/>
            <a:rect r="r" b="b" t="t" l="l"/>
            <a:pathLst>
              <a:path h="811324" w="1145398">
                <a:moveTo>
                  <a:pt x="0" y="0"/>
                </a:moveTo>
                <a:lnTo>
                  <a:pt x="1145398" y="0"/>
                </a:lnTo>
                <a:lnTo>
                  <a:pt x="1145398" y="811324"/>
                </a:lnTo>
                <a:lnTo>
                  <a:pt x="0" y="811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0" y="7558764"/>
            <a:ext cx="12789592" cy="1990347"/>
            <a:chOff x="0" y="0"/>
            <a:chExt cx="3368452" cy="52420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68452" cy="524207"/>
            </a:xfrm>
            <a:custGeom>
              <a:avLst/>
              <a:gdLst/>
              <a:ahLst/>
              <a:cxnLst/>
              <a:rect r="r" b="b" t="t" l="l"/>
              <a:pathLst>
                <a:path h="524207" w="3368452">
                  <a:moveTo>
                    <a:pt x="30872" y="0"/>
                  </a:moveTo>
                  <a:lnTo>
                    <a:pt x="3337580" y="0"/>
                  </a:lnTo>
                  <a:cubicBezTo>
                    <a:pt x="3354631" y="0"/>
                    <a:pt x="3368452" y="13822"/>
                    <a:pt x="3368452" y="30872"/>
                  </a:cubicBezTo>
                  <a:lnTo>
                    <a:pt x="3368452" y="493335"/>
                  </a:lnTo>
                  <a:cubicBezTo>
                    <a:pt x="3368452" y="501523"/>
                    <a:pt x="3365200" y="509375"/>
                    <a:pt x="3359410" y="515165"/>
                  </a:cubicBezTo>
                  <a:cubicBezTo>
                    <a:pt x="3353620" y="520954"/>
                    <a:pt x="3345768" y="524207"/>
                    <a:pt x="3337580" y="524207"/>
                  </a:cubicBezTo>
                  <a:lnTo>
                    <a:pt x="30872" y="524207"/>
                  </a:lnTo>
                  <a:cubicBezTo>
                    <a:pt x="13822" y="524207"/>
                    <a:pt x="0" y="510385"/>
                    <a:pt x="0" y="493335"/>
                  </a:cubicBezTo>
                  <a:lnTo>
                    <a:pt x="0" y="30872"/>
                  </a:lnTo>
                  <a:cubicBezTo>
                    <a:pt x="0" y="13822"/>
                    <a:pt x="13822" y="0"/>
                    <a:pt x="30872" y="0"/>
                  </a:cubicBezTo>
                  <a:close/>
                </a:path>
              </a:pathLst>
            </a:custGeom>
            <a:solidFill>
              <a:srgbClr val="9CD9F1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368452" cy="6004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5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0548288" y="232436"/>
            <a:ext cx="7520481" cy="7116255"/>
          </a:xfrm>
          <a:custGeom>
            <a:avLst/>
            <a:gdLst/>
            <a:ahLst/>
            <a:cxnLst/>
            <a:rect r="r" b="b" t="t" l="l"/>
            <a:pathLst>
              <a:path h="7116255" w="7520481">
                <a:moveTo>
                  <a:pt x="0" y="0"/>
                </a:moveTo>
                <a:lnTo>
                  <a:pt x="7520481" y="0"/>
                </a:lnTo>
                <a:lnTo>
                  <a:pt x="7520481" y="7116255"/>
                </a:lnTo>
                <a:lnTo>
                  <a:pt x="0" y="71162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542097" y="3377343"/>
            <a:ext cx="5920955" cy="4057596"/>
          </a:xfrm>
          <a:custGeom>
            <a:avLst/>
            <a:gdLst/>
            <a:ahLst/>
            <a:cxnLst/>
            <a:rect r="r" b="b" t="t" l="l"/>
            <a:pathLst>
              <a:path h="4057596" w="5920955">
                <a:moveTo>
                  <a:pt x="0" y="0"/>
                </a:moveTo>
                <a:lnTo>
                  <a:pt x="5920955" y="0"/>
                </a:lnTo>
                <a:lnTo>
                  <a:pt x="5920955" y="4057596"/>
                </a:lnTo>
                <a:lnTo>
                  <a:pt x="0" y="40575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399446" y="9783913"/>
            <a:ext cx="6665013" cy="362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75"/>
              </a:lnSpc>
              <a:spcBef>
                <a:spcPct val="0"/>
              </a:spcBef>
            </a:pPr>
            <a:r>
              <a:rPr lang="en-US" sz="1839">
                <a:solidFill>
                  <a:srgbClr val="000000"/>
                </a:solidFill>
                <a:latin typeface="Ashley Crawford Bold"/>
              </a:rPr>
              <a:t>M³</a:t>
            </a:r>
            <a:r>
              <a:rPr lang="en-US" sz="1839">
                <a:solidFill>
                  <a:srgbClr val="004AAD"/>
                </a:solidFill>
                <a:latin typeface="Ashley Crawford Bold"/>
              </a:rPr>
              <a:t> </a:t>
            </a:r>
            <a:r>
              <a:rPr lang="en-US" sz="1839">
                <a:solidFill>
                  <a:srgbClr val="004AAD"/>
                </a:solidFill>
                <a:latin typeface="Ashley Crawford"/>
              </a:rPr>
              <a:t>Monday Math Moments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0" y="189199"/>
            <a:ext cx="10755555" cy="3350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01"/>
              </a:lnSpc>
              <a:spcBef>
                <a:spcPct val="0"/>
              </a:spcBef>
            </a:pPr>
            <a:r>
              <a:rPr lang="en-US" sz="9072">
                <a:solidFill>
                  <a:srgbClr val="004AAD"/>
                </a:solidFill>
                <a:latin typeface="Arial Bold"/>
              </a:rPr>
              <a:t>Tiny Polka Dot Game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0" y="9634688"/>
            <a:ext cx="7648440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Body Grotesque Fit"/>
              </a:rPr>
              <a:t>Co created by Jennifer Yager &amp; Serina Allison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191" y="7791010"/>
            <a:ext cx="10735121" cy="1798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u="sng">
                <a:solidFill>
                  <a:srgbClr val="004AAD"/>
                </a:solidFill>
                <a:latin typeface="Century Gothic Paneuropean Bold"/>
                <a:hlinkClick r:id="rId11" tooltip="https://mathforlove.com/games/tiny-polka-dot/"/>
              </a:rPr>
              <a:t>Tiny Polka Dot Game- Resources</a:t>
            </a:r>
            <a:r>
              <a:rPr lang="en-US" sz="2799">
                <a:solidFill>
                  <a:srgbClr val="004AAD"/>
                </a:solidFill>
                <a:latin typeface="Century Gothic Paneuropean"/>
              </a:rPr>
              <a:t>- Math for Love</a:t>
            </a:r>
          </a:p>
          <a:p>
            <a:pPr>
              <a:lnSpc>
                <a:spcPts val="3919"/>
              </a:lnSpc>
            </a:pPr>
            <a:r>
              <a:rPr lang="en-US" sz="2799" u="sng">
                <a:solidFill>
                  <a:srgbClr val="004AAD"/>
                </a:solidFill>
                <a:latin typeface="Century Gothic Paneuropean Bold"/>
                <a:hlinkClick r:id="rId12" tooltip="https://mctm.wildapricot.org/resources/Publications%20Page/2020%20October/Dot%20Cards.pdf"/>
              </a:rPr>
              <a:t>Quick Images- Dots – printables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4AAD"/>
                </a:solidFill>
                <a:latin typeface="Century Gothic Paneuropean Bold"/>
              </a:rPr>
              <a:t>More Printables &amp; Instruction Videos - </a:t>
            </a:r>
            <a:r>
              <a:rPr lang="en-US" sz="2799">
                <a:solidFill>
                  <a:srgbClr val="004AAD"/>
                </a:solidFill>
                <a:latin typeface="Century Gothic Paneuropean"/>
              </a:rPr>
              <a:t>Young Mathematicians  </a:t>
            </a:r>
          </a:p>
          <a:p>
            <a:pPr algn="ctr">
              <a:lnSpc>
                <a:spcPts val="252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09199" y="208958"/>
            <a:ext cx="6843275" cy="12165822"/>
          </a:xfrm>
          <a:custGeom>
            <a:avLst/>
            <a:gdLst/>
            <a:ahLst/>
            <a:cxnLst/>
            <a:rect r="r" b="b" t="t" l="l"/>
            <a:pathLst>
              <a:path h="12165822" w="6843275">
                <a:moveTo>
                  <a:pt x="0" y="0"/>
                </a:moveTo>
                <a:lnTo>
                  <a:pt x="6843275" y="0"/>
                </a:lnTo>
                <a:lnTo>
                  <a:pt x="6843275" y="12165822"/>
                </a:lnTo>
                <a:lnTo>
                  <a:pt x="0" y="12165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48566" y="208958"/>
            <a:ext cx="6938366" cy="12334873"/>
          </a:xfrm>
          <a:custGeom>
            <a:avLst/>
            <a:gdLst/>
            <a:ahLst/>
            <a:cxnLst/>
            <a:rect r="r" b="b" t="t" l="l"/>
            <a:pathLst>
              <a:path h="12334873" w="6938366">
                <a:moveTo>
                  <a:pt x="0" y="0"/>
                </a:moveTo>
                <a:lnTo>
                  <a:pt x="6938366" y="0"/>
                </a:lnTo>
                <a:lnTo>
                  <a:pt x="6938366" y="12334873"/>
                </a:lnTo>
                <a:lnTo>
                  <a:pt x="0" y="12334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DAF5hG9uOX0</dc:identifier>
  <dcterms:modified xsi:type="dcterms:W3CDTF">2011-08-01T06:04:30Z</dcterms:modified>
  <cp:revision>1</cp:revision>
  <dc:title>#2-HighYield Routine-DOTS!</dc:title>
</cp:coreProperties>
</file>