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16256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3399"/>
    <a:srgbClr val="0066FF"/>
    <a:srgbClr val="660033"/>
    <a:srgbClr val="6600FF"/>
    <a:srgbClr val="3399FF"/>
    <a:srgbClr val="0066CC"/>
    <a:srgbClr val="339933"/>
    <a:srgbClr val="339966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0B129C-D84F-66FD-1B12-D1499C355C24}" v="20" dt="2023-12-05T04:12:31.6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217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3298-C01D-4A37-A495-F8D2AB609959}" type="datetimeFigureOut">
              <a:rPr lang="en-CA" smtClean="0"/>
              <a:t>2023-12-04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402E-60E3-47D3-B1CB-321FC160E3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4738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3298-C01D-4A37-A495-F8D2AB609959}" type="datetimeFigureOut">
              <a:rPr lang="en-CA" smtClean="0"/>
              <a:t>2023-12-04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402E-60E3-47D3-B1CB-321FC160E3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906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3298-C01D-4A37-A495-F8D2AB609959}" type="datetimeFigureOut">
              <a:rPr lang="en-CA" smtClean="0"/>
              <a:t>2023-12-04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402E-60E3-47D3-B1CB-321FC160E3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208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3298-C01D-4A37-A495-F8D2AB609959}" type="datetimeFigureOut">
              <a:rPr lang="en-CA" smtClean="0"/>
              <a:t>2023-12-04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402E-60E3-47D3-B1CB-321FC160E3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45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3298-C01D-4A37-A495-F8D2AB609959}" type="datetimeFigureOut">
              <a:rPr lang="en-CA" smtClean="0"/>
              <a:t>2023-12-04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402E-60E3-47D3-B1CB-321FC160E3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773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3298-C01D-4A37-A495-F8D2AB609959}" type="datetimeFigureOut">
              <a:rPr lang="en-CA" smtClean="0"/>
              <a:t>2023-12-04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402E-60E3-47D3-B1CB-321FC160E3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09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3298-C01D-4A37-A495-F8D2AB609959}" type="datetimeFigureOut">
              <a:rPr lang="en-CA" smtClean="0"/>
              <a:t>2023-12-04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402E-60E3-47D3-B1CB-321FC160E3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2925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3298-C01D-4A37-A495-F8D2AB609959}" type="datetimeFigureOut">
              <a:rPr lang="en-CA" smtClean="0"/>
              <a:t>2023-12-04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402E-60E3-47D3-B1CB-321FC160E3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611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3298-C01D-4A37-A495-F8D2AB609959}" type="datetimeFigureOut">
              <a:rPr lang="en-CA" smtClean="0"/>
              <a:t>2023-12-04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402E-60E3-47D3-B1CB-321FC160E3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729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3298-C01D-4A37-A495-F8D2AB609959}" type="datetimeFigureOut">
              <a:rPr lang="en-CA" smtClean="0"/>
              <a:t>2023-12-04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402E-60E3-47D3-B1CB-321FC160E3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273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3298-C01D-4A37-A495-F8D2AB609959}" type="datetimeFigureOut">
              <a:rPr lang="en-CA" smtClean="0"/>
              <a:t>2023-12-04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402E-60E3-47D3-B1CB-321FC160E3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53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C3298-C01D-4A37-A495-F8D2AB609959}" type="datetimeFigureOut">
              <a:rPr lang="en-CA" smtClean="0"/>
              <a:t>2023-12-04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2402E-60E3-47D3-B1CB-321FC160E3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669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png"/><Relationship Id="rId5" Type="http://schemas.openxmlformats.org/officeDocument/2006/relationships/image" Target="../media/image6.png"/><Relationship Id="rId10" Type="http://schemas.openxmlformats.org/officeDocument/2006/relationships/image" Target="../media/image13.png"/><Relationship Id="rId4" Type="http://schemas.openxmlformats.org/officeDocument/2006/relationships/image" Target="../media/image3.png"/><Relationship Id="rId9" Type="http://schemas.openxmlformats.org/officeDocument/2006/relationships/image" Target="../media/image12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0.png"/><Relationship Id="rId7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11" Type="http://schemas.openxmlformats.org/officeDocument/2006/relationships/image" Target="../media/image5.JPG"/><Relationship Id="rId5" Type="http://schemas.openxmlformats.org/officeDocument/2006/relationships/image" Target="../media/image16.png"/><Relationship Id="rId10" Type="http://schemas.openxmlformats.org/officeDocument/2006/relationships/image" Target="../media/image3.png"/><Relationship Id="rId4" Type="http://schemas.openxmlformats.org/officeDocument/2006/relationships/image" Target="../media/image15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0.png"/><Relationship Id="rId7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11" Type="http://schemas.openxmlformats.org/officeDocument/2006/relationships/image" Target="../media/image5.JPG"/><Relationship Id="rId5" Type="http://schemas.openxmlformats.org/officeDocument/2006/relationships/image" Target="../media/image16.png"/><Relationship Id="rId10" Type="http://schemas.openxmlformats.org/officeDocument/2006/relationships/image" Target="../media/image3.png"/><Relationship Id="rId4" Type="http://schemas.openxmlformats.org/officeDocument/2006/relationships/image" Target="../media/image15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0.png"/><Relationship Id="rId7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11" Type="http://schemas.openxmlformats.org/officeDocument/2006/relationships/image" Target="../media/image5.JPG"/><Relationship Id="rId5" Type="http://schemas.openxmlformats.org/officeDocument/2006/relationships/image" Target="../media/image16.png"/><Relationship Id="rId10" Type="http://schemas.openxmlformats.org/officeDocument/2006/relationships/image" Target="../media/image3.png"/><Relationship Id="rId4" Type="http://schemas.openxmlformats.org/officeDocument/2006/relationships/image" Target="../media/image15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0.png"/><Relationship Id="rId7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11" Type="http://schemas.openxmlformats.org/officeDocument/2006/relationships/image" Target="../media/image5.JPG"/><Relationship Id="rId5" Type="http://schemas.openxmlformats.org/officeDocument/2006/relationships/image" Target="../media/image16.png"/><Relationship Id="rId10" Type="http://schemas.openxmlformats.org/officeDocument/2006/relationships/image" Target="../media/image3.png"/><Relationship Id="rId4" Type="http://schemas.openxmlformats.org/officeDocument/2006/relationships/image" Target="../media/image15.pn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F607A65-3A66-0F94-46A2-F6B7C06A46AC}"/>
              </a:ext>
            </a:extLst>
          </p:cNvPr>
          <p:cNvSpPr/>
          <p:nvPr/>
        </p:nvSpPr>
        <p:spPr>
          <a:xfrm>
            <a:off x="1630675" y="604054"/>
            <a:ext cx="8930650" cy="1477328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>
                <a:ln w="34925">
                  <a:solidFill>
                    <a:schemeClr val="tx1"/>
                  </a:solidFill>
                </a:ln>
                <a:solidFill>
                  <a:srgbClr val="990099"/>
                </a:solidFill>
                <a:effectLst>
                  <a:outerShdw blurRad="63500" dist="1905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W</a:t>
            </a:r>
            <a:r>
              <a:rPr lang="en-US" sz="9000" b="1" cap="none" spc="0" dirty="0">
                <a:ln w="34925">
                  <a:solidFill>
                    <a:schemeClr val="tx1"/>
                  </a:solidFill>
                </a:ln>
                <a:solidFill>
                  <a:srgbClr val="99663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H</a:t>
            </a:r>
            <a:r>
              <a:rPr lang="en-US" sz="9000" b="1" cap="none" spc="0" dirty="0">
                <a:ln w="3492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</a:t>
            </a:r>
            <a:r>
              <a:rPr lang="en-US" sz="9000" b="1" cap="none" spc="0" dirty="0">
                <a:ln w="34925">
                  <a:solidFill>
                    <a:schemeClr val="tx1"/>
                  </a:solidFill>
                </a:ln>
                <a:solidFill>
                  <a:srgbClr val="66663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R</a:t>
            </a:r>
            <a:r>
              <a:rPr lang="en-US" sz="9000" b="1" cap="none" spc="0" dirty="0">
                <a:ln w="3492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</a:t>
            </a:r>
            <a:r>
              <a:rPr lang="en-US" sz="9000" b="1" cap="none" spc="0" dirty="0">
                <a:ln w="3492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9000" b="1" cap="none" spc="0" dirty="0">
                <a:ln w="34925">
                  <a:solidFill>
                    <a:schemeClr val="tx1"/>
                  </a:solidFill>
                </a:ln>
                <a:solidFill>
                  <a:srgbClr val="00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A</a:t>
            </a:r>
            <a:r>
              <a:rPr lang="en-US" sz="9000" b="1" cap="none" spc="0" dirty="0">
                <a:ln w="34925">
                  <a:solidFill>
                    <a:schemeClr val="tx1"/>
                  </a:solidFill>
                </a:ln>
                <a:solidFill>
                  <a:srgbClr val="0066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R</a:t>
            </a:r>
            <a:r>
              <a:rPr lang="en-US" sz="9000" b="1" cap="none" spc="0" dirty="0">
                <a:ln w="34925">
                  <a:solidFill>
                    <a:schemeClr val="tx1"/>
                  </a:solidFill>
                </a:ln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</a:t>
            </a:r>
            <a:r>
              <a:rPr lang="en-US" sz="9000" b="1" cap="none" spc="0" dirty="0">
                <a:ln w="3492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9000" b="1" cap="none" spc="0" dirty="0">
                <a:ln w="34925">
                  <a:solidFill>
                    <a:schemeClr val="tx1"/>
                  </a:solidFill>
                </a:ln>
                <a:solidFill>
                  <a:srgbClr val="99003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W</a:t>
            </a:r>
            <a:r>
              <a:rPr lang="en-US" sz="9000" b="1" cap="none" spc="0" dirty="0">
                <a:ln w="34925">
                  <a:solidFill>
                    <a:schemeClr val="tx1"/>
                  </a:solidFill>
                </a:ln>
                <a:solidFill>
                  <a:srgbClr val="CC99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</a:t>
            </a:r>
            <a:r>
              <a:rPr lang="en-US" sz="9000" b="1" cap="none" spc="0" dirty="0">
                <a:ln w="34925">
                  <a:solidFill>
                    <a:schemeClr val="tx1"/>
                  </a:solidFill>
                </a:ln>
                <a:solidFill>
                  <a:srgbClr val="FFCC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2AD26E89-F0EF-79E4-B664-DACFABD82A45}"/>
              </a:ext>
            </a:extLst>
          </p:cNvPr>
          <p:cNvSpPr/>
          <p:nvPr/>
        </p:nvSpPr>
        <p:spPr>
          <a:xfrm>
            <a:off x="476657" y="2081382"/>
            <a:ext cx="5395610" cy="2607013"/>
          </a:xfrm>
          <a:prstGeom prst="frame">
            <a:avLst/>
          </a:prstGeom>
          <a:solidFill>
            <a:srgbClr val="990099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6" name="Frame 15">
            <a:extLst>
              <a:ext uri="{FF2B5EF4-FFF2-40B4-BE49-F238E27FC236}">
                <a16:creationId xmlns:a16="http://schemas.microsoft.com/office/drawing/2014/main" id="{DECF116A-946E-D199-D5BA-EE8C68FDCFB0}"/>
              </a:ext>
            </a:extLst>
          </p:cNvPr>
          <p:cNvSpPr/>
          <p:nvPr/>
        </p:nvSpPr>
        <p:spPr>
          <a:xfrm>
            <a:off x="6319734" y="2081382"/>
            <a:ext cx="5395610" cy="2607013"/>
          </a:xfrm>
          <a:prstGeom prst="frame">
            <a:avLst/>
          </a:prstGeom>
          <a:solidFill>
            <a:srgbClr val="FFC0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7" name="Frame 16">
            <a:extLst>
              <a:ext uri="{FF2B5EF4-FFF2-40B4-BE49-F238E27FC236}">
                <a16:creationId xmlns:a16="http://schemas.microsoft.com/office/drawing/2014/main" id="{6D0E59A2-6360-AECE-F088-29E45CD9A106}"/>
              </a:ext>
            </a:extLst>
          </p:cNvPr>
          <p:cNvSpPr/>
          <p:nvPr/>
        </p:nvSpPr>
        <p:spPr>
          <a:xfrm>
            <a:off x="476657" y="4862216"/>
            <a:ext cx="5395610" cy="2607013"/>
          </a:xfrm>
          <a:prstGeom prst="frame">
            <a:avLst/>
          </a:prstGeom>
          <a:solidFill>
            <a:srgbClr val="FFFF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8" name="Frame 17">
            <a:extLst>
              <a:ext uri="{FF2B5EF4-FFF2-40B4-BE49-F238E27FC236}">
                <a16:creationId xmlns:a16="http://schemas.microsoft.com/office/drawing/2014/main" id="{A1B33ECF-807B-3E5C-F0CD-4AC94F1BA4ED}"/>
              </a:ext>
            </a:extLst>
          </p:cNvPr>
          <p:cNvSpPr/>
          <p:nvPr/>
        </p:nvSpPr>
        <p:spPr>
          <a:xfrm>
            <a:off x="476657" y="7643050"/>
            <a:ext cx="5395610" cy="2607013"/>
          </a:xfrm>
          <a:prstGeom prst="frame">
            <a:avLst/>
          </a:prstGeom>
          <a:solidFill>
            <a:srgbClr val="008000"/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9" name="Frame 18">
            <a:extLst>
              <a:ext uri="{FF2B5EF4-FFF2-40B4-BE49-F238E27FC236}">
                <a16:creationId xmlns:a16="http://schemas.microsoft.com/office/drawing/2014/main" id="{579F4F4D-E9E1-E4A4-AE67-9BDA10DFB6C1}"/>
              </a:ext>
            </a:extLst>
          </p:cNvPr>
          <p:cNvSpPr/>
          <p:nvPr/>
        </p:nvSpPr>
        <p:spPr>
          <a:xfrm>
            <a:off x="476657" y="10423884"/>
            <a:ext cx="5395610" cy="2607013"/>
          </a:xfrm>
          <a:prstGeom prst="frame">
            <a:avLst/>
          </a:prstGeom>
          <a:solidFill>
            <a:srgbClr val="0066CC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Frame 19">
            <a:extLst>
              <a:ext uri="{FF2B5EF4-FFF2-40B4-BE49-F238E27FC236}">
                <a16:creationId xmlns:a16="http://schemas.microsoft.com/office/drawing/2014/main" id="{208202F3-60D1-1BAB-42AE-C4161DD747CF}"/>
              </a:ext>
            </a:extLst>
          </p:cNvPr>
          <p:cNvSpPr/>
          <p:nvPr/>
        </p:nvSpPr>
        <p:spPr>
          <a:xfrm>
            <a:off x="476657" y="13204718"/>
            <a:ext cx="5395610" cy="2607013"/>
          </a:xfrm>
          <a:prstGeom prst="frame">
            <a:avLst/>
          </a:prstGeom>
          <a:solidFill>
            <a:srgbClr val="FF66CC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1" name="Frame 20">
            <a:extLst>
              <a:ext uri="{FF2B5EF4-FFF2-40B4-BE49-F238E27FC236}">
                <a16:creationId xmlns:a16="http://schemas.microsoft.com/office/drawing/2014/main" id="{81FF0486-BC33-93F5-A17B-230ED4CA5DE4}"/>
              </a:ext>
            </a:extLst>
          </p:cNvPr>
          <p:cNvSpPr/>
          <p:nvPr/>
        </p:nvSpPr>
        <p:spPr>
          <a:xfrm>
            <a:off x="6319733" y="4862216"/>
            <a:ext cx="5395610" cy="2607013"/>
          </a:xfrm>
          <a:prstGeom prst="frame">
            <a:avLst/>
          </a:prstGeom>
          <a:solidFill>
            <a:srgbClr val="339933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2" name="Frame 21">
            <a:extLst>
              <a:ext uri="{FF2B5EF4-FFF2-40B4-BE49-F238E27FC236}">
                <a16:creationId xmlns:a16="http://schemas.microsoft.com/office/drawing/2014/main" id="{763AEEEB-055F-6DEB-D49E-DA60B78DE59F}"/>
              </a:ext>
            </a:extLst>
          </p:cNvPr>
          <p:cNvSpPr/>
          <p:nvPr/>
        </p:nvSpPr>
        <p:spPr>
          <a:xfrm>
            <a:off x="6319733" y="7643049"/>
            <a:ext cx="5395610" cy="2607013"/>
          </a:xfrm>
          <a:prstGeom prst="frame">
            <a:avLst/>
          </a:prstGeom>
          <a:solidFill>
            <a:srgbClr val="3399FF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3" name="Frame 22">
            <a:extLst>
              <a:ext uri="{FF2B5EF4-FFF2-40B4-BE49-F238E27FC236}">
                <a16:creationId xmlns:a16="http://schemas.microsoft.com/office/drawing/2014/main" id="{881C7CD0-5461-22C0-08A9-CAFF6A4A1252}"/>
              </a:ext>
            </a:extLst>
          </p:cNvPr>
          <p:cNvSpPr/>
          <p:nvPr/>
        </p:nvSpPr>
        <p:spPr>
          <a:xfrm>
            <a:off x="6319733" y="10423884"/>
            <a:ext cx="5395610" cy="2607013"/>
          </a:xfrm>
          <a:prstGeom prst="frame">
            <a:avLst/>
          </a:prstGeom>
          <a:solidFill>
            <a:srgbClr val="6600FF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4" name="Frame 23">
            <a:extLst>
              <a:ext uri="{FF2B5EF4-FFF2-40B4-BE49-F238E27FC236}">
                <a16:creationId xmlns:a16="http://schemas.microsoft.com/office/drawing/2014/main" id="{644EB0B4-2817-5C8E-2930-B10519A9528D}"/>
              </a:ext>
            </a:extLst>
          </p:cNvPr>
          <p:cNvSpPr/>
          <p:nvPr/>
        </p:nvSpPr>
        <p:spPr>
          <a:xfrm>
            <a:off x="6319733" y="13204718"/>
            <a:ext cx="5395610" cy="2607013"/>
          </a:xfrm>
          <a:prstGeom prst="frame">
            <a:avLst/>
          </a:prstGeom>
          <a:solidFill>
            <a:srgbClr val="CC3399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05366E2-E05D-57B7-C94F-19439752FF50}"/>
              </a:ext>
            </a:extLst>
          </p:cNvPr>
          <p:cNvSpPr txBox="1"/>
          <p:nvPr/>
        </p:nvSpPr>
        <p:spPr>
          <a:xfrm>
            <a:off x="3174462" y="2908693"/>
            <a:ext cx="2357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Gym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944D656-B6FB-D17F-30F2-0FF9217B2EFA}"/>
              </a:ext>
            </a:extLst>
          </p:cNvPr>
          <p:cNvSpPr txBox="1"/>
          <p:nvPr/>
        </p:nvSpPr>
        <p:spPr>
          <a:xfrm>
            <a:off x="2859932" y="5704057"/>
            <a:ext cx="2671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Library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56DA5A-1BC6-2D9C-075D-701658310CC7}"/>
              </a:ext>
            </a:extLst>
          </p:cNvPr>
          <p:cNvSpPr txBox="1"/>
          <p:nvPr/>
        </p:nvSpPr>
        <p:spPr>
          <a:xfrm>
            <a:off x="2393004" y="8484890"/>
            <a:ext cx="313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Field Trip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D865900-7D9B-D69B-9459-8CF35FABE2A0}"/>
              </a:ext>
            </a:extLst>
          </p:cNvPr>
          <p:cNvSpPr txBox="1"/>
          <p:nvPr/>
        </p:nvSpPr>
        <p:spPr>
          <a:xfrm>
            <a:off x="3174462" y="10850227"/>
            <a:ext cx="23573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Music Room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463FE58-BEB0-5AE3-979C-B5CBF1A22342}"/>
              </a:ext>
            </a:extLst>
          </p:cNvPr>
          <p:cNvSpPr txBox="1"/>
          <p:nvPr/>
        </p:nvSpPr>
        <p:spPr>
          <a:xfrm>
            <a:off x="2704289" y="14046559"/>
            <a:ext cx="28275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Garden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228BE5B-C3C2-2692-F435-2C1B643C550E}"/>
              </a:ext>
            </a:extLst>
          </p:cNvPr>
          <p:cNvSpPr txBox="1"/>
          <p:nvPr/>
        </p:nvSpPr>
        <p:spPr>
          <a:xfrm>
            <a:off x="8029174" y="3016845"/>
            <a:ext cx="40402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dirty="0">
                <a:latin typeface="Century Gothic" panose="020B0502020202020204" pitchFamily="34" charset="0"/>
              </a:rPr>
              <a:t>Playground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9FD6C7A-BF34-1813-5E92-72680D9809AC}"/>
              </a:ext>
            </a:extLst>
          </p:cNvPr>
          <p:cNvSpPr txBox="1"/>
          <p:nvPr/>
        </p:nvSpPr>
        <p:spPr>
          <a:xfrm>
            <a:off x="9017538" y="5704057"/>
            <a:ext cx="2357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Forest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418F011-550E-06F0-E63E-36AD159846E1}"/>
              </a:ext>
            </a:extLst>
          </p:cNvPr>
          <p:cNvSpPr txBox="1"/>
          <p:nvPr/>
        </p:nvSpPr>
        <p:spPr>
          <a:xfrm>
            <a:off x="8803530" y="8104221"/>
            <a:ext cx="23573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b="1" dirty="0">
                <a:latin typeface="Century Gothic" panose="020B0502020202020204" pitchFamily="34" charset="0"/>
              </a:rPr>
              <a:t>Upper Lab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8513380-ED11-DAF0-0195-6F18C1963930}"/>
              </a:ext>
            </a:extLst>
          </p:cNvPr>
          <p:cNvSpPr txBox="1"/>
          <p:nvPr/>
        </p:nvSpPr>
        <p:spPr>
          <a:xfrm>
            <a:off x="8803530" y="10850227"/>
            <a:ext cx="23573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b="1" dirty="0">
                <a:latin typeface="Century Gothic" panose="020B0502020202020204" pitchFamily="34" charset="0"/>
              </a:rPr>
              <a:t>Lower Lab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8E8A388-3418-AD39-A897-B1728A8F6F4A}"/>
              </a:ext>
            </a:extLst>
          </p:cNvPr>
          <p:cNvSpPr txBox="1"/>
          <p:nvPr/>
        </p:nvSpPr>
        <p:spPr>
          <a:xfrm>
            <a:off x="8589522" y="13631061"/>
            <a:ext cx="25713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b="1" dirty="0">
                <a:latin typeface="Century Gothic" panose="020B0502020202020204" pitchFamily="34" charset="0"/>
              </a:rPr>
              <a:t>Project Room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75223FC9-5A13-D57B-F236-BEDE68D82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478" y="2683167"/>
            <a:ext cx="2001454" cy="1436798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F03C3BC-A54A-34D5-EF0A-B1EEB108D1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441" y="5654044"/>
            <a:ext cx="1694412" cy="119717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76145965-873D-F3C0-7529-0A193DDA52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863" y="8416943"/>
            <a:ext cx="1501141" cy="112888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BFD611C2-6BA1-83E3-5785-904D0EFD5A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57" y="10956798"/>
            <a:ext cx="1694413" cy="1465864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6A213DBF-433A-22C5-86CE-34ED60E427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615" y="14016997"/>
            <a:ext cx="1763674" cy="1331432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0DDE09B-3F00-B0F2-FE91-52163550FC5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73781" y="2725500"/>
            <a:ext cx="1288307" cy="1289715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BDBC6CDE-DDC0-E141-B00C-0F2AC7A3E96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82832" y="5464832"/>
            <a:ext cx="1894235" cy="1457987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4AB9E1B2-8AC5-DA13-F56B-DDE97B9313F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88318" y="8128000"/>
            <a:ext cx="1489461" cy="1614509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0ADC63BF-B936-5154-CAF8-EC83B1C3C90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11560" y="10953597"/>
            <a:ext cx="1466219" cy="1602289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7A2E623C-4EC0-EBD1-4159-D1FACF835A0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911560" y="13880723"/>
            <a:ext cx="1466219" cy="1291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282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9A0645-3145-940F-2588-BD9360174133}"/>
              </a:ext>
            </a:extLst>
          </p:cNvPr>
          <p:cNvSpPr/>
          <p:nvPr/>
        </p:nvSpPr>
        <p:spPr>
          <a:xfrm>
            <a:off x="1066800" y="778214"/>
            <a:ext cx="10058400" cy="1364662"/>
          </a:xfrm>
          <a:prstGeom prst="rect">
            <a:avLst/>
          </a:prstGeom>
          <a:noFill/>
          <a:ln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AA6B7C-369E-A99E-4792-11F22A81A249}"/>
              </a:ext>
            </a:extLst>
          </p:cNvPr>
          <p:cNvSpPr/>
          <p:nvPr/>
        </p:nvSpPr>
        <p:spPr>
          <a:xfrm>
            <a:off x="3055071" y="1075305"/>
            <a:ext cx="6692044" cy="923330"/>
          </a:xfrm>
          <a:prstGeom prst="rect">
            <a:avLst/>
          </a:prstGeom>
          <a:noFill/>
          <a:ln w="38100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5400" b="0" cap="none" spc="0" dirty="0">
                <a:ln w="285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Division </a:t>
            </a:r>
            <a:r>
              <a:rPr lang="en-US" sz="5400" dirty="0">
                <a:ln w="285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 </a:t>
            </a:r>
            <a:r>
              <a:rPr lang="en-US" sz="5400" b="0" cap="none" spc="0" dirty="0">
                <a:ln w="285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is in the ….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7D3D39-6A3E-6AF1-D607-042358EE39BA}"/>
              </a:ext>
            </a:extLst>
          </p:cNvPr>
          <p:cNvSpPr/>
          <p:nvPr/>
        </p:nvSpPr>
        <p:spPr>
          <a:xfrm>
            <a:off x="778214" y="2295728"/>
            <a:ext cx="10635572" cy="131820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33E15B-FA16-EB3F-B763-3F462ED84AD8}"/>
              </a:ext>
            </a:extLst>
          </p:cNvPr>
          <p:cNvSpPr/>
          <p:nvPr/>
        </p:nvSpPr>
        <p:spPr>
          <a:xfrm>
            <a:off x="1066800" y="2424257"/>
            <a:ext cx="10058400" cy="1998635"/>
          </a:xfrm>
          <a:prstGeom prst="rect">
            <a:avLst/>
          </a:prstGeom>
          <a:solidFill>
            <a:schemeClr val="bg1"/>
          </a:solidFill>
          <a:ln w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8C7E24-BB88-8F70-F199-AC861F32FE6C}"/>
              </a:ext>
            </a:extLst>
          </p:cNvPr>
          <p:cNvSpPr/>
          <p:nvPr/>
        </p:nvSpPr>
        <p:spPr>
          <a:xfrm>
            <a:off x="1066800" y="4642635"/>
            <a:ext cx="10058400" cy="1998635"/>
          </a:xfrm>
          <a:prstGeom prst="rect">
            <a:avLst/>
          </a:prstGeom>
          <a:solidFill>
            <a:schemeClr val="bg1"/>
          </a:solidFill>
          <a:ln w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168CA6-CE3A-BA4B-A3CC-FEF35CCA6374}"/>
              </a:ext>
            </a:extLst>
          </p:cNvPr>
          <p:cNvSpPr/>
          <p:nvPr/>
        </p:nvSpPr>
        <p:spPr>
          <a:xfrm>
            <a:off x="1066800" y="6841354"/>
            <a:ext cx="10058400" cy="1998635"/>
          </a:xfrm>
          <a:prstGeom prst="rect">
            <a:avLst/>
          </a:prstGeom>
          <a:solidFill>
            <a:schemeClr val="bg1"/>
          </a:solidFill>
          <a:ln w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D5B738-0BC4-A9DD-D5EC-7A2681CA10A8}"/>
              </a:ext>
            </a:extLst>
          </p:cNvPr>
          <p:cNvSpPr/>
          <p:nvPr/>
        </p:nvSpPr>
        <p:spPr>
          <a:xfrm>
            <a:off x="1066800" y="9057558"/>
            <a:ext cx="10058400" cy="1998635"/>
          </a:xfrm>
          <a:prstGeom prst="rect">
            <a:avLst/>
          </a:prstGeom>
          <a:solidFill>
            <a:schemeClr val="bg1"/>
          </a:solidFill>
          <a:ln w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1AA3284-5C17-9BB2-4835-F8ADCD05B02D}"/>
              </a:ext>
            </a:extLst>
          </p:cNvPr>
          <p:cNvSpPr/>
          <p:nvPr/>
        </p:nvSpPr>
        <p:spPr>
          <a:xfrm>
            <a:off x="1066800" y="11261972"/>
            <a:ext cx="10058400" cy="1998635"/>
          </a:xfrm>
          <a:prstGeom prst="rect">
            <a:avLst/>
          </a:prstGeom>
          <a:solidFill>
            <a:schemeClr val="bg1"/>
          </a:solidFill>
          <a:ln w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50A8413-B22E-48D1-AB14-5E89863A0537}"/>
              </a:ext>
            </a:extLst>
          </p:cNvPr>
          <p:cNvSpPr/>
          <p:nvPr/>
        </p:nvSpPr>
        <p:spPr>
          <a:xfrm>
            <a:off x="1066800" y="13479151"/>
            <a:ext cx="10058400" cy="1998635"/>
          </a:xfrm>
          <a:prstGeom prst="rect">
            <a:avLst/>
          </a:prstGeom>
          <a:solidFill>
            <a:schemeClr val="bg1"/>
          </a:solidFill>
          <a:ln w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A691C1-C391-F06F-2C43-44F7303F63B9}"/>
              </a:ext>
            </a:extLst>
          </p:cNvPr>
          <p:cNvSpPr txBox="1"/>
          <p:nvPr/>
        </p:nvSpPr>
        <p:spPr>
          <a:xfrm>
            <a:off x="7550283" y="3130472"/>
            <a:ext cx="2671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Library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4CC8AE-170D-0B34-19B0-24C56B8D2BEA}"/>
              </a:ext>
            </a:extLst>
          </p:cNvPr>
          <p:cNvSpPr txBox="1"/>
          <p:nvPr/>
        </p:nvSpPr>
        <p:spPr>
          <a:xfrm>
            <a:off x="7550283" y="5278593"/>
            <a:ext cx="2671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Gym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5EB60D-6A79-179C-0F39-D98C9DDDE52E}"/>
              </a:ext>
            </a:extLst>
          </p:cNvPr>
          <p:cNvSpPr txBox="1"/>
          <p:nvPr/>
        </p:nvSpPr>
        <p:spPr>
          <a:xfrm>
            <a:off x="7550283" y="7426714"/>
            <a:ext cx="2671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Music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9A3CC8-E99F-C787-5420-9674219EEFDA}"/>
              </a:ext>
            </a:extLst>
          </p:cNvPr>
          <p:cNvSpPr txBox="1"/>
          <p:nvPr/>
        </p:nvSpPr>
        <p:spPr>
          <a:xfrm>
            <a:off x="6439711" y="9575444"/>
            <a:ext cx="4146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Playground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263A09-7873-4E01-F8B1-64F9EF0C39FF}"/>
              </a:ext>
            </a:extLst>
          </p:cNvPr>
          <p:cNvSpPr txBox="1"/>
          <p:nvPr/>
        </p:nvSpPr>
        <p:spPr>
          <a:xfrm>
            <a:off x="7520727" y="11712098"/>
            <a:ext cx="2671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Forest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5A4631-1801-A724-22DA-14DDC395535A}"/>
              </a:ext>
            </a:extLst>
          </p:cNvPr>
          <p:cNvSpPr txBox="1"/>
          <p:nvPr/>
        </p:nvSpPr>
        <p:spPr>
          <a:xfrm>
            <a:off x="4719506" y="13939077"/>
            <a:ext cx="62285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Away on Field Trip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284FC0A-AC88-0A73-5F18-64E6E5251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637" y="2642073"/>
            <a:ext cx="2734083" cy="156300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E311B7B-CD6B-6419-FB2F-2D6A864AAE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2726" y="4978414"/>
            <a:ext cx="2473592" cy="142511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58CF65C-4F62-DF84-C943-3CA977B776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5260" y="7132082"/>
            <a:ext cx="2001454" cy="151259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E0A59CB-444F-DA38-8D0A-13012C3F30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6589" y="9188155"/>
            <a:ext cx="2292388" cy="169293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D7C952E-038B-B447-6124-35C7937F73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14451" y="11451867"/>
            <a:ext cx="2384457" cy="145798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5A0C05E-43F9-2E8F-BAB2-4727FDA2190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60948" y="13656299"/>
            <a:ext cx="2448029" cy="1488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371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F607A65-3A66-0F94-46A2-F6B7C06A46AC}"/>
              </a:ext>
            </a:extLst>
          </p:cNvPr>
          <p:cNvSpPr/>
          <p:nvPr/>
        </p:nvSpPr>
        <p:spPr>
          <a:xfrm>
            <a:off x="1630675" y="525102"/>
            <a:ext cx="8930650" cy="1477328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0" b="1" cap="none" spc="0" dirty="0">
                <a:ln w="34925">
                  <a:solidFill>
                    <a:schemeClr val="tx1"/>
                  </a:solidFill>
                </a:ln>
                <a:solidFill>
                  <a:srgbClr val="990099"/>
                </a:solidFill>
                <a:effectLst>
                  <a:outerShdw blurRad="63500" dist="19050" dir="2700000" algn="tl" rotWithShape="0">
                    <a:schemeClr val="tx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W</a:t>
            </a:r>
            <a:r>
              <a:rPr lang="en-US" sz="9000" b="1" cap="none" spc="0" dirty="0">
                <a:ln w="34925">
                  <a:solidFill>
                    <a:schemeClr val="tx1"/>
                  </a:solidFill>
                </a:ln>
                <a:solidFill>
                  <a:srgbClr val="99663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H</a:t>
            </a:r>
            <a:r>
              <a:rPr lang="en-US" sz="9000" b="1" cap="none" spc="0" dirty="0">
                <a:ln w="3492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</a:t>
            </a:r>
            <a:r>
              <a:rPr lang="en-US" sz="9000" b="1" cap="none" spc="0" dirty="0">
                <a:ln w="34925">
                  <a:solidFill>
                    <a:schemeClr val="tx1"/>
                  </a:solidFill>
                </a:ln>
                <a:solidFill>
                  <a:srgbClr val="66663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R</a:t>
            </a:r>
            <a:r>
              <a:rPr lang="en-US" sz="9000" b="1" cap="none" spc="0" dirty="0">
                <a:ln w="3492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</a:t>
            </a:r>
            <a:r>
              <a:rPr lang="en-US" sz="9000" b="1" cap="none" spc="0" dirty="0">
                <a:ln w="3492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9000" b="1" cap="none" spc="0" dirty="0">
                <a:ln w="34925">
                  <a:solidFill>
                    <a:schemeClr val="tx1"/>
                  </a:solidFill>
                </a:ln>
                <a:solidFill>
                  <a:srgbClr val="00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A</a:t>
            </a:r>
            <a:r>
              <a:rPr lang="en-US" sz="9000" b="1" cap="none" spc="0" dirty="0">
                <a:ln w="34925">
                  <a:solidFill>
                    <a:schemeClr val="tx1"/>
                  </a:solidFill>
                </a:ln>
                <a:solidFill>
                  <a:srgbClr val="0066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R</a:t>
            </a:r>
            <a:r>
              <a:rPr lang="en-US" sz="9000" b="1" cap="none" spc="0" dirty="0">
                <a:ln w="34925">
                  <a:solidFill>
                    <a:schemeClr val="tx1"/>
                  </a:solidFill>
                </a:ln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</a:t>
            </a:r>
            <a:r>
              <a:rPr lang="en-US" sz="9000" b="1" cap="none" spc="0" dirty="0">
                <a:ln w="3492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9000" b="1" cap="none" spc="0" dirty="0">
                <a:ln w="34925">
                  <a:solidFill>
                    <a:schemeClr val="tx1"/>
                  </a:solidFill>
                </a:ln>
                <a:solidFill>
                  <a:srgbClr val="99003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W</a:t>
            </a:r>
            <a:r>
              <a:rPr lang="en-US" sz="9000" b="1" cap="none" spc="0" dirty="0">
                <a:ln w="34925">
                  <a:solidFill>
                    <a:schemeClr val="tx1"/>
                  </a:solidFill>
                </a:ln>
                <a:solidFill>
                  <a:srgbClr val="CC99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</a:t>
            </a:r>
            <a:r>
              <a:rPr lang="en-US" sz="9000" b="1" cap="none" spc="0" dirty="0">
                <a:ln w="34925">
                  <a:solidFill>
                    <a:schemeClr val="tx1"/>
                  </a:solidFill>
                </a:ln>
                <a:solidFill>
                  <a:srgbClr val="FFCC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2AD26E89-F0EF-79E4-B664-DACFABD82A45}"/>
              </a:ext>
            </a:extLst>
          </p:cNvPr>
          <p:cNvSpPr/>
          <p:nvPr/>
        </p:nvSpPr>
        <p:spPr>
          <a:xfrm>
            <a:off x="6319733" y="1945003"/>
            <a:ext cx="5395610" cy="2607013"/>
          </a:xfrm>
          <a:prstGeom prst="frame">
            <a:avLst/>
          </a:prstGeom>
          <a:solidFill>
            <a:srgbClr val="990099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6" name="Frame 15">
            <a:extLst>
              <a:ext uri="{FF2B5EF4-FFF2-40B4-BE49-F238E27FC236}">
                <a16:creationId xmlns:a16="http://schemas.microsoft.com/office/drawing/2014/main" id="{DECF116A-946E-D199-D5BA-EE8C68FDCFB0}"/>
              </a:ext>
            </a:extLst>
          </p:cNvPr>
          <p:cNvSpPr/>
          <p:nvPr/>
        </p:nvSpPr>
        <p:spPr>
          <a:xfrm>
            <a:off x="543680" y="10467833"/>
            <a:ext cx="5395610" cy="2607013"/>
          </a:xfrm>
          <a:prstGeom prst="frame">
            <a:avLst/>
          </a:prstGeom>
          <a:solidFill>
            <a:srgbClr val="FFC0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7" name="Frame 16">
            <a:extLst>
              <a:ext uri="{FF2B5EF4-FFF2-40B4-BE49-F238E27FC236}">
                <a16:creationId xmlns:a16="http://schemas.microsoft.com/office/drawing/2014/main" id="{6D0E59A2-6360-AECE-F088-29E45CD9A106}"/>
              </a:ext>
            </a:extLst>
          </p:cNvPr>
          <p:cNvSpPr/>
          <p:nvPr/>
        </p:nvSpPr>
        <p:spPr>
          <a:xfrm>
            <a:off x="496107" y="1944474"/>
            <a:ext cx="5395610" cy="2607013"/>
          </a:xfrm>
          <a:prstGeom prst="frame">
            <a:avLst/>
          </a:prstGeom>
          <a:solidFill>
            <a:srgbClr val="FFFF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8" name="Frame 17">
            <a:extLst>
              <a:ext uri="{FF2B5EF4-FFF2-40B4-BE49-F238E27FC236}">
                <a16:creationId xmlns:a16="http://schemas.microsoft.com/office/drawing/2014/main" id="{A1B33ECF-807B-3E5C-F0CD-4AC94F1BA4ED}"/>
              </a:ext>
            </a:extLst>
          </p:cNvPr>
          <p:cNvSpPr/>
          <p:nvPr/>
        </p:nvSpPr>
        <p:spPr>
          <a:xfrm>
            <a:off x="496107" y="7628033"/>
            <a:ext cx="5395610" cy="2607013"/>
          </a:xfrm>
          <a:prstGeom prst="frame">
            <a:avLst/>
          </a:prstGeom>
          <a:solidFill>
            <a:srgbClr val="008000"/>
          </a:solidFill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9" name="Frame 18">
            <a:extLst>
              <a:ext uri="{FF2B5EF4-FFF2-40B4-BE49-F238E27FC236}">
                <a16:creationId xmlns:a16="http://schemas.microsoft.com/office/drawing/2014/main" id="{579F4F4D-E9E1-E4A4-AE67-9BDA10DFB6C1}"/>
              </a:ext>
            </a:extLst>
          </p:cNvPr>
          <p:cNvSpPr/>
          <p:nvPr/>
        </p:nvSpPr>
        <p:spPr>
          <a:xfrm>
            <a:off x="496107" y="4788233"/>
            <a:ext cx="5395610" cy="2607013"/>
          </a:xfrm>
          <a:prstGeom prst="frame">
            <a:avLst/>
          </a:prstGeom>
          <a:solidFill>
            <a:srgbClr val="0066CC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Frame 19">
            <a:extLst>
              <a:ext uri="{FF2B5EF4-FFF2-40B4-BE49-F238E27FC236}">
                <a16:creationId xmlns:a16="http://schemas.microsoft.com/office/drawing/2014/main" id="{208202F3-60D1-1BAB-42AE-C4161DD747CF}"/>
              </a:ext>
            </a:extLst>
          </p:cNvPr>
          <p:cNvSpPr/>
          <p:nvPr/>
        </p:nvSpPr>
        <p:spPr>
          <a:xfrm>
            <a:off x="474364" y="13311592"/>
            <a:ext cx="5395610" cy="2607013"/>
          </a:xfrm>
          <a:prstGeom prst="frame">
            <a:avLst/>
          </a:prstGeom>
          <a:solidFill>
            <a:srgbClr val="FF66CC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1" name="Frame 20">
            <a:extLst>
              <a:ext uri="{FF2B5EF4-FFF2-40B4-BE49-F238E27FC236}">
                <a16:creationId xmlns:a16="http://schemas.microsoft.com/office/drawing/2014/main" id="{81FF0486-BC33-93F5-A17B-230ED4CA5DE4}"/>
              </a:ext>
            </a:extLst>
          </p:cNvPr>
          <p:cNvSpPr/>
          <p:nvPr/>
        </p:nvSpPr>
        <p:spPr>
          <a:xfrm>
            <a:off x="6336225" y="10449641"/>
            <a:ext cx="5395610" cy="2607013"/>
          </a:xfrm>
          <a:prstGeom prst="frame">
            <a:avLst/>
          </a:prstGeom>
          <a:solidFill>
            <a:srgbClr val="339933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2" name="Frame 21">
            <a:extLst>
              <a:ext uri="{FF2B5EF4-FFF2-40B4-BE49-F238E27FC236}">
                <a16:creationId xmlns:a16="http://schemas.microsoft.com/office/drawing/2014/main" id="{763AEEEB-055F-6DEB-D49E-DA60B78DE59F}"/>
              </a:ext>
            </a:extLst>
          </p:cNvPr>
          <p:cNvSpPr/>
          <p:nvPr/>
        </p:nvSpPr>
        <p:spPr>
          <a:xfrm>
            <a:off x="6319733" y="7609472"/>
            <a:ext cx="5395610" cy="2607013"/>
          </a:xfrm>
          <a:prstGeom prst="frame">
            <a:avLst/>
          </a:prstGeom>
          <a:solidFill>
            <a:srgbClr val="3399FF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3" name="Frame 22">
            <a:extLst>
              <a:ext uri="{FF2B5EF4-FFF2-40B4-BE49-F238E27FC236}">
                <a16:creationId xmlns:a16="http://schemas.microsoft.com/office/drawing/2014/main" id="{881C7CD0-5461-22C0-08A9-CAFF6A4A1252}"/>
              </a:ext>
            </a:extLst>
          </p:cNvPr>
          <p:cNvSpPr/>
          <p:nvPr/>
        </p:nvSpPr>
        <p:spPr>
          <a:xfrm>
            <a:off x="6319733" y="4779231"/>
            <a:ext cx="5395610" cy="2607013"/>
          </a:xfrm>
          <a:prstGeom prst="frame">
            <a:avLst/>
          </a:prstGeom>
          <a:solidFill>
            <a:srgbClr val="6600FF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4" name="Frame 23">
            <a:extLst>
              <a:ext uri="{FF2B5EF4-FFF2-40B4-BE49-F238E27FC236}">
                <a16:creationId xmlns:a16="http://schemas.microsoft.com/office/drawing/2014/main" id="{644EB0B4-2817-5C8E-2930-B10519A9528D}"/>
              </a:ext>
            </a:extLst>
          </p:cNvPr>
          <p:cNvSpPr/>
          <p:nvPr/>
        </p:nvSpPr>
        <p:spPr>
          <a:xfrm>
            <a:off x="6336225" y="13289810"/>
            <a:ext cx="5395610" cy="2607013"/>
          </a:xfrm>
          <a:prstGeom prst="frame">
            <a:avLst/>
          </a:prstGeom>
          <a:solidFill>
            <a:srgbClr val="CC3399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05366E2-E05D-57B7-C94F-19439752FF50}"/>
              </a:ext>
            </a:extLst>
          </p:cNvPr>
          <p:cNvSpPr txBox="1"/>
          <p:nvPr/>
        </p:nvSpPr>
        <p:spPr>
          <a:xfrm>
            <a:off x="9324405" y="2728117"/>
            <a:ext cx="2357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Gym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944D656-B6FB-D17F-30F2-0FF9217B2EFA}"/>
              </a:ext>
            </a:extLst>
          </p:cNvPr>
          <p:cNvSpPr txBox="1"/>
          <p:nvPr/>
        </p:nvSpPr>
        <p:spPr>
          <a:xfrm>
            <a:off x="3139880" y="2848142"/>
            <a:ext cx="2671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Library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56DA5A-1BC6-2D9C-075D-701658310CC7}"/>
              </a:ext>
            </a:extLst>
          </p:cNvPr>
          <p:cNvSpPr txBox="1"/>
          <p:nvPr/>
        </p:nvSpPr>
        <p:spPr>
          <a:xfrm>
            <a:off x="8305740" y="11335896"/>
            <a:ext cx="313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Field Trip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D865900-7D9B-D69B-9459-8CF35FABE2A0}"/>
              </a:ext>
            </a:extLst>
          </p:cNvPr>
          <p:cNvSpPr txBox="1"/>
          <p:nvPr/>
        </p:nvSpPr>
        <p:spPr>
          <a:xfrm>
            <a:off x="3139880" y="5592600"/>
            <a:ext cx="2357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Music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228BE5B-C3C2-2692-F435-2C1B643C550E}"/>
              </a:ext>
            </a:extLst>
          </p:cNvPr>
          <p:cNvSpPr txBox="1"/>
          <p:nvPr/>
        </p:nvSpPr>
        <p:spPr>
          <a:xfrm>
            <a:off x="2316864" y="11370019"/>
            <a:ext cx="40402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dirty="0">
                <a:latin typeface="Century Gothic" panose="020B0502020202020204" pitchFamily="34" charset="0"/>
              </a:rPr>
              <a:t>Playground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9FD6C7A-BF34-1813-5E92-72680D9809AC}"/>
              </a:ext>
            </a:extLst>
          </p:cNvPr>
          <p:cNvSpPr txBox="1"/>
          <p:nvPr/>
        </p:nvSpPr>
        <p:spPr>
          <a:xfrm>
            <a:off x="3256295" y="8484891"/>
            <a:ext cx="2357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Forest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8513380-ED11-DAF0-0195-6F18C1963930}"/>
              </a:ext>
            </a:extLst>
          </p:cNvPr>
          <p:cNvSpPr txBox="1"/>
          <p:nvPr/>
        </p:nvSpPr>
        <p:spPr>
          <a:xfrm>
            <a:off x="2455699" y="13920315"/>
            <a:ext cx="30415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>
                <a:latin typeface="Century Gothic" panose="020B0502020202020204" pitchFamily="34" charset="0"/>
              </a:rPr>
              <a:t>All Over The Place</a:t>
            </a:r>
          </a:p>
          <a:p>
            <a:pPr algn="ctr"/>
            <a:endParaRPr lang="en-CA" sz="24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8E8A388-3418-AD39-A897-B1728A8F6F4A}"/>
              </a:ext>
            </a:extLst>
          </p:cNvPr>
          <p:cNvSpPr txBox="1"/>
          <p:nvPr/>
        </p:nvSpPr>
        <p:spPr>
          <a:xfrm>
            <a:off x="8589522" y="7998950"/>
            <a:ext cx="25713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b="1" dirty="0">
                <a:latin typeface="Century Gothic" panose="020B0502020202020204" pitchFamily="34" charset="0"/>
              </a:rPr>
              <a:t>Project Room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75223FC9-5A13-D57B-F236-BEDE68D82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4123" y="2471383"/>
            <a:ext cx="2001454" cy="1436798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F03C3BC-A54A-34D5-EF0A-B1EEB108D1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8381" y="2711219"/>
            <a:ext cx="1694412" cy="119717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76145965-873D-F3C0-7529-0A193DDA52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9379" y="11190296"/>
            <a:ext cx="1501141" cy="1128882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0DDE09B-3F00-B0F2-FE91-52163550FC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6521" y="11109881"/>
            <a:ext cx="1288307" cy="1289715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BDBC6CDE-DDC0-E141-B00C-0F2AC7A3E9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8558" y="8266455"/>
            <a:ext cx="1894235" cy="1457987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7A2E623C-4EC0-EBD1-4159-D1FACF835A0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24548" y="8333044"/>
            <a:ext cx="1466219" cy="129132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366B564-C235-DADB-6CC4-300FAC55986D}"/>
              </a:ext>
            </a:extLst>
          </p:cNvPr>
          <p:cNvSpPr/>
          <p:nvPr/>
        </p:nvSpPr>
        <p:spPr>
          <a:xfrm>
            <a:off x="8567159" y="13937673"/>
            <a:ext cx="2718927" cy="1200329"/>
          </a:xfrm>
          <a:prstGeom prst="rect">
            <a:avLst/>
          </a:prstGeom>
          <a:noFill/>
          <a:ln w="4445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41275">
                  <a:solidFill>
                    <a:srgbClr val="660033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HERE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E0FAD4-1D28-624F-D709-BB934971378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123" y="5400664"/>
            <a:ext cx="1466219" cy="138215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47ABB0E-0D57-FD5B-5E8D-A00CAB66DD51}"/>
              </a:ext>
            </a:extLst>
          </p:cNvPr>
          <p:cNvSpPr txBox="1"/>
          <p:nvPr/>
        </p:nvSpPr>
        <p:spPr>
          <a:xfrm>
            <a:off x="8436449" y="5592600"/>
            <a:ext cx="2980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Literacy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2924328-3201-EA5B-A86E-899B29B0CF4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123" y="13909323"/>
            <a:ext cx="1600587" cy="125702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330543B-72A6-49E5-546B-C55A75657635}"/>
              </a:ext>
            </a:extLst>
          </p:cNvPr>
          <p:cNvSpPr txBox="1"/>
          <p:nvPr/>
        </p:nvSpPr>
        <p:spPr>
          <a:xfrm>
            <a:off x="2722786" y="14537837"/>
            <a:ext cx="277442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CA" sz="3600" b="1" dirty="0">
                <a:latin typeface="Century Gothic"/>
              </a:rPr>
              <a:t>Text 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EB2AA6C1-5065-5218-649A-4FFF210AE37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02273" y="13977032"/>
            <a:ext cx="1461564" cy="136476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B35A4034-4E01-19FD-FEDE-45182DD64CE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98856" y="5420458"/>
            <a:ext cx="1597367" cy="1316748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8057520-C800-BF8D-611C-7D63727FBF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1779" y="11342696"/>
            <a:ext cx="1501141" cy="112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42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49DD2F-559F-B0E4-801B-E10C127E461F}"/>
              </a:ext>
            </a:extLst>
          </p:cNvPr>
          <p:cNvSpPr/>
          <p:nvPr/>
        </p:nvSpPr>
        <p:spPr>
          <a:xfrm>
            <a:off x="1783404" y="628986"/>
            <a:ext cx="8968902" cy="1225685"/>
          </a:xfrm>
          <a:prstGeom prst="rect">
            <a:avLst/>
          </a:prstGeom>
          <a:noFill/>
          <a:ln w="66675" cmpd="thickThin">
            <a:gradFill flip="none" rotWithShape="1">
              <a:gsLst>
                <a:gs pos="0">
                  <a:srgbClr val="00206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4A8E9E-4213-9314-DA86-D26B62122D88}"/>
              </a:ext>
            </a:extLst>
          </p:cNvPr>
          <p:cNvSpPr/>
          <p:nvPr/>
        </p:nvSpPr>
        <p:spPr>
          <a:xfrm>
            <a:off x="3352551" y="833347"/>
            <a:ext cx="54868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>
                  <a:solidFill>
                    <a:schemeClr val="tx1"/>
                  </a:solidFill>
                </a:ln>
                <a:solidFill>
                  <a:srgbClr val="0066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We are in the </a:t>
            </a:r>
            <a:r>
              <a:rPr lang="en-US" sz="5400" b="0" cap="none" spc="0" dirty="0">
                <a:ln w="0">
                  <a:solidFill>
                    <a:schemeClr val="tx1"/>
                  </a:solidFill>
                </a:ln>
                <a:solidFill>
                  <a:srgbClr val="0066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…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401C1E4-C47D-5004-A1DE-ABF29B023B1B}"/>
              </a:ext>
            </a:extLst>
          </p:cNvPr>
          <p:cNvSpPr/>
          <p:nvPr/>
        </p:nvSpPr>
        <p:spPr>
          <a:xfrm>
            <a:off x="797667" y="2073072"/>
            <a:ext cx="10466963" cy="13553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C020A9D-31B0-0AB9-7B40-D2E06EA7A34A}"/>
              </a:ext>
            </a:extLst>
          </p:cNvPr>
          <p:cNvSpPr/>
          <p:nvPr/>
        </p:nvSpPr>
        <p:spPr>
          <a:xfrm>
            <a:off x="1156262" y="2403813"/>
            <a:ext cx="4816272" cy="2412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299E89E-8866-1B49-2F30-3E3AD1C85789}"/>
              </a:ext>
            </a:extLst>
          </p:cNvPr>
          <p:cNvSpPr/>
          <p:nvPr/>
        </p:nvSpPr>
        <p:spPr>
          <a:xfrm>
            <a:off x="6210446" y="2403813"/>
            <a:ext cx="4816272" cy="2412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505AF93-1756-754A-66DC-58299FB669B6}"/>
              </a:ext>
            </a:extLst>
          </p:cNvPr>
          <p:cNvSpPr/>
          <p:nvPr/>
        </p:nvSpPr>
        <p:spPr>
          <a:xfrm>
            <a:off x="1156262" y="5034674"/>
            <a:ext cx="4816272" cy="2412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71FD7CD-F135-546E-39BD-95D80C801141}"/>
              </a:ext>
            </a:extLst>
          </p:cNvPr>
          <p:cNvSpPr/>
          <p:nvPr/>
        </p:nvSpPr>
        <p:spPr>
          <a:xfrm>
            <a:off x="6210446" y="5034674"/>
            <a:ext cx="4816272" cy="2412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6B80FFC-2058-8354-A46C-6385A621055B}"/>
              </a:ext>
            </a:extLst>
          </p:cNvPr>
          <p:cNvSpPr/>
          <p:nvPr/>
        </p:nvSpPr>
        <p:spPr>
          <a:xfrm>
            <a:off x="1156262" y="7665535"/>
            <a:ext cx="4816272" cy="2412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6A8E4F7-E7B7-D9CF-6C55-0246648E23FC}"/>
              </a:ext>
            </a:extLst>
          </p:cNvPr>
          <p:cNvSpPr/>
          <p:nvPr/>
        </p:nvSpPr>
        <p:spPr>
          <a:xfrm>
            <a:off x="6219468" y="7665535"/>
            <a:ext cx="4816272" cy="2412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6F94BDC-9D5B-3E46-8299-48779A18C036}"/>
              </a:ext>
            </a:extLst>
          </p:cNvPr>
          <p:cNvSpPr/>
          <p:nvPr/>
        </p:nvSpPr>
        <p:spPr>
          <a:xfrm>
            <a:off x="1156262" y="10296396"/>
            <a:ext cx="4816272" cy="2412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A13D13C-4380-273D-A412-86DE52E0A004}"/>
              </a:ext>
            </a:extLst>
          </p:cNvPr>
          <p:cNvSpPr/>
          <p:nvPr/>
        </p:nvSpPr>
        <p:spPr>
          <a:xfrm>
            <a:off x="6210446" y="10330844"/>
            <a:ext cx="4816272" cy="2412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1435D9-FB22-4E74-81C7-E78AD2A3BF10}"/>
              </a:ext>
            </a:extLst>
          </p:cNvPr>
          <p:cNvSpPr/>
          <p:nvPr/>
        </p:nvSpPr>
        <p:spPr>
          <a:xfrm>
            <a:off x="1156262" y="12927257"/>
            <a:ext cx="4816272" cy="2412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82165E9-3704-09F4-0428-8D78DBF9F8CB}"/>
              </a:ext>
            </a:extLst>
          </p:cNvPr>
          <p:cNvSpPr/>
          <p:nvPr/>
        </p:nvSpPr>
        <p:spPr>
          <a:xfrm>
            <a:off x="6219468" y="12961705"/>
            <a:ext cx="4816272" cy="2412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18BC4754-B52E-DE60-4F7E-10DF141EB6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674" y="3164156"/>
            <a:ext cx="1694412" cy="1197177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AD1135D8-265B-7A83-F1F9-448D5909CA7A}"/>
              </a:ext>
            </a:extLst>
          </p:cNvPr>
          <p:cNvSpPr txBox="1"/>
          <p:nvPr/>
        </p:nvSpPr>
        <p:spPr>
          <a:xfrm>
            <a:off x="3264878" y="3164156"/>
            <a:ext cx="2671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Library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6F66B33-6DB5-A7FF-AF5A-474B61A07757}"/>
              </a:ext>
            </a:extLst>
          </p:cNvPr>
          <p:cNvSpPr txBox="1"/>
          <p:nvPr/>
        </p:nvSpPr>
        <p:spPr>
          <a:xfrm>
            <a:off x="8464396" y="2729185"/>
            <a:ext cx="25713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b="1" dirty="0">
                <a:latin typeface="Century Gothic" panose="020B0502020202020204" pitchFamily="34" charset="0"/>
              </a:rPr>
              <a:t>Project Room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FA245BB4-634B-2F54-927E-1A8CF85EF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0749" y="2934915"/>
            <a:ext cx="1625735" cy="1431816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891D16A5-A503-7B07-44B5-B0837E2787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6347" y="5238380"/>
            <a:ext cx="1742739" cy="2005048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A1E90752-ACD1-7777-1699-7CEC327B71AC}"/>
              </a:ext>
            </a:extLst>
          </p:cNvPr>
          <p:cNvSpPr txBox="1"/>
          <p:nvPr/>
        </p:nvSpPr>
        <p:spPr>
          <a:xfrm>
            <a:off x="2902483" y="5304436"/>
            <a:ext cx="34286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 dirty="0">
                <a:latin typeface="Century Gothic" panose="020B0502020202020204" pitchFamily="34" charset="0"/>
              </a:rPr>
              <a:t>Upstairs </a:t>
            </a:r>
          </a:p>
          <a:p>
            <a:pPr algn="ctr"/>
            <a:r>
              <a:rPr lang="en-CA" sz="4000" b="1" dirty="0">
                <a:latin typeface="Century Gothic" panose="020B0502020202020204" pitchFamily="34" charset="0"/>
              </a:rPr>
              <a:t>Computer </a:t>
            </a:r>
          </a:p>
          <a:p>
            <a:pPr algn="ctr"/>
            <a:r>
              <a:rPr lang="en-CA" sz="4000" b="1" dirty="0">
                <a:latin typeface="Century Gothic" panose="020B0502020202020204" pitchFamily="34" charset="0"/>
              </a:rPr>
              <a:t>Lab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EB549E7F-700D-2A32-5C7C-7F7D39A1FC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1129" y="5234829"/>
            <a:ext cx="1742740" cy="2015612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0B93209A-1690-B789-D27D-3F6E39E4B0F6}"/>
              </a:ext>
            </a:extLst>
          </p:cNvPr>
          <p:cNvSpPr txBox="1"/>
          <p:nvPr/>
        </p:nvSpPr>
        <p:spPr>
          <a:xfrm>
            <a:off x="7858391" y="5347375"/>
            <a:ext cx="34286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 dirty="0">
                <a:latin typeface="Century Gothic" panose="020B0502020202020204" pitchFamily="34" charset="0"/>
              </a:rPr>
              <a:t>Downstairs </a:t>
            </a:r>
          </a:p>
          <a:p>
            <a:pPr algn="ctr"/>
            <a:r>
              <a:rPr lang="en-CA" sz="4000" b="1" dirty="0">
                <a:latin typeface="Century Gothic" panose="020B0502020202020204" pitchFamily="34" charset="0"/>
              </a:rPr>
              <a:t>Computer </a:t>
            </a:r>
          </a:p>
          <a:p>
            <a:pPr algn="ctr"/>
            <a:r>
              <a:rPr lang="en-CA" sz="4000" b="1" dirty="0">
                <a:latin typeface="Century Gothic" panose="020B0502020202020204" pitchFamily="34" charset="0"/>
              </a:rPr>
              <a:t>Lab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2B4D3CB-A33F-3FD4-6A0B-2157DA40203E}"/>
              </a:ext>
            </a:extLst>
          </p:cNvPr>
          <p:cNvSpPr txBox="1"/>
          <p:nvPr/>
        </p:nvSpPr>
        <p:spPr>
          <a:xfrm>
            <a:off x="3839727" y="8410100"/>
            <a:ext cx="2357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Gym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95B47554-DD6B-6F3F-1F44-03D138EFC6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44320" y="8153366"/>
            <a:ext cx="2001454" cy="1436798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9DA7D585-882F-9C05-F055-3AF344C577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707" y="8150231"/>
            <a:ext cx="1694413" cy="1465864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F34A056E-FD8C-9116-ABB2-73D93D9D1D95}"/>
              </a:ext>
            </a:extLst>
          </p:cNvPr>
          <p:cNvSpPr txBox="1"/>
          <p:nvPr/>
        </p:nvSpPr>
        <p:spPr>
          <a:xfrm>
            <a:off x="8394047" y="8011826"/>
            <a:ext cx="23573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Music Room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CBCD4AA-DB8B-9FE9-06F7-3FABB198A45B}"/>
              </a:ext>
            </a:extLst>
          </p:cNvPr>
          <p:cNvSpPr txBox="1"/>
          <p:nvPr/>
        </p:nvSpPr>
        <p:spPr>
          <a:xfrm>
            <a:off x="2655533" y="11135129"/>
            <a:ext cx="40402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dirty="0">
                <a:latin typeface="Century Gothic" panose="020B0502020202020204" pitchFamily="34" charset="0"/>
              </a:rPr>
              <a:t>Playground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3D15B015-370F-2804-53CB-4832A002DFF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67226" y="10857768"/>
            <a:ext cx="1288307" cy="1289715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6B6513BF-046B-6FE5-ACF2-F7A181AD9D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88707" y="10808080"/>
            <a:ext cx="1894235" cy="1457987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DDFEB8DE-B7A1-4638-96D6-959817B83FB0}"/>
              </a:ext>
            </a:extLst>
          </p:cNvPr>
          <p:cNvSpPr txBox="1"/>
          <p:nvPr/>
        </p:nvSpPr>
        <p:spPr>
          <a:xfrm>
            <a:off x="8618582" y="11058184"/>
            <a:ext cx="2357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Forest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6CCEA86A-7DFD-9DB6-12F4-49EB0F3C73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67937" y="13367040"/>
            <a:ext cx="1647185" cy="1631775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FF472CF8-A9EA-F421-471B-8DC9E699F1DC}"/>
              </a:ext>
            </a:extLst>
          </p:cNvPr>
          <p:cNvSpPr txBox="1"/>
          <p:nvPr/>
        </p:nvSpPr>
        <p:spPr>
          <a:xfrm>
            <a:off x="2833742" y="13671822"/>
            <a:ext cx="313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Field Trip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D898DD41-2478-FFD0-29B1-73E792241A5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707" y="13647829"/>
            <a:ext cx="1763674" cy="1331432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6634A8FF-D194-F2F5-E820-48AF0D9EB763}"/>
              </a:ext>
            </a:extLst>
          </p:cNvPr>
          <p:cNvSpPr txBox="1"/>
          <p:nvPr/>
        </p:nvSpPr>
        <p:spPr>
          <a:xfrm>
            <a:off x="8282942" y="13723494"/>
            <a:ext cx="28275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Garden</a:t>
            </a:r>
          </a:p>
        </p:txBody>
      </p:sp>
    </p:spTree>
    <p:extLst>
      <p:ext uri="{BB962C8B-B14F-4D97-AF65-F5344CB8AC3E}">
        <p14:creationId xmlns:p14="http://schemas.microsoft.com/office/powerpoint/2010/main" val="1191909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49DD2F-559F-B0E4-801B-E10C127E461F}"/>
              </a:ext>
            </a:extLst>
          </p:cNvPr>
          <p:cNvSpPr/>
          <p:nvPr/>
        </p:nvSpPr>
        <p:spPr>
          <a:xfrm>
            <a:off x="1783404" y="628986"/>
            <a:ext cx="8968902" cy="1225685"/>
          </a:xfrm>
          <a:prstGeom prst="rect">
            <a:avLst/>
          </a:prstGeom>
          <a:noFill/>
          <a:ln w="66675" cmpd="thickThin"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4A8E9E-4213-9314-DA86-D26B62122D88}"/>
              </a:ext>
            </a:extLst>
          </p:cNvPr>
          <p:cNvSpPr/>
          <p:nvPr/>
        </p:nvSpPr>
        <p:spPr>
          <a:xfrm>
            <a:off x="3352551" y="833347"/>
            <a:ext cx="54868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We are in the </a:t>
            </a:r>
            <a:r>
              <a:rPr lang="en-US" sz="5400" b="0" cap="none" spc="0" dirty="0">
                <a:ln w="0">
                  <a:solidFill>
                    <a:schemeClr val="tx1"/>
                  </a:solidFill>
                </a:ln>
                <a:solidFill>
                  <a:srgbClr val="0066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…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401C1E4-C47D-5004-A1DE-ABF29B023B1B}"/>
              </a:ext>
            </a:extLst>
          </p:cNvPr>
          <p:cNvSpPr/>
          <p:nvPr/>
        </p:nvSpPr>
        <p:spPr>
          <a:xfrm>
            <a:off x="797667" y="2073072"/>
            <a:ext cx="10466963" cy="1355394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C020A9D-31B0-0AB9-7B40-D2E06EA7A34A}"/>
              </a:ext>
            </a:extLst>
          </p:cNvPr>
          <p:cNvSpPr/>
          <p:nvPr/>
        </p:nvSpPr>
        <p:spPr>
          <a:xfrm>
            <a:off x="1156262" y="2403813"/>
            <a:ext cx="4816272" cy="2412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299E89E-8866-1B49-2F30-3E3AD1C85789}"/>
              </a:ext>
            </a:extLst>
          </p:cNvPr>
          <p:cNvSpPr/>
          <p:nvPr/>
        </p:nvSpPr>
        <p:spPr>
          <a:xfrm>
            <a:off x="6210446" y="2403813"/>
            <a:ext cx="4816272" cy="2412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505AF93-1756-754A-66DC-58299FB669B6}"/>
              </a:ext>
            </a:extLst>
          </p:cNvPr>
          <p:cNvSpPr/>
          <p:nvPr/>
        </p:nvSpPr>
        <p:spPr>
          <a:xfrm>
            <a:off x="1156262" y="5034674"/>
            <a:ext cx="4816272" cy="2412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71FD7CD-F135-546E-39BD-95D80C801141}"/>
              </a:ext>
            </a:extLst>
          </p:cNvPr>
          <p:cNvSpPr/>
          <p:nvPr/>
        </p:nvSpPr>
        <p:spPr>
          <a:xfrm>
            <a:off x="6210446" y="5034674"/>
            <a:ext cx="4816272" cy="2412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6B80FFC-2058-8354-A46C-6385A621055B}"/>
              </a:ext>
            </a:extLst>
          </p:cNvPr>
          <p:cNvSpPr/>
          <p:nvPr/>
        </p:nvSpPr>
        <p:spPr>
          <a:xfrm>
            <a:off x="1156262" y="7665535"/>
            <a:ext cx="4816272" cy="2412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6A8E4F7-E7B7-D9CF-6C55-0246648E23FC}"/>
              </a:ext>
            </a:extLst>
          </p:cNvPr>
          <p:cNvSpPr/>
          <p:nvPr/>
        </p:nvSpPr>
        <p:spPr>
          <a:xfrm>
            <a:off x="6219468" y="7665535"/>
            <a:ext cx="4816272" cy="2412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6F94BDC-9D5B-3E46-8299-48779A18C036}"/>
              </a:ext>
            </a:extLst>
          </p:cNvPr>
          <p:cNvSpPr/>
          <p:nvPr/>
        </p:nvSpPr>
        <p:spPr>
          <a:xfrm>
            <a:off x="1156262" y="10296396"/>
            <a:ext cx="4816272" cy="2412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A13D13C-4380-273D-A412-86DE52E0A004}"/>
              </a:ext>
            </a:extLst>
          </p:cNvPr>
          <p:cNvSpPr/>
          <p:nvPr/>
        </p:nvSpPr>
        <p:spPr>
          <a:xfrm>
            <a:off x="6210446" y="10330844"/>
            <a:ext cx="4816272" cy="2412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1435D9-FB22-4E74-81C7-E78AD2A3BF10}"/>
              </a:ext>
            </a:extLst>
          </p:cNvPr>
          <p:cNvSpPr/>
          <p:nvPr/>
        </p:nvSpPr>
        <p:spPr>
          <a:xfrm>
            <a:off x="1156262" y="12927257"/>
            <a:ext cx="4816272" cy="2412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82165E9-3704-09F4-0428-8D78DBF9F8CB}"/>
              </a:ext>
            </a:extLst>
          </p:cNvPr>
          <p:cNvSpPr/>
          <p:nvPr/>
        </p:nvSpPr>
        <p:spPr>
          <a:xfrm>
            <a:off x="6219468" y="12961705"/>
            <a:ext cx="4816272" cy="2412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18BC4754-B52E-DE60-4F7E-10DF141EB6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674" y="3164156"/>
            <a:ext cx="1694412" cy="1197177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AD1135D8-265B-7A83-F1F9-448D5909CA7A}"/>
              </a:ext>
            </a:extLst>
          </p:cNvPr>
          <p:cNvSpPr txBox="1"/>
          <p:nvPr/>
        </p:nvSpPr>
        <p:spPr>
          <a:xfrm>
            <a:off x="3264878" y="3164156"/>
            <a:ext cx="2671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Library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6F66B33-6DB5-A7FF-AF5A-474B61A07757}"/>
              </a:ext>
            </a:extLst>
          </p:cNvPr>
          <p:cNvSpPr txBox="1"/>
          <p:nvPr/>
        </p:nvSpPr>
        <p:spPr>
          <a:xfrm>
            <a:off x="8464396" y="2729185"/>
            <a:ext cx="25713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b="1" dirty="0">
                <a:latin typeface="Century Gothic" panose="020B0502020202020204" pitchFamily="34" charset="0"/>
              </a:rPr>
              <a:t>Project Room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FA245BB4-634B-2F54-927E-1A8CF85EF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0749" y="2934915"/>
            <a:ext cx="1625735" cy="1431816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891D16A5-A503-7B07-44B5-B0837E2787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6347" y="5238380"/>
            <a:ext cx="1742739" cy="2005048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A1E90752-ACD1-7777-1699-7CEC327B71AC}"/>
              </a:ext>
            </a:extLst>
          </p:cNvPr>
          <p:cNvSpPr txBox="1"/>
          <p:nvPr/>
        </p:nvSpPr>
        <p:spPr>
          <a:xfrm>
            <a:off x="2902483" y="5304436"/>
            <a:ext cx="34286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 dirty="0">
                <a:latin typeface="Century Gothic" panose="020B0502020202020204" pitchFamily="34" charset="0"/>
              </a:rPr>
              <a:t>Upstairs </a:t>
            </a:r>
          </a:p>
          <a:p>
            <a:pPr algn="ctr"/>
            <a:r>
              <a:rPr lang="en-CA" sz="4000" b="1" dirty="0">
                <a:latin typeface="Century Gothic" panose="020B0502020202020204" pitchFamily="34" charset="0"/>
              </a:rPr>
              <a:t>Computer </a:t>
            </a:r>
          </a:p>
          <a:p>
            <a:pPr algn="ctr"/>
            <a:r>
              <a:rPr lang="en-CA" sz="4000" b="1" dirty="0">
                <a:latin typeface="Century Gothic" panose="020B0502020202020204" pitchFamily="34" charset="0"/>
              </a:rPr>
              <a:t>Lab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EB549E7F-700D-2A32-5C7C-7F7D39A1FC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1129" y="5234829"/>
            <a:ext cx="1742740" cy="2015612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0B93209A-1690-B789-D27D-3F6E39E4B0F6}"/>
              </a:ext>
            </a:extLst>
          </p:cNvPr>
          <p:cNvSpPr txBox="1"/>
          <p:nvPr/>
        </p:nvSpPr>
        <p:spPr>
          <a:xfrm>
            <a:off x="7858391" y="5347375"/>
            <a:ext cx="34286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 dirty="0">
                <a:latin typeface="Century Gothic" panose="020B0502020202020204" pitchFamily="34" charset="0"/>
              </a:rPr>
              <a:t>Downstairs </a:t>
            </a:r>
          </a:p>
          <a:p>
            <a:pPr algn="ctr"/>
            <a:r>
              <a:rPr lang="en-CA" sz="4000" b="1" dirty="0">
                <a:latin typeface="Century Gothic" panose="020B0502020202020204" pitchFamily="34" charset="0"/>
              </a:rPr>
              <a:t>Computer </a:t>
            </a:r>
          </a:p>
          <a:p>
            <a:pPr algn="ctr"/>
            <a:r>
              <a:rPr lang="en-CA" sz="4000" b="1" dirty="0">
                <a:latin typeface="Century Gothic" panose="020B0502020202020204" pitchFamily="34" charset="0"/>
              </a:rPr>
              <a:t>Lab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2B4D3CB-A33F-3FD4-6A0B-2157DA40203E}"/>
              </a:ext>
            </a:extLst>
          </p:cNvPr>
          <p:cNvSpPr txBox="1"/>
          <p:nvPr/>
        </p:nvSpPr>
        <p:spPr>
          <a:xfrm>
            <a:off x="3839727" y="8410100"/>
            <a:ext cx="2357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Gym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95B47554-DD6B-6F3F-1F44-03D138EFC6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44320" y="8153366"/>
            <a:ext cx="2001454" cy="1436798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9DA7D585-882F-9C05-F055-3AF344C577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707" y="8150231"/>
            <a:ext cx="1694413" cy="1465864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F34A056E-FD8C-9116-ABB2-73D93D9D1D95}"/>
              </a:ext>
            </a:extLst>
          </p:cNvPr>
          <p:cNvSpPr txBox="1"/>
          <p:nvPr/>
        </p:nvSpPr>
        <p:spPr>
          <a:xfrm>
            <a:off x="8394047" y="8011826"/>
            <a:ext cx="23573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Music Room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CBCD4AA-DB8B-9FE9-06F7-3FABB198A45B}"/>
              </a:ext>
            </a:extLst>
          </p:cNvPr>
          <p:cNvSpPr txBox="1"/>
          <p:nvPr/>
        </p:nvSpPr>
        <p:spPr>
          <a:xfrm>
            <a:off x="2655533" y="11135129"/>
            <a:ext cx="40402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dirty="0">
                <a:latin typeface="Century Gothic" panose="020B0502020202020204" pitchFamily="34" charset="0"/>
              </a:rPr>
              <a:t>Playground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3D15B015-370F-2804-53CB-4832A002DFF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67226" y="10857768"/>
            <a:ext cx="1288307" cy="1289715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6B6513BF-046B-6FE5-ACF2-F7A181AD9D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88707" y="10808080"/>
            <a:ext cx="1894235" cy="1457987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DDFEB8DE-B7A1-4638-96D6-959817B83FB0}"/>
              </a:ext>
            </a:extLst>
          </p:cNvPr>
          <p:cNvSpPr txBox="1"/>
          <p:nvPr/>
        </p:nvSpPr>
        <p:spPr>
          <a:xfrm>
            <a:off x="8618582" y="11058184"/>
            <a:ext cx="2357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Forest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6CCEA86A-7DFD-9DB6-12F4-49EB0F3C73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67937" y="13367040"/>
            <a:ext cx="1647185" cy="1631775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FF472CF8-A9EA-F421-471B-8DC9E699F1DC}"/>
              </a:ext>
            </a:extLst>
          </p:cNvPr>
          <p:cNvSpPr txBox="1"/>
          <p:nvPr/>
        </p:nvSpPr>
        <p:spPr>
          <a:xfrm>
            <a:off x="2833742" y="13671822"/>
            <a:ext cx="313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Field Trip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D898DD41-2478-FFD0-29B1-73E792241A5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707" y="13647829"/>
            <a:ext cx="1763674" cy="1331432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6634A8FF-D194-F2F5-E820-48AF0D9EB763}"/>
              </a:ext>
            </a:extLst>
          </p:cNvPr>
          <p:cNvSpPr txBox="1"/>
          <p:nvPr/>
        </p:nvSpPr>
        <p:spPr>
          <a:xfrm>
            <a:off x="8282942" y="13723494"/>
            <a:ext cx="28275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Garden</a:t>
            </a:r>
          </a:p>
        </p:txBody>
      </p:sp>
    </p:spTree>
    <p:extLst>
      <p:ext uri="{BB962C8B-B14F-4D97-AF65-F5344CB8AC3E}">
        <p14:creationId xmlns:p14="http://schemas.microsoft.com/office/powerpoint/2010/main" val="2859898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49DD2F-559F-B0E4-801B-E10C127E461F}"/>
              </a:ext>
            </a:extLst>
          </p:cNvPr>
          <p:cNvSpPr/>
          <p:nvPr/>
        </p:nvSpPr>
        <p:spPr>
          <a:xfrm>
            <a:off x="1783404" y="628986"/>
            <a:ext cx="8968902" cy="1225685"/>
          </a:xfrm>
          <a:prstGeom prst="rect">
            <a:avLst/>
          </a:prstGeom>
          <a:noFill/>
          <a:ln w="66675" cmpd="thickThin">
            <a:gradFill flip="none" rotWithShape="1">
              <a:gsLst>
                <a:gs pos="0">
                  <a:srgbClr val="80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8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4A8E9E-4213-9314-DA86-D26B62122D88}"/>
              </a:ext>
            </a:extLst>
          </p:cNvPr>
          <p:cNvSpPr/>
          <p:nvPr/>
        </p:nvSpPr>
        <p:spPr>
          <a:xfrm>
            <a:off x="3352551" y="833347"/>
            <a:ext cx="54868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>
                  <a:solidFill>
                    <a:schemeClr val="tx1"/>
                  </a:solidFill>
                </a:ln>
                <a:solidFill>
                  <a:srgbClr val="8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We are in the </a:t>
            </a:r>
            <a:r>
              <a:rPr lang="en-US" sz="5400" b="0" cap="none" spc="0" dirty="0">
                <a:ln w="0">
                  <a:solidFill>
                    <a:schemeClr val="tx1"/>
                  </a:solidFill>
                </a:ln>
                <a:solidFill>
                  <a:srgbClr val="0066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…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401C1E4-C47D-5004-A1DE-ABF29B023B1B}"/>
              </a:ext>
            </a:extLst>
          </p:cNvPr>
          <p:cNvSpPr/>
          <p:nvPr/>
        </p:nvSpPr>
        <p:spPr>
          <a:xfrm>
            <a:off x="797667" y="2073072"/>
            <a:ext cx="10466963" cy="13553942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C020A9D-31B0-0AB9-7B40-D2E06EA7A34A}"/>
              </a:ext>
            </a:extLst>
          </p:cNvPr>
          <p:cNvSpPr/>
          <p:nvPr/>
        </p:nvSpPr>
        <p:spPr>
          <a:xfrm>
            <a:off x="1156262" y="2403813"/>
            <a:ext cx="4816272" cy="2412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299E89E-8866-1B49-2F30-3E3AD1C85789}"/>
              </a:ext>
            </a:extLst>
          </p:cNvPr>
          <p:cNvSpPr/>
          <p:nvPr/>
        </p:nvSpPr>
        <p:spPr>
          <a:xfrm>
            <a:off x="6210446" y="2403813"/>
            <a:ext cx="4816272" cy="2412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505AF93-1756-754A-66DC-58299FB669B6}"/>
              </a:ext>
            </a:extLst>
          </p:cNvPr>
          <p:cNvSpPr/>
          <p:nvPr/>
        </p:nvSpPr>
        <p:spPr>
          <a:xfrm>
            <a:off x="1156262" y="5034674"/>
            <a:ext cx="4816272" cy="2412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71FD7CD-F135-546E-39BD-95D80C801141}"/>
              </a:ext>
            </a:extLst>
          </p:cNvPr>
          <p:cNvSpPr/>
          <p:nvPr/>
        </p:nvSpPr>
        <p:spPr>
          <a:xfrm>
            <a:off x="6210446" y="5034674"/>
            <a:ext cx="4816272" cy="2412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6B80FFC-2058-8354-A46C-6385A621055B}"/>
              </a:ext>
            </a:extLst>
          </p:cNvPr>
          <p:cNvSpPr/>
          <p:nvPr/>
        </p:nvSpPr>
        <p:spPr>
          <a:xfrm>
            <a:off x="1156262" y="7665535"/>
            <a:ext cx="4816272" cy="2412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6A8E4F7-E7B7-D9CF-6C55-0246648E23FC}"/>
              </a:ext>
            </a:extLst>
          </p:cNvPr>
          <p:cNvSpPr/>
          <p:nvPr/>
        </p:nvSpPr>
        <p:spPr>
          <a:xfrm>
            <a:off x="6219468" y="7665535"/>
            <a:ext cx="4816272" cy="2412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6F94BDC-9D5B-3E46-8299-48779A18C036}"/>
              </a:ext>
            </a:extLst>
          </p:cNvPr>
          <p:cNvSpPr/>
          <p:nvPr/>
        </p:nvSpPr>
        <p:spPr>
          <a:xfrm>
            <a:off x="1156262" y="10296396"/>
            <a:ext cx="4816272" cy="2412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A13D13C-4380-273D-A412-86DE52E0A004}"/>
              </a:ext>
            </a:extLst>
          </p:cNvPr>
          <p:cNvSpPr/>
          <p:nvPr/>
        </p:nvSpPr>
        <p:spPr>
          <a:xfrm>
            <a:off x="6210446" y="10330844"/>
            <a:ext cx="4816272" cy="2412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1435D9-FB22-4E74-81C7-E78AD2A3BF10}"/>
              </a:ext>
            </a:extLst>
          </p:cNvPr>
          <p:cNvSpPr/>
          <p:nvPr/>
        </p:nvSpPr>
        <p:spPr>
          <a:xfrm>
            <a:off x="1156262" y="12927257"/>
            <a:ext cx="4816272" cy="2412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82165E9-3704-09F4-0428-8D78DBF9F8CB}"/>
              </a:ext>
            </a:extLst>
          </p:cNvPr>
          <p:cNvSpPr/>
          <p:nvPr/>
        </p:nvSpPr>
        <p:spPr>
          <a:xfrm>
            <a:off x="6219468" y="12961705"/>
            <a:ext cx="4816272" cy="2412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18BC4754-B52E-DE60-4F7E-10DF141EB6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674" y="3164156"/>
            <a:ext cx="1694412" cy="1197177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AD1135D8-265B-7A83-F1F9-448D5909CA7A}"/>
              </a:ext>
            </a:extLst>
          </p:cNvPr>
          <p:cNvSpPr txBox="1"/>
          <p:nvPr/>
        </p:nvSpPr>
        <p:spPr>
          <a:xfrm>
            <a:off x="3264878" y="3164156"/>
            <a:ext cx="2671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Library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6F66B33-6DB5-A7FF-AF5A-474B61A07757}"/>
              </a:ext>
            </a:extLst>
          </p:cNvPr>
          <p:cNvSpPr txBox="1"/>
          <p:nvPr/>
        </p:nvSpPr>
        <p:spPr>
          <a:xfrm>
            <a:off x="8464396" y="2729185"/>
            <a:ext cx="25713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b="1" dirty="0">
                <a:latin typeface="Century Gothic" panose="020B0502020202020204" pitchFamily="34" charset="0"/>
              </a:rPr>
              <a:t>Project Room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FA245BB4-634B-2F54-927E-1A8CF85EF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0749" y="2934915"/>
            <a:ext cx="1625735" cy="1431816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891D16A5-A503-7B07-44B5-B0837E2787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6347" y="5238380"/>
            <a:ext cx="1742739" cy="2005048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A1E90752-ACD1-7777-1699-7CEC327B71AC}"/>
              </a:ext>
            </a:extLst>
          </p:cNvPr>
          <p:cNvSpPr txBox="1"/>
          <p:nvPr/>
        </p:nvSpPr>
        <p:spPr>
          <a:xfrm>
            <a:off x="2902483" y="5304436"/>
            <a:ext cx="34286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 dirty="0">
                <a:latin typeface="Century Gothic" panose="020B0502020202020204" pitchFamily="34" charset="0"/>
              </a:rPr>
              <a:t>Upstairs </a:t>
            </a:r>
          </a:p>
          <a:p>
            <a:pPr algn="ctr"/>
            <a:r>
              <a:rPr lang="en-CA" sz="4000" b="1" dirty="0">
                <a:latin typeface="Century Gothic" panose="020B0502020202020204" pitchFamily="34" charset="0"/>
              </a:rPr>
              <a:t>Computer </a:t>
            </a:r>
          </a:p>
          <a:p>
            <a:pPr algn="ctr"/>
            <a:r>
              <a:rPr lang="en-CA" sz="4000" b="1" dirty="0">
                <a:latin typeface="Century Gothic" panose="020B0502020202020204" pitchFamily="34" charset="0"/>
              </a:rPr>
              <a:t>Lab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EB549E7F-700D-2A32-5C7C-7F7D39A1FC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1129" y="5234829"/>
            <a:ext cx="1742740" cy="2015612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0B93209A-1690-B789-D27D-3F6E39E4B0F6}"/>
              </a:ext>
            </a:extLst>
          </p:cNvPr>
          <p:cNvSpPr txBox="1"/>
          <p:nvPr/>
        </p:nvSpPr>
        <p:spPr>
          <a:xfrm>
            <a:off x="7858391" y="5347375"/>
            <a:ext cx="34286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 dirty="0">
                <a:latin typeface="Century Gothic" panose="020B0502020202020204" pitchFamily="34" charset="0"/>
              </a:rPr>
              <a:t>Downstairs </a:t>
            </a:r>
          </a:p>
          <a:p>
            <a:pPr algn="ctr"/>
            <a:r>
              <a:rPr lang="en-CA" sz="4000" b="1" dirty="0">
                <a:latin typeface="Century Gothic" panose="020B0502020202020204" pitchFamily="34" charset="0"/>
              </a:rPr>
              <a:t>Computer </a:t>
            </a:r>
          </a:p>
          <a:p>
            <a:pPr algn="ctr"/>
            <a:r>
              <a:rPr lang="en-CA" sz="4000" b="1" dirty="0">
                <a:latin typeface="Century Gothic" panose="020B0502020202020204" pitchFamily="34" charset="0"/>
              </a:rPr>
              <a:t>Lab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2B4D3CB-A33F-3FD4-6A0B-2157DA40203E}"/>
              </a:ext>
            </a:extLst>
          </p:cNvPr>
          <p:cNvSpPr txBox="1"/>
          <p:nvPr/>
        </p:nvSpPr>
        <p:spPr>
          <a:xfrm>
            <a:off x="3839727" y="8410100"/>
            <a:ext cx="2357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Gym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95B47554-DD6B-6F3F-1F44-03D138EFC6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44320" y="8153366"/>
            <a:ext cx="2001454" cy="1436798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9DA7D585-882F-9C05-F055-3AF344C577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707" y="8150231"/>
            <a:ext cx="1694413" cy="1465864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F34A056E-FD8C-9116-ABB2-73D93D9D1D95}"/>
              </a:ext>
            </a:extLst>
          </p:cNvPr>
          <p:cNvSpPr txBox="1"/>
          <p:nvPr/>
        </p:nvSpPr>
        <p:spPr>
          <a:xfrm>
            <a:off x="8394047" y="8011826"/>
            <a:ext cx="23573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Music Room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CBCD4AA-DB8B-9FE9-06F7-3FABB198A45B}"/>
              </a:ext>
            </a:extLst>
          </p:cNvPr>
          <p:cNvSpPr txBox="1"/>
          <p:nvPr/>
        </p:nvSpPr>
        <p:spPr>
          <a:xfrm>
            <a:off x="2655533" y="11135129"/>
            <a:ext cx="40402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dirty="0">
                <a:latin typeface="Century Gothic" panose="020B0502020202020204" pitchFamily="34" charset="0"/>
              </a:rPr>
              <a:t>Playground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3D15B015-370F-2804-53CB-4832A002DFF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67226" y="10857768"/>
            <a:ext cx="1288307" cy="1289715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6B6513BF-046B-6FE5-ACF2-F7A181AD9D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88707" y="10808080"/>
            <a:ext cx="1894235" cy="1457987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DDFEB8DE-B7A1-4638-96D6-959817B83FB0}"/>
              </a:ext>
            </a:extLst>
          </p:cNvPr>
          <p:cNvSpPr txBox="1"/>
          <p:nvPr/>
        </p:nvSpPr>
        <p:spPr>
          <a:xfrm>
            <a:off x="8618582" y="11058184"/>
            <a:ext cx="2357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Forest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6CCEA86A-7DFD-9DB6-12F4-49EB0F3C73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67937" y="13367040"/>
            <a:ext cx="1647185" cy="1631775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FF472CF8-A9EA-F421-471B-8DC9E699F1DC}"/>
              </a:ext>
            </a:extLst>
          </p:cNvPr>
          <p:cNvSpPr txBox="1"/>
          <p:nvPr/>
        </p:nvSpPr>
        <p:spPr>
          <a:xfrm>
            <a:off x="2833742" y="13671822"/>
            <a:ext cx="313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Field Trip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D898DD41-2478-FFD0-29B1-73E792241A5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707" y="13647829"/>
            <a:ext cx="1763674" cy="1331432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6634A8FF-D194-F2F5-E820-48AF0D9EB763}"/>
              </a:ext>
            </a:extLst>
          </p:cNvPr>
          <p:cNvSpPr txBox="1"/>
          <p:nvPr/>
        </p:nvSpPr>
        <p:spPr>
          <a:xfrm>
            <a:off x="8282942" y="13723494"/>
            <a:ext cx="28275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Garden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526212-AF0C-5592-2FBF-F8A98D873D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19626" y="11010168"/>
            <a:ext cx="1288307" cy="1289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585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49DD2F-559F-B0E4-801B-E10C127E461F}"/>
              </a:ext>
            </a:extLst>
          </p:cNvPr>
          <p:cNvSpPr/>
          <p:nvPr/>
        </p:nvSpPr>
        <p:spPr>
          <a:xfrm>
            <a:off x="1783404" y="628986"/>
            <a:ext cx="8968902" cy="1225685"/>
          </a:xfrm>
          <a:prstGeom prst="rect">
            <a:avLst/>
          </a:prstGeom>
          <a:noFill/>
          <a:ln w="66675" cmpd="thickThin"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8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4A8E9E-4213-9314-DA86-D26B62122D88}"/>
              </a:ext>
            </a:extLst>
          </p:cNvPr>
          <p:cNvSpPr/>
          <p:nvPr/>
        </p:nvSpPr>
        <p:spPr>
          <a:xfrm>
            <a:off x="3352551" y="833347"/>
            <a:ext cx="54868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>
                  <a:solidFill>
                    <a:schemeClr val="tx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We are in the </a:t>
            </a:r>
            <a:r>
              <a:rPr lang="en-US" sz="5400" b="0" cap="none" spc="0" dirty="0">
                <a:ln w="0">
                  <a:solidFill>
                    <a:schemeClr val="tx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…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C020A9D-31B0-0AB9-7B40-D2E06EA7A34A}"/>
              </a:ext>
            </a:extLst>
          </p:cNvPr>
          <p:cNvSpPr/>
          <p:nvPr/>
        </p:nvSpPr>
        <p:spPr>
          <a:xfrm>
            <a:off x="1156262" y="2403813"/>
            <a:ext cx="4816272" cy="24124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299E89E-8866-1B49-2F30-3E3AD1C85789}"/>
              </a:ext>
            </a:extLst>
          </p:cNvPr>
          <p:cNvSpPr/>
          <p:nvPr/>
        </p:nvSpPr>
        <p:spPr>
          <a:xfrm>
            <a:off x="6210446" y="2403813"/>
            <a:ext cx="4816272" cy="24124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505AF93-1756-754A-66DC-58299FB669B6}"/>
              </a:ext>
            </a:extLst>
          </p:cNvPr>
          <p:cNvSpPr/>
          <p:nvPr/>
        </p:nvSpPr>
        <p:spPr>
          <a:xfrm>
            <a:off x="1156262" y="5034674"/>
            <a:ext cx="4816272" cy="24124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71FD7CD-F135-546E-39BD-95D80C801141}"/>
              </a:ext>
            </a:extLst>
          </p:cNvPr>
          <p:cNvSpPr/>
          <p:nvPr/>
        </p:nvSpPr>
        <p:spPr>
          <a:xfrm>
            <a:off x="6210446" y="5034674"/>
            <a:ext cx="4816272" cy="24124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6B80FFC-2058-8354-A46C-6385A621055B}"/>
              </a:ext>
            </a:extLst>
          </p:cNvPr>
          <p:cNvSpPr/>
          <p:nvPr/>
        </p:nvSpPr>
        <p:spPr>
          <a:xfrm>
            <a:off x="1156262" y="7665535"/>
            <a:ext cx="4816272" cy="24124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6A8E4F7-E7B7-D9CF-6C55-0246648E23FC}"/>
              </a:ext>
            </a:extLst>
          </p:cNvPr>
          <p:cNvSpPr/>
          <p:nvPr/>
        </p:nvSpPr>
        <p:spPr>
          <a:xfrm>
            <a:off x="6219468" y="7665535"/>
            <a:ext cx="4816272" cy="24124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6F94BDC-9D5B-3E46-8299-48779A18C036}"/>
              </a:ext>
            </a:extLst>
          </p:cNvPr>
          <p:cNvSpPr/>
          <p:nvPr/>
        </p:nvSpPr>
        <p:spPr>
          <a:xfrm>
            <a:off x="1156262" y="10296396"/>
            <a:ext cx="4816272" cy="24124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A13D13C-4380-273D-A412-86DE52E0A004}"/>
              </a:ext>
            </a:extLst>
          </p:cNvPr>
          <p:cNvSpPr/>
          <p:nvPr/>
        </p:nvSpPr>
        <p:spPr>
          <a:xfrm>
            <a:off x="6210446" y="10296395"/>
            <a:ext cx="4816272" cy="24124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1435D9-FB22-4E74-81C7-E78AD2A3BF10}"/>
              </a:ext>
            </a:extLst>
          </p:cNvPr>
          <p:cNvSpPr/>
          <p:nvPr/>
        </p:nvSpPr>
        <p:spPr>
          <a:xfrm>
            <a:off x="1156262" y="12927257"/>
            <a:ext cx="4816272" cy="24124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82165E9-3704-09F4-0428-8D78DBF9F8CB}"/>
              </a:ext>
            </a:extLst>
          </p:cNvPr>
          <p:cNvSpPr/>
          <p:nvPr/>
        </p:nvSpPr>
        <p:spPr>
          <a:xfrm>
            <a:off x="6197061" y="12927257"/>
            <a:ext cx="4816272" cy="24124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18BC4754-B52E-DE60-4F7E-10DF141EB6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674" y="3164156"/>
            <a:ext cx="1694412" cy="1197177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AD1135D8-265B-7A83-F1F9-448D5909CA7A}"/>
              </a:ext>
            </a:extLst>
          </p:cNvPr>
          <p:cNvSpPr txBox="1"/>
          <p:nvPr/>
        </p:nvSpPr>
        <p:spPr>
          <a:xfrm>
            <a:off x="3264878" y="3164156"/>
            <a:ext cx="2671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Library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6F66B33-6DB5-A7FF-AF5A-474B61A07757}"/>
              </a:ext>
            </a:extLst>
          </p:cNvPr>
          <p:cNvSpPr txBox="1"/>
          <p:nvPr/>
        </p:nvSpPr>
        <p:spPr>
          <a:xfrm>
            <a:off x="8464396" y="2729185"/>
            <a:ext cx="25713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b="1" dirty="0">
                <a:latin typeface="Century Gothic" panose="020B0502020202020204" pitchFamily="34" charset="0"/>
              </a:rPr>
              <a:t>Project Room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FA245BB4-634B-2F54-927E-1A8CF85EF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0749" y="2934915"/>
            <a:ext cx="1625735" cy="1431816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891D16A5-A503-7B07-44B5-B0837E2787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6347" y="5238380"/>
            <a:ext cx="1742739" cy="2005048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A1E90752-ACD1-7777-1699-7CEC327B71AC}"/>
              </a:ext>
            </a:extLst>
          </p:cNvPr>
          <p:cNvSpPr txBox="1"/>
          <p:nvPr/>
        </p:nvSpPr>
        <p:spPr>
          <a:xfrm>
            <a:off x="2902483" y="5304436"/>
            <a:ext cx="34286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 dirty="0">
                <a:latin typeface="Century Gothic" panose="020B0502020202020204" pitchFamily="34" charset="0"/>
              </a:rPr>
              <a:t>Upstairs </a:t>
            </a:r>
          </a:p>
          <a:p>
            <a:pPr algn="ctr"/>
            <a:r>
              <a:rPr lang="en-CA" sz="4000" b="1" dirty="0">
                <a:latin typeface="Century Gothic" panose="020B0502020202020204" pitchFamily="34" charset="0"/>
              </a:rPr>
              <a:t>Computer </a:t>
            </a:r>
          </a:p>
          <a:p>
            <a:pPr algn="ctr"/>
            <a:r>
              <a:rPr lang="en-CA" sz="4000" b="1" dirty="0">
                <a:latin typeface="Century Gothic" panose="020B0502020202020204" pitchFamily="34" charset="0"/>
              </a:rPr>
              <a:t>Lab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EB549E7F-700D-2A32-5C7C-7F7D39A1FC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1129" y="5234829"/>
            <a:ext cx="1742740" cy="2015612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0B93209A-1690-B789-D27D-3F6E39E4B0F6}"/>
              </a:ext>
            </a:extLst>
          </p:cNvPr>
          <p:cNvSpPr txBox="1"/>
          <p:nvPr/>
        </p:nvSpPr>
        <p:spPr>
          <a:xfrm>
            <a:off x="7858391" y="5347375"/>
            <a:ext cx="34286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 dirty="0">
                <a:latin typeface="Century Gothic" panose="020B0502020202020204" pitchFamily="34" charset="0"/>
              </a:rPr>
              <a:t>Downstairs </a:t>
            </a:r>
          </a:p>
          <a:p>
            <a:pPr algn="ctr"/>
            <a:r>
              <a:rPr lang="en-CA" sz="4000" b="1" dirty="0">
                <a:latin typeface="Century Gothic" panose="020B0502020202020204" pitchFamily="34" charset="0"/>
              </a:rPr>
              <a:t>Computer </a:t>
            </a:r>
          </a:p>
          <a:p>
            <a:pPr algn="ctr"/>
            <a:r>
              <a:rPr lang="en-CA" sz="4000" b="1" dirty="0">
                <a:latin typeface="Century Gothic" panose="020B0502020202020204" pitchFamily="34" charset="0"/>
              </a:rPr>
              <a:t>Lab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2B4D3CB-A33F-3FD4-6A0B-2157DA40203E}"/>
              </a:ext>
            </a:extLst>
          </p:cNvPr>
          <p:cNvSpPr txBox="1"/>
          <p:nvPr/>
        </p:nvSpPr>
        <p:spPr>
          <a:xfrm>
            <a:off x="3839727" y="8410100"/>
            <a:ext cx="2357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Gym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95B47554-DD6B-6F3F-1F44-03D138EFC6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44320" y="8153366"/>
            <a:ext cx="2001454" cy="1436798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9DA7D585-882F-9C05-F055-3AF344C577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707" y="8150231"/>
            <a:ext cx="1694413" cy="1465864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F34A056E-FD8C-9116-ABB2-73D93D9D1D95}"/>
              </a:ext>
            </a:extLst>
          </p:cNvPr>
          <p:cNvSpPr txBox="1"/>
          <p:nvPr/>
        </p:nvSpPr>
        <p:spPr>
          <a:xfrm>
            <a:off x="8394047" y="8011826"/>
            <a:ext cx="23573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Music Room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CBCD4AA-DB8B-9FE9-06F7-3FABB198A45B}"/>
              </a:ext>
            </a:extLst>
          </p:cNvPr>
          <p:cNvSpPr txBox="1"/>
          <p:nvPr/>
        </p:nvSpPr>
        <p:spPr>
          <a:xfrm>
            <a:off x="2655533" y="11135129"/>
            <a:ext cx="40402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dirty="0">
                <a:latin typeface="Century Gothic" panose="020B0502020202020204" pitchFamily="34" charset="0"/>
              </a:rPr>
              <a:t>Playground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3D15B015-370F-2804-53CB-4832A002DFF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67226" y="10857768"/>
            <a:ext cx="1288307" cy="1289715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6B6513BF-046B-6FE5-ACF2-F7A181AD9D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88707" y="10808080"/>
            <a:ext cx="1894235" cy="1457987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DDFEB8DE-B7A1-4638-96D6-959817B83FB0}"/>
              </a:ext>
            </a:extLst>
          </p:cNvPr>
          <p:cNvSpPr txBox="1"/>
          <p:nvPr/>
        </p:nvSpPr>
        <p:spPr>
          <a:xfrm>
            <a:off x="8618582" y="11058184"/>
            <a:ext cx="2357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Forest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6CCEA86A-7DFD-9DB6-12F4-49EB0F3C730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67937" y="13367040"/>
            <a:ext cx="1647185" cy="1631775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FF472CF8-A9EA-F421-471B-8DC9E699F1DC}"/>
              </a:ext>
            </a:extLst>
          </p:cNvPr>
          <p:cNvSpPr txBox="1"/>
          <p:nvPr/>
        </p:nvSpPr>
        <p:spPr>
          <a:xfrm>
            <a:off x="2833742" y="13671822"/>
            <a:ext cx="313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Field Trip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D898DD41-2478-FFD0-29B1-73E792241A5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707" y="13647829"/>
            <a:ext cx="1763674" cy="1331432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6634A8FF-D194-F2F5-E820-48AF0D9EB763}"/>
              </a:ext>
            </a:extLst>
          </p:cNvPr>
          <p:cNvSpPr txBox="1"/>
          <p:nvPr/>
        </p:nvSpPr>
        <p:spPr>
          <a:xfrm>
            <a:off x="8282942" y="13723494"/>
            <a:ext cx="28275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Garden</a:t>
            </a:r>
          </a:p>
        </p:txBody>
      </p:sp>
    </p:spTree>
    <p:extLst>
      <p:ext uri="{BB962C8B-B14F-4D97-AF65-F5344CB8AC3E}">
        <p14:creationId xmlns:p14="http://schemas.microsoft.com/office/powerpoint/2010/main" val="2043705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9A0645-3145-940F-2588-BD9360174133}"/>
              </a:ext>
            </a:extLst>
          </p:cNvPr>
          <p:cNvSpPr/>
          <p:nvPr/>
        </p:nvSpPr>
        <p:spPr>
          <a:xfrm>
            <a:off x="778214" y="778213"/>
            <a:ext cx="10635574" cy="1517515"/>
          </a:xfrm>
          <a:prstGeom prst="rect">
            <a:avLst/>
          </a:prstGeom>
          <a:noFill/>
          <a:ln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AA6B7C-369E-A99E-4792-11F22A81A249}"/>
              </a:ext>
            </a:extLst>
          </p:cNvPr>
          <p:cNvSpPr/>
          <p:nvPr/>
        </p:nvSpPr>
        <p:spPr>
          <a:xfrm>
            <a:off x="3055071" y="1075305"/>
            <a:ext cx="6692044" cy="923330"/>
          </a:xfrm>
          <a:prstGeom prst="rect">
            <a:avLst/>
          </a:prstGeom>
          <a:noFill/>
          <a:ln w="38100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5400" b="0" cap="none" spc="0" dirty="0">
                <a:ln w="285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Division </a:t>
            </a:r>
            <a:r>
              <a:rPr lang="en-US" sz="5400" dirty="0">
                <a:ln w="285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 </a:t>
            </a:r>
            <a:r>
              <a:rPr lang="en-US" sz="5400" b="0" cap="none" spc="0" dirty="0">
                <a:ln w="285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is in the ….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7D3D39-6A3E-6AF1-D607-042358EE39BA}"/>
              </a:ext>
            </a:extLst>
          </p:cNvPr>
          <p:cNvSpPr/>
          <p:nvPr/>
        </p:nvSpPr>
        <p:spPr>
          <a:xfrm>
            <a:off x="778214" y="2295728"/>
            <a:ext cx="10635572" cy="1318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33E15B-FA16-EB3F-B763-3F462ED84AD8}"/>
              </a:ext>
            </a:extLst>
          </p:cNvPr>
          <p:cNvSpPr/>
          <p:nvPr/>
        </p:nvSpPr>
        <p:spPr>
          <a:xfrm>
            <a:off x="1066800" y="2592820"/>
            <a:ext cx="10058400" cy="19986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8C7E24-BB88-8F70-F199-AC861F32FE6C}"/>
              </a:ext>
            </a:extLst>
          </p:cNvPr>
          <p:cNvSpPr/>
          <p:nvPr/>
        </p:nvSpPr>
        <p:spPr>
          <a:xfrm>
            <a:off x="1066800" y="4740941"/>
            <a:ext cx="10058400" cy="19986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168CA6-CE3A-BA4B-A3CC-FEF35CCA6374}"/>
              </a:ext>
            </a:extLst>
          </p:cNvPr>
          <p:cNvSpPr/>
          <p:nvPr/>
        </p:nvSpPr>
        <p:spPr>
          <a:xfrm>
            <a:off x="1066800" y="6889062"/>
            <a:ext cx="10058400" cy="19986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D5B738-0BC4-A9DD-D5EC-7A2681CA10A8}"/>
              </a:ext>
            </a:extLst>
          </p:cNvPr>
          <p:cNvSpPr/>
          <p:nvPr/>
        </p:nvSpPr>
        <p:spPr>
          <a:xfrm>
            <a:off x="1066800" y="9035303"/>
            <a:ext cx="10058400" cy="19986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1AA3284-5C17-9BB2-4835-F8ADCD05B02D}"/>
              </a:ext>
            </a:extLst>
          </p:cNvPr>
          <p:cNvSpPr/>
          <p:nvPr/>
        </p:nvSpPr>
        <p:spPr>
          <a:xfrm>
            <a:off x="1066800" y="11181544"/>
            <a:ext cx="10058400" cy="19986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50A8413-B22E-48D1-AB14-5E89863A0537}"/>
              </a:ext>
            </a:extLst>
          </p:cNvPr>
          <p:cNvSpPr/>
          <p:nvPr/>
        </p:nvSpPr>
        <p:spPr>
          <a:xfrm>
            <a:off x="1066800" y="13327785"/>
            <a:ext cx="10058400" cy="19986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A691C1-C391-F06F-2C43-44F7303F63B9}"/>
              </a:ext>
            </a:extLst>
          </p:cNvPr>
          <p:cNvSpPr txBox="1"/>
          <p:nvPr/>
        </p:nvSpPr>
        <p:spPr>
          <a:xfrm>
            <a:off x="7550283" y="3130472"/>
            <a:ext cx="2671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Library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4CC8AE-170D-0B34-19B0-24C56B8D2BEA}"/>
              </a:ext>
            </a:extLst>
          </p:cNvPr>
          <p:cNvSpPr txBox="1"/>
          <p:nvPr/>
        </p:nvSpPr>
        <p:spPr>
          <a:xfrm>
            <a:off x="7550283" y="5278593"/>
            <a:ext cx="2671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Gym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5EB60D-6A79-179C-0F39-D98C9DDDE52E}"/>
              </a:ext>
            </a:extLst>
          </p:cNvPr>
          <p:cNvSpPr txBox="1"/>
          <p:nvPr/>
        </p:nvSpPr>
        <p:spPr>
          <a:xfrm>
            <a:off x="7550283" y="7426714"/>
            <a:ext cx="2671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Music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9A3CC8-E99F-C787-5420-9674219EEFDA}"/>
              </a:ext>
            </a:extLst>
          </p:cNvPr>
          <p:cNvSpPr txBox="1"/>
          <p:nvPr/>
        </p:nvSpPr>
        <p:spPr>
          <a:xfrm>
            <a:off x="6439711" y="9575444"/>
            <a:ext cx="4146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Playground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263A09-7873-4E01-F8B1-64F9EF0C39FF}"/>
              </a:ext>
            </a:extLst>
          </p:cNvPr>
          <p:cNvSpPr txBox="1"/>
          <p:nvPr/>
        </p:nvSpPr>
        <p:spPr>
          <a:xfrm>
            <a:off x="7520727" y="11712098"/>
            <a:ext cx="2671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Forest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5A4631-1801-A724-22DA-14DDC395535A}"/>
              </a:ext>
            </a:extLst>
          </p:cNvPr>
          <p:cNvSpPr txBox="1"/>
          <p:nvPr/>
        </p:nvSpPr>
        <p:spPr>
          <a:xfrm>
            <a:off x="4669277" y="13838273"/>
            <a:ext cx="62285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Away on Field Trip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284FC0A-AC88-0A73-5F18-64E6E5251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453" y="2975729"/>
            <a:ext cx="2734083" cy="156300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E311B7B-CD6B-6419-FB2F-2D6A864AAE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2726" y="4978414"/>
            <a:ext cx="2473592" cy="142511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58CF65C-4F62-DF84-C943-3CA977B776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5260" y="7132082"/>
            <a:ext cx="2001454" cy="151259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E0A59CB-444F-DA38-8D0A-13012C3F30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6589" y="9188155"/>
            <a:ext cx="2292388" cy="169293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D7C952E-038B-B447-6124-35C7937F73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14451" y="11451867"/>
            <a:ext cx="2384457" cy="145798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5A0C05E-43F9-2E8F-BAB2-4727FDA2190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60948" y="13656299"/>
            <a:ext cx="2448029" cy="1488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222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9A0645-3145-940F-2588-BD9360174133}"/>
              </a:ext>
            </a:extLst>
          </p:cNvPr>
          <p:cNvSpPr/>
          <p:nvPr/>
        </p:nvSpPr>
        <p:spPr>
          <a:xfrm>
            <a:off x="778214" y="778213"/>
            <a:ext cx="10635574" cy="1517515"/>
          </a:xfrm>
          <a:prstGeom prst="rect">
            <a:avLst/>
          </a:prstGeom>
          <a:noFill/>
          <a:ln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AA6B7C-369E-A99E-4792-11F22A81A249}"/>
              </a:ext>
            </a:extLst>
          </p:cNvPr>
          <p:cNvSpPr/>
          <p:nvPr/>
        </p:nvSpPr>
        <p:spPr>
          <a:xfrm>
            <a:off x="3055071" y="1075305"/>
            <a:ext cx="6692044" cy="923330"/>
          </a:xfrm>
          <a:prstGeom prst="rect">
            <a:avLst/>
          </a:prstGeom>
          <a:noFill/>
          <a:ln w="38100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5400" b="0" cap="none" spc="0" dirty="0">
                <a:ln w="285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Division </a:t>
            </a:r>
            <a:r>
              <a:rPr lang="en-US" sz="5400" dirty="0">
                <a:ln w="285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 </a:t>
            </a:r>
            <a:r>
              <a:rPr lang="en-US" sz="5400" b="0" cap="none" spc="0" dirty="0">
                <a:ln w="285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is in the ….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7D3D39-6A3E-6AF1-D607-042358EE39BA}"/>
              </a:ext>
            </a:extLst>
          </p:cNvPr>
          <p:cNvSpPr/>
          <p:nvPr/>
        </p:nvSpPr>
        <p:spPr>
          <a:xfrm>
            <a:off x="778214" y="2295728"/>
            <a:ext cx="10635572" cy="1318205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33E15B-FA16-EB3F-B763-3F462ED84AD8}"/>
              </a:ext>
            </a:extLst>
          </p:cNvPr>
          <p:cNvSpPr/>
          <p:nvPr/>
        </p:nvSpPr>
        <p:spPr>
          <a:xfrm>
            <a:off x="1066800" y="2592820"/>
            <a:ext cx="10058400" cy="19986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8C7E24-BB88-8F70-F199-AC861F32FE6C}"/>
              </a:ext>
            </a:extLst>
          </p:cNvPr>
          <p:cNvSpPr/>
          <p:nvPr/>
        </p:nvSpPr>
        <p:spPr>
          <a:xfrm>
            <a:off x="1066800" y="4740941"/>
            <a:ext cx="10058400" cy="19986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168CA6-CE3A-BA4B-A3CC-FEF35CCA6374}"/>
              </a:ext>
            </a:extLst>
          </p:cNvPr>
          <p:cNvSpPr/>
          <p:nvPr/>
        </p:nvSpPr>
        <p:spPr>
          <a:xfrm>
            <a:off x="1066800" y="6889062"/>
            <a:ext cx="10058400" cy="19986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D5B738-0BC4-A9DD-D5EC-7A2681CA10A8}"/>
              </a:ext>
            </a:extLst>
          </p:cNvPr>
          <p:cNvSpPr/>
          <p:nvPr/>
        </p:nvSpPr>
        <p:spPr>
          <a:xfrm>
            <a:off x="1066800" y="9035303"/>
            <a:ext cx="10058400" cy="19986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1AA3284-5C17-9BB2-4835-F8ADCD05B02D}"/>
              </a:ext>
            </a:extLst>
          </p:cNvPr>
          <p:cNvSpPr/>
          <p:nvPr/>
        </p:nvSpPr>
        <p:spPr>
          <a:xfrm>
            <a:off x="1066800" y="11181544"/>
            <a:ext cx="10058400" cy="19986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50A8413-B22E-48D1-AB14-5E89863A0537}"/>
              </a:ext>
            </a:extLst>
          </p:cNvPr>
          <p:cNvSpPr/>
          <p:nvPr/>
        </p:nvSpPr>
        <p:spPr>
          <a:xfrm>
            <a:off x="1066800" y="13327785"/>
            <a:ext cx="10058400" cy="19986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A691C1-C391-F06F-2C43-44F7303F63B9}"/>
              </a:ext>
            </a:extLst>
          </p:cNvPr>
          <p:cNvSpPr txBox="1"/>
          <p:nvPr/>
        </p:nvSpPr>
        <p:spPr>
          <a:xfrm>
            <a:off x="7550283" y="3130472"/>
            <a:ext cx="2671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Library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4CC8AE-170D-0B34-19B0-24C56B8D2BEA}"/>
              </a:ext>
            </a:extLst>
          </p:cNvPr>
          <p:cNvSpPr txBox="1"/>
          <p:nvPr/>
        </p:nvSpPr>
        <p:spPr>
          <a:xfrm>
            <a:off x="7550283" y="5278593"/>
            <a:ext cx="2671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Gym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5EB60D-6A79-179C-0F39-D98C9DDDE52E}"/>
              </a:ext>
            </a:extLst>
          </p:cNvPr>
          <p:cNvSpPr txBox="1"/>
          <p:nvPr/>
        </p:nvSpPr>
        <p:spPr>
          <a:xfrm>
            <a:off x="7550283" y="7426714"/>
            <a:ext cx="2671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Music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9A3CC8-E99F-C787-5420-9674219EEFDA}"/>
              </a:ext>
            </a:extLst>
          </p:cNvPr>
          <p:cNvSpPr txBox="1"/>
          <p:nvPr/>
        </p:nvSpPr>
        <p:spPr>
          <a:xfrm>
            <a:off x="6439711" y="9575444"/>
            <a:ext cx="4146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Playground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263A09-7873-4E01-F8B1-64F9EF0C39FF}"/>
              </a:ext>
            </a:extLst>
          </p:cNvPr>
          <p:cNvSpPr txBox="1"/>
          <p:nvPr/>
        </p:nvSpPr>
        <p:spPr>
          <a:xfrm>
            <a:off x="7520727" y="11712098"/>
            <a:ext cx="2671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Forest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5A4631-1801-A724-22DA-14DDC395535A}"/>
              </a:ext>
            </a:extLst>
          </p:cNvPr>
          <p:cNvSpPr txBox="1"/>
          <p:nvPr/>
        </p:nvSpPr>
        <p:spPr>
          <a:xfrm>
            <a:off x="4669277" y="13838273"/>
            <a:ext cx="62285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Away on Field Trip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284FC0A-AC88-0A73-5F18-64E6E5251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453" y="2975729"/>
            <a:ext cx="2734083" cy="156300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E311B7B-CD6B-6419-FB2F-2D6A864AAE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2726" y="4978414"/>
            <a:ext cx="2473592" cy="142511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58CF65C-4F62-DF84-C943-3CA977B776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5260" y="7132082"/>
            <a:ext cx="2001454" cy="151259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E0A59CB-444F-DA38-8D0A-13012C3F30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6589" y="9188155"/>
            <a:ext cx="2292388" cy="169293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D7C952E-038B-B447-6124-35C7937F73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14451" y="11451867"/>
            <a:ext cx="2384457" cy="145798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5A0C05E-43F9-2E8F-BAB2-4727FDA2190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60948" y="13656299"/>
            <a:ext cx="2448029" cy="1488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4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9A0645-3145-940F-2588-BD9360174133}"/>
              </a:ext>
            </a:extLst>
          </p:cNvPr>
          <p:cNvSpPr/>
          <p:nvPr/>
        </p:nvSpPr>
        <p:spPr>
          <a:xfrm>
            <a:off x="778214" y="778213"/>
            <a:ext cx="10635574" cy="1517515"/>
          </a:xfrm>
          <a:prstGeom prst="rect">
            <a:avLst/>
          </a:prstGeom>
          <a:noFill/>
          <a:ln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AA6B7C-369E-A99E-4792-11F22A81A249}"/>
              </a:ext>
            </a:extLst>
          </p:cNvPr>
          <p:cNvSpPr/>
          <p:nvPr/>
        </p:nvSpPr>
        <p:spPr>
          <a:xfrm>
            <a:off x="3055071" y="1075305"/>
            <a:ext cx="6692044" cy="923330"/>
          </a:xfrm>
          <a:prstGeom prst="rect">
            <a:avLst/>
          </a:prstGeom>
          <a:noFill/>
          <a:ln w="38100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5400" b="0" cap="none" spc="0" dirty="0">
                <a:ln w="285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Division </a:t>
            </a:r>
            <a:r>
              <a:rPr lang="en-US" sz="5400" dirty="0">
                <a:ln w="285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 </a:t>
            </a:r>
            <a:r>
              <a:rPr lang="en-US" sz="5400" b="0" cap="none" spc="0" dirty="0">
                <a:ln w="2857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is in the ….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7D3D39-6A3E-6AF1-D607-042358EE39BA}"/>
              </a:ext>
            </a:extLst>
          </p:cNvPr>
          <p:cNvSpPr/>
          <p:nvPr/>
        </p:nvSpPr>
        <p:spPr>
          <a:xfrm>
            <a:off x="778214" y="2295728"/>
            <a:ext cx="10635572" cy="13182059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33E15B-FA16-EB3F-B763-3F462ED84AD8}"/>
              </a:ext>
            </a:extLst>
          </p:cNvPr>
          <p:cNvSpPr/>
          <p:nvPr/>
        </p:nvSpPr>
        <p:spPr>
          <a:xfrm>
            <a:off x="1066800" y="2592820"/>
            <a:ext cx="10058400" cy="19986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8C7E24-BB88-8F70-F199-AC861F32FE6C}"/>
              </a:ext>
            </a:extLst>
          </p:cNvPr>
          <p:cNvSpPr/>
          <p:nvPr/>
        </p:nvSpPr>
        <p:spPr>
          <a:xfrm>
            <a:off x="1066800" y="4740941"/>
            <a:ext cx="10058400" cy="19986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168CA6-CE3A-BA4B-A3CC-FEF35CCA6374}"/>
              </a:ext>
            </a:extLst>
          </p:cNvPr>
          <p:cNvSpPr/>
          <p:nvPr/>
        </p:nvSpPr>
        <p:spPr>
          <a:xfrm>
            <a:off x="1066800" y="6889062"/>
            <a:ext cx="10058400" cy="19986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D5B738-0BC4-A9DD-D5EC-7A2681CA10A8}"/>
              </a:ext>
            </a:extLst>
          </p:cNvPr>
          <p:cNvSpPr/>
          <p:nvPr/>
        </p:nvSpPr>
        <p:spPr>
          <a:xfrm>
            <a:off x="1066800" y="9035303"/>
            <a:ext cx="10058400" cy="19986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1AA3284-5C17-9BB2-4835-F8ADCD05B02D}"/>
              </a:ext>
            </a:extLst>
          </p:cNvPr>
          <p:cNvSpPr/>
          <p:nvPr/>
        </p:nvSpPr>
        <p:spPr>
          <a:xfrm>
            <a:off x="1066800" y="11181544"/>
            <a:ext cx="10058400" cy="19986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50A8413-B22E-48D1-AB14-5E89863A0537}"/>
              </a:ext>
            </a:extLst>
          </p:cNvPr>
          <p:cNvSpPr/>
          <p:nvPr/>
        </p:nvSpPr>
        <p:spPr>
          <a:xfrm>
            <a:off x="1066800" y="13327785"/>
            <a:ext cx="10058400" cy="19986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A691C1-C391-F06F-2C43-44F7303F63B9}"/>
              </a:ext>
            </a:extLst>
          </p:cNvPr>
          <p:cNvSpPr txBox="1"/>
          <p:nvPr/>
        </p:nvSpPr>
        <p:spPr>
          <a:xfrm>
            <a:off x="7550283" y="3130472"/>
            <a:ext cx="2671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Library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4CC8AE-170D-0B34-19B0-24C56B8D2BEA}"/>
              </a:ext>
            </a:extLst>
          </p:cNvPr>
          <p:cNvSpPr txBox="1"/>
          <p:nvPr/>
        </p:nvSpPr>
        <p:spPr>
          <a:xfrm>
            <a:off x="7550283" y="5278593"/>
            <a:ext cx="2671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Gym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5EB60D-6A79-179C-0F39-D98C9DDDE52E}"/>
              </a:ext>
            </a:extLst>
          </p:cNvPr>
          <p:cNvSpPr txBox="1"/>
          <p:nvPr/>
        </p:nvSpPr>
        <p:spPr>
          <a:xfrm>
            <a:off x="7550283" y="7426714"/>
            <a:ext cx="2671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Music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9A3CC8-E99F-C787-5420-9674219EEFDA}"/>
              </a:ext>
            </a:extLst>
          </p:cNvPr>
          <p:cNvSpPr txBox="1"/>
          <p:nvPr/>
        </p:nvSpPr>
        <p:spPr>
          <a:xfrm>
            <a:off x="6439711" y="9575444"/>
            <a:ext cx="4146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Playground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263A09-7873-4E01-F8B1-64F9EF0C39FF}"/>
              </a:ext>
            </a:extLst>
          </p:cNvPr>
          <p:cNvSpPr txBox="1"/>
          <p:nvPr/>
        </p:nvSpPr>
        <p:spPr>
          <a:xfrm>
            <a:off x="7520727" y="11712098"/>
            <a:ext cx="2671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Forest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5A4631-1801-A724-22DA-14DDC395535A}"/>
              </a:ext>
            </a:extLst>
          </p:cNvPr>
          <p:cNvSpPr txBox="1"/>
          <p:nvPr/>
        </p:nvSpPr>
        <p:spPr>
          <a:xfrm>
            <a:off x="4669277" y="13838273"/>
            <a:ext cx="62285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b="1" dirty="0">
                <a:latin typeface="Century Gothic" panose="020B0502020202020204" pitchFamily="34" charset="0"/>
              </a:rPr>
              <a:t>Away on Field Trip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284FC0A-AC88-0A73-5F18-64E6E5251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453" y="2975729"/>
            <a:ext cx="2734083" cy="156300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E311B7B-CD6B-6419-FB2F-2D6A864AAE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2726" y="4978414"/>
            <a:ext cx="2473592" cy="142511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58CF65C-4F62-DF84-C943-3CA977B776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5260" y="7132082"/>
            <a:ext cx="2001454" cy="151259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E0A59CB-444F-DA38-8D0A-13012C3F30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6589" y="9188155"/>
            <a:ext cx="2292388" cy="169293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D7C952E-038B-B447-6124-35C7937F73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14451" y="11451867"/>
            <a:ext cx="2384457" cy="145798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5A0C05E-43F9-2E8F-BAB2-4727FDA2190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60948" y="13656299"/>
            <a:ext cx="2448029" cy="1488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388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FB364E979802469D8D4D1015EE26FC" ma:contentTypeVersion="10" ma:contentTypeDescription="Create a new document." ma:contentTypeScope="" ma:versionID="2f929ec7865f40c479409ca09c4e2bc0">
  <xsd:schema xmlns:xsd="http://www.w3.org/2001/XMLSchema" xmlns:xs="http://www.w3.org/2001/XMLSchema" xmlns:p="http://schemas.microsoft.com/office/2006/metadata/properties" xmlns:ns2="06e01320-823c-4aa3-8dbe-6d451166daa7" xmlns:ns3="3131cfa5-7c1e-4137-a5ce-80563cac7f9e" targetNamespace="http://schemas.microsoft.com/office/2006/metadata/properties" ma:root="true" ma:fieldsID="80b67b5ee1ca84af71a9a1f5bbdbbb68" ns2:_="" ns3:_="">
    <xsd:import namespace="06e01320-823c-4aa3-8dbe-6d451166daa7"/>
    <xsd:import namespace="3131cfa5-7c1e-4137-a5ce-80563cac7f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e01320-823c-4aa3-8dbe-6d451166da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9c52fc4d-4418-4fb9-b09f-0e23acd48a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31cfa5-7c1e-4137-a5ce-80563cac7f9e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ecc0636c-ba9d-482c-a888-5be0fa977b04}" ma:internalName="TaxCatchAll" ma:showField="CatchAllData" ma:web="3131cfa5-7c1e-4137-a5ce-80563cac7f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131cfa5-7c1e-4137-a5ce-80563cac7f9e" xsi:nil="true"/>
    <lcf76f155ced4ddcb4097134ff3c332f xmlns="06e01320-823c-4aa3-8dbe-6d451166da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9DF4967-1DBC-4D54-B67D-DAA4DF8D58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78C57D-4911-4A19-ADDA-FF50C834F3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e01320-823c-4aa3-8dbe-6d451166daa7"/>
    <ds:schemaRef ds:uri="3131cfa5-7c1e-4137-a5ce-80563cac7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80C0CA-5FCB-4B9B-BD89-5268236D3102}">
  <ds:schemaRefs>
    <ds:schemaRef ds:uri="http://schemas.microsoft.com/office/2006/metadata/properties"/>
    <ds:schemaRef ds:uri="http://schemas.microsoft.com/office/infopath/2007/PartnerControls"/>
    <ds:schemaRef ds:uri="3131cfa5-7c1e-4137-a5ce-80563cac7f9e"/>
    <ds:schemaRef ds:uri="06e01320-823c-4aa3-8dbe-6d451166daa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</TotalTime>
  <Words>195</Words>
  <Application>Microsoft Office PowerPoint</Application>
  <PresentationFormat>Custom</PresentationFormat>
  <Paragraphs>115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Luisa Pereira</dc:creator>
  <cp:lastModifiedBy>Luisa Pereira</cp:lastModifiedBy>
  <cp:revision>13</cp:revision>
  <cp:lastPrinted>2023-01-06T19:36:31Z</cp:lastPrinted>
  <dcterms:created xsi:type="dcterms:W3CDTF">2023-01-06T17:19:45Z</dcterms:created>
  <dcterms:modified xsi:type="dcterms:W3CDTF">2023-12-05T04:12:53Z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0x01010057FB364E979802469D8D4D1015EE26FC</vt:lpwstr>
  </property>
  <property fmtid="{D5CDD505-2E9C-101B-9397-08002B2CF9AE}" pid="3" name="MediaServiceImageTags">
    <vt:lpwstr/>
  </property>
</Properties>
</file>