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5143500" cx="9144000"/>
  <p:notesSz cx="6858000" cy="9144000"/>
  <p:embeddedFontLst>
    <p:embeddedFont>
      <p:font typeface="Covered By Your Grace"/>
      <p:regular r:id="rId15"/>
    </p:embeddedFont>
    <p:embeddedFont>
      <p:font typeface="Quicksand"/>
      <p:regular r:id="rId16"/>
      <p:bold r:id="rId17"/>
    </p:embeddedFont>
    <p:embeddedFont>
      <p:font typeface="Quicksand SemiBold"/>
      <p:regular r:id="rId18"/>
      <p:bold r:id="rId19"/>
    </p:embeddedFont>
    <p:embeddedFont>
      <p:font typeface="Caveat Brush"/>
      <p:regular r:id="rId20"/>
    </p:embeddedFont>
    <p:embeddedFont>
      <p:font typeface="Quicksand Medium"/>
      <p:regular r:id="rId21"/>
      <p:bold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880">
          <p15:clr>
            <a:srgbClr val="A4A3A4"/>
          </p15:clr>
        </p15:guide>
        <p15:guide id="2" orient="horz" pos="643">
          <p15:clr>
            <a:srgbClr val="00FF00"/>
          </p15:clr>
        </p15:guide>
        <p15:guide id="3" orient="horz" pos="432">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p:guide pos="643" orient="horz"/>
        <p:guide pos="432"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CaveatBrush-regular.fntdata"/><Relationship Id="rId22" Type="http://schemas.openxmlformats.org/officeDocument/2006/relationships/font" Target="fonts/QuicksandMedium-bold.fntdata"/><Relationship Id="rId21" Type="http://schemas.openxmlformats.org/officeDocument/2006/relationships/font" Target="fonts/QuicksandMedium-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font" Target="fonts/CoveredByYourGrace-regular.fntdata"/><Relationship Id="rId14" Type="http://schemas.openxmlformats.org/officeDocument/2006/relationships/slide" Target="slides/slide9.xml"/><Relationship Id="rId17" Type="http://schemas.openxmlformats.org/officeDocument/2006/relationships/font" Target="fonts/Quicksand-bold.fntdata"/><Relationship Id="rId16" Type="http://schemas.openxmlformats.org/officeDocument/2006/relationships/font" Target="fonts/Quicksand-regular.fntdata"/><Relationship Id="rId19" Type="http://schemas.openxmlformats.org/officeDocument/2006/relationships/font" Target="fonts/QuicksandSemiBold-bold.fntdata"/><Relationship Id="rId18" Type="http://schemas.openxmlformats.org/officeDocument/2006/relationships/font" Target="fonts/QuicksandSemiBold-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a56dfca1a5_0_215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a56dfca1a5_0_215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29f4001087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129f4001087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29f4001087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29f4001087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29f4001087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129f4001087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29f4001087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129f4001087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29f4001087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129f4001087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129f4001087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129f4001087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a56dfca1a5_0_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a56dfca1a5_0_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hyperlink" Target="http://bit.ly/2Tynxth" TargetMode="External"/><Relationship Id="rId4" Type="http://schemas.openxmlformats.org/officeDocument/2006/relationships/hyperlink" Target="http://bit.ly/2TyoMsr" TargetMode="External"/><Relationship Id="rId5" Type="http://schemas.openxmlformats.org/officeDocument/2006/relationships/hyperlink" Target="http://bit.ly/2TtBDfr" TargetMode="Externa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8" name="Shape 8"/>
        <p:cNvGrpSpPr/>
        <p:nvPr/>
      </p:nvGrpSpPr>
      <p:grpSpPr>
        <a:xfrm>
          <a:off x="0" y="0"/>
          <a:ext cx="0" cy="0"/>
          <a:chOff x="0" y="0"/>
          <a:chExt cx="0" cy="0"/>
        </a:xfrm>
      </p:grpSpPr>
      <p:sp>
        <p:nvSpPr>
          <p:cNvPr id="9" name="Google Shape;9;p2"/>
          <p:cNvSpPr txBox="1"/>
          <p:nvPr>
            <p:ph type="ctrTitle"/>
          </p:nvPr>
        </p:nvSpPr>
        <p:spPr>
          <a:xfrm>
            <a:off x="3664775" y="1326150"/>
            <a:ext cx="4759200" cy="2052600"/>
          </a:xfrm>
          <a:prstGeom prst="rect">
            <a:avLst/>
          </a:prstGeom>
        </p:spPr>
        <p:txBody>
          <a:bodyPr anchorCtr="0" anchor="b" bIns="91425" lIns="91425" spcFirstLastPara="1" rIns="91425" wrap="square" tIns="91425">
            <a:noAutofit/>
          </a:bodyPr>
          <a:lstStyle>
            <a:lvl1pPr lvl="0" algn="r">
              <a:lnSpc>
                <a:spcPct val="80000"/>
              </a:lnSpc>
              <a:spcBef>
                <a:spcPts val="0"/>
              </a:spcBef>
              <a:spcAft>
                <a:spcPts val="0"/>
              </a:spcAft>
              <a:buSzPts val="5200"/>
              <a:buNone/>
              <a:defRPr sz="8000">
                <a:solidFill>
                  <a:srgbClr val="142850"/>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 name="Google Shape;10;p2"/>
          <p:cNvSpPr txBox="1"/>
          <p:nvPr>
            <p:ph idx="1" type="subTitle"/>
          </p:nvPr>
        </p:nvSpPr>
        <p:spPr>
          <a:xfrm>
            <a:off x="3664675" y="3378750"/>
            <a:ext cx="4759200" cy="438600"/>
          </a:xfrm>
          <a:prstGeom prst="rect">
            <a:avLst/>
          </a:prstGeom>
        </p:spPr>
        <p:txBody>
          <a:bodyPr anchorCtr="0" anchor="ctr" bIns="91425" lIns="91425" spcFirstLastPara="1" rIns="91425" wrap="square" tIns="91425">
            <a:noAutofit/>
          </a:bodyPr>
          <a:lstStyle>
            <a:lvl1pPr lvl="0" algn="r">
              <a:lnSpc>
                <a:spcPct val="100000"/>
              </a:lnSpc>
              <a:spcBef>
                <a:spcPts val="0"/>
              </a:spcBef>
              <a:spcAft>
                <a:spcPts val="0"/>
              </a:spcAft>
              <a:buSzPts val="2800"/>
              <a:buFont typeface="Quicksand SemiBold"/>
              <a:buNone/>
              <a:defRPr sz="1600">
                <a:solidFill>
                  <a:srgbClr val="142850"/>
                </a:solidFill>
                <a:latin typeface="Quicksand Medium"/>
                <a:ea typeface="Quicksand Medium"/>
                <a:cs typeface="Quicksand Medium"/>
                <a:sym typeface="Quicksand Medium"/>
              </a:defRPr>
            </a:lvl1pPr>
            <a:lvl2pPr lvl="1" algn="ctr">
              <a:lnSpc>
                <a:spcPct val="100000"/>
              </a:lnSpc>
              <a:spcBef>
                <a:spcPts val="0"/>
              </a:spcBef>
              <a:spcAft>
                <a:spcPts val="0"/>
              </a:spcAft>
              <a:buSzPts val="2800"/>
              <a:buFont typeface="Quicksand SemiBold"/>
              <a:buNone/>
              <a:defRPr sz="2800">
                <a:latin typeface="Quicksand SemiBold"/>
                <a:ea typeface="Quicksand SemiBold"/>
                <a:cs typeface="Quicksand SemiBold"/>
                <a:sym typeface="Quicksand SemiBold"/>
              </a:defRPr>
            </a:lvl2pPr>
            <a:lvl3pPr lvl="2" algn="ctr">
              <a:lnSpc>
                <a:spcPct val="100000"/>
              </a:lnSpc>
              <a:spcBef>
                <a:spcPts val="0"/>
              </a:spcBef>
              <a:spcAft>
                <a:spcPts val="0"/>
              </a:spcAft>
              <a:buSzPts val="2800"/>
              <a:buFont typeface="Quicksand SemiBold"/>
              <a:buNone/>
              <a:defRPr sz="2800">
                <a:latin typeface="Quicksand SemiBold"/>
                <a:ea typeface="Quicksand SemiBold"/>
                <a:cs typeface="Quicksand SemiBold"/>
                <a:sym typeface="Quicksand SemiBold"/>
              </a:defRPr>
            </a:lvl3pPr>
            <a:lvl4pPr lvl="3" algn="ctr">
              <a:lnSpc>
                <a:spcPct val="100000"/>
              </a:lnSpc>
              <a:spcBef>
                <a:spcPts val="0"/>
              </a:spcBef>
              <a:spcAft>
                <a:spcPts val="0"/>
              </a:spcAft>
              <a:buSzPts val="2800"/>
              <a:buFont typeface="Quicksand SemiBold"/>
              <a:buNone/>
              <a:defRPr sz="2800">
                <a:latin typeface="Quicksand SemiBold"/>
                <a:ea typeface="Quicksand SemiBold"/>
                <a:cs typeface="Quicksand SemiBold"/>
                <a:sym typeface="Quicksand SemiBold"/>
              </a:defRPr>
            </a:lvl4pPr>
            <a:lvl5pPr lvl="4" algn="ctr">
              <a:lnSpc>
                <a:spcPct val="100000"/>
              </a:lnSpc>
              <a:spcBef>
                <a:spcPts val="0"/>
              </a:spcBef>
              <a:spcAft>
                <a:spcPts val="0"/>
              </a:spcAft>
              <a:buSzPts val="2800"/>
              <a:buFont typeface="Quicksand SemiBold"/>
              <a:buNone/>
              <a:defRPr sz="2800">
                <a:latin typeface="Quicksand SemiBold"/>
                <a:ea typeface="Quicksand SemiBold"/>
                <a:cs typeface="Quicksand SemiBold"/>
                <a:sym typeface="Quicksand SemiBold"/>
              </a:defRPr>
            </a:lvl5pPr>
            <a:lvl6pPr lvl="5" algn="ctr">
              <a:lnSpc>
                <a:spcPct val="100000"/>
              </a:lnSpc>
              <a:spcBef>
                <a:spcPts val="0"/>
              </a:spcBef>
              <a:spcAft>
                <a:spcPts val="0"/>
              </a:spcAft>
              <a:buSzPts val="2800"/>
              <a:buFont typeface="Quicksand SemiBold"/>
              <a:buNone/>
              <a:defRPr sz="2800">
                <a:latin typeface="Quicksand SemiBold"/>
                <a:ea typeface="Quicksand SemiBold"/>
                <a:cs typeface="Quicksand SemiBold"/>
                <a:sym typeface="Quicksand SemiBold"/>
              </a:defRPr>
            </a:lvl6pPr>
            <a:lvl7pPr lvl="6" algn="ctr">
              <a:lnSpc>
                <a:spcPct val="100000"/>
              </a:lnSpc>
              <a:spcBef>
                <a:spcPts val="0"/>
              </a:spcBef>
              <a:spcAft>
                <a:spcPts val="0"/>
              </a:spcAft>
              <a:buSzPts val="2800"/>
              <a:buFont typeface="Quicksand SemiBold"/>
              <a:buNone/>
              <a:defRPr sz="2800">
                <a:latin typeface="Quicksand SemiBold"/>
                <a:ea typeface="Quicksand SemiBold"/>
                <a:cs typeface="Quicksand SemiBold"/>
                <a:sym typeface="Quicksand SemiBold"/>
              </a:defRPr>
            </a:lvl7pPr>
            <a:lvl8pPr lvl="7" algn="ctr">
              <a:lnSpc>
                <a:spcPct val="100000"/>
              </a:lnSpc>
              <a:spcBef>
                <a:spcPts val="0"/>
              </a:spcBef>
              <a:spcAft>
                <a:spcPts val="0"/>
              </a:spcAft>
              <a:buSzPts val="2800"/>
              <a:buFont typeface="Quicksand SemiBold"/>
              <a:buNone/>
              <a:defRPr sz="2800">
                <a:latin typeface="Quicksand SemiBold"/>
                <a:ea typeface="Quicksand SemiBold"/>
                <a:cs typeface="Quicksand SemiBold"/>
                <a:sym typeface="Quicksand SemiBold"/>
              </a:defRPr>
            </a:lvl8pPr>
            <a:lvl9pPr lvl="8" algn="ctr">
              <a:lnSpc>
                <a:spcPct val="100000"/>
              </a:lnSpc>
              <a:spcBef>
                <a:spcPts val="0"/>
              </a:spcBef>
              <a:spcAft>
                <a:spcPts val="0"/>
              </a:spcAft>
              <a:buSzPts val="2800"/>
              <a:buFont typeface="Quicksand SemiBold"/>
              <a:buNone/>
              <a:defRPr sz="2800">
                <a:latin typeface="Quicksand SemiBold"/>
                <a:ea typeface="Quicksand SemiBold"/>
                <a:cs typeface="Quicksand SemiBold"/>
                <a:sym typeface="Quicksand SemiBold"/>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blipFill>
          <a:blip r:embed="rId2">
            <a:alphaModFix/>
          </a:blip>
          <a:stretch>
            <a:fillRect/>
          </a:stretch>
        </a:blipFill>
      </p:bgPr>
    </p:bg>
    <p:spTree>
      <p:nvGrpSpPr>
        <p:cNvPr id="36" name="Shape 36"/>
        <p:cNvGrpSpPr/>
        <p:nvPr/>
      </p:nvGrpSpPr>
      <p:grpSpPr>
        <a:xfrm>
          <a:off x="0" y="0"/>
          <a:ext cx="0" cy="0"/>
          <a:chOff x="0" y="0"/>
          <a:chExt cx="0" cy="0"/>
        </a:xfrm>
      </p:grpSpPr>
      <p:sp>
        <p:nvSpPr>
          <p:cNvPr id="37" name="Google Shape;37;p11"/>
          <p:cNvSpPr txBox="1"/>
          <p:nvPr>
            <p:ph hasCustomPrompt="1" type="title"/>
          </p:nvPr>
        </p:nvSpPr>
        <p:spPr>
          <a:xfrm>
            <a:off x="720450" y="1026625"/>
            <a:ext cx="7703100" cy="1618500"/>
          </a:xfrm>
          <a:prstGeom prst="rect">
            <a:avLst/>
          </a:prstGeom>
        </p:spPr>
        <p:txBody>
          <a:bodyPr anchorCtr="0" anchor="ctr" bIns="91425" lIns="91425" spcFirstLastPara="1" rIns="91425" wrap="square" tIns="91425">
            <a:noAutofit/>
          </a:bodyPr>
          <a:lstStyle>
            <a:lvl1pPr lvl="0">
              <a:spcBef>
                <a:spcPts val="0"/>
              </a:spcBef>
              <a:spcAft>
                <a:spcPts val="0"/>
              </a:spcAft>
              <a:buSzPts val="12000"/>
              <a:buNone/>
              <a:defRPr sz="12000"/>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r>
              <a:t>xx%</a:t>
            </a:r>
          </a:p>
        </p:txBody>
      </p:sp>
      <p:sp>
        <p:nvSpPr>
          <p:cNvPr id="38" name="Google Shape;38;p11"/>
          <p:cNvSpPr txBox="1"/>
          <p:nvPr>
            <p:ph idx="1" type="subTitle"/>
          </p:nvPr>
        </p:nvSpPr>
        <p:spPr>
          <a:xfrm>
            <a:off x="720825" y="2689050"/>
            <a:ext cx="2871900" cy="5463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39" name="Shape 3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bg>
      <p:bgPr>
        <a:blipFill>
          <a:blip r:embed="rId2">
            <a:alphaModFix/>
          </a:blip>
          <a:stretch>
            <a:fillRect/>
          </a:stretch>
        </a:blipFill>
      </p:bgPr>
    </p:bg>
    <p:spTree>
      <p:nvGrpSpPr>
        <p:cNvPr id="40" name="Shape 40"/>
        <p:cNvGrpSpPr/>
        <p:nvPr/>
      </p:nvGrpSpPr>
      <p:grpSpPr>
        <a:xfrm>
          <a:off x="0" y="0"/>
          <a:ext cx="0" cy="0"/>
          <a:chOff x="0" y="0"/>
          <a:chExt cx="0" cy="0"/>
        </a:xfrm>
      </p:grpSpPr>
      <p:sp>
        <p:nvSpPr>
          <p:cNvPr id="41" name="Google Shape;41;p13"/>
          <p:cNvSpPr txBox="1"/>
          <p:nvPr>
            <p:ph type="title"/>
          </p:nvPr>
        </p:nvSpPr>
        <p:spPr>
          <a:xfrm>
            <a:off x="720000" y="540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142850"/>
              </a:buClr>
              <a:buSzPts val="4000"/>
              <a:buFont typeface="Covered By Your Grace"/>
              <a:buNone/>
              <a:defRPr sz="4000">
                <a:solidFill>
                  <a:srgbClr val="142850"/>
                </a:solidFill>
                <a:latin typeface="Covered By Your Grace"/>
                <a:ea typeface="Covered By Your Grace"/>
                <a:cs typeface="Covered By Your Grace"/>
                <a:sym typeface="Covered By Your Grace"/>
              </a:defRPr>
            </a:lvl1pPr>
            <a:lvl2pPr lvl="1" rtl="0">
              <a:spcBef>
                <a:spcPts val="0"/>
              </a:spcBef>
              <a:spcAft>
                <a:spcPts val="0"/>
              </a:spcAft>
              <a:buClr>
                <a:srgbClr val="142850"/>
              </a:buClr>
              <a:buSzPts val="3500"/>
              <a:buFont typeface="Covered By Your Grace"/>
              <a:buNone/>
              <a:defRPr sz="3500">
                <a:solidFill>
                  <a:srgbClr val="142850"/>
                </a:solidFill>
                <a:latin typeface="Covered By Your Grace"/>
                <a:ea typeface="Covered By Your Grace"/>
                <a:cs typeface="Covered By Your Grace"/>
                <a:sym typeface="Covered By Your Grace"/>
              </a:defRPr>
            </a:lvl2pPr>
            <a:lvl3pPr lvl="2" rtl="0">
              <a:spcBef>
                <a:spcPts val="0"/>
              </a:spcBef>
              <a:spcAft>
                <a:spcPts val="0"/>
              </a:spcAft>
              <a:buClr>
                <a:srgbClr val="142850"/>
              </a:buClr>
              <a:buSzPts val="3500"/>
              <a:buFont typeface="Covered By Your Grace"/>
              <a:buNone/>
              <a:defRPr sz="3500">
                <a:solidFill>
                  <a:srgbClr val="142850"/>
                </a:solidFill>
                <a:latin typeface="Covered By Your Grace"/>
                <a:ea typeface="Covered By Your Grace"/>
                <a:cs typeface="Covered By Your Grace"/>
                <a:sym typeface="Covered By Your Grace"/>
              </a:defRPr>
            </a:lvl3pPr>
            <a:lvl4pPr lvl="3" rtl="0">
              <a:spcBef>
                <a:spcPts val="0"/>
              </a:spcBef>
              <a:spcAft>
                <a:spcPts val="0"/>
              </a:spcAft>
              <a:buClr>
                <a:srgbClr val="142850"/>
              </a:buClr>
              <a:buSzPts val="3500"/>
              <a:buFont typeface="Covered By Your Grace"/>
              <a:buNone/>
              <a:defRPr sz="3500">
                <a:solidFill>
                  <a:srgbClr val="142850"/>
                </a:solidFill>
                <a:latin typeface="Covered By Your Grace"/>
                <a:ea typeface="Covered By Your Grace"/>
                <a:cs typeface="Covered By Your Grace"/>
                <a:sym typeface="Covered By Your Grace"/>
              </a:defRPr>
            </a:lvl4pPr>
            <a:lvl5pPr lvl="4" rtl="0">
              <a:spcBef>
                <a:spcPts val="0"/>
              </a:spcBef>
              <a:spcAft>
                <a:spcPts val="0"/>
              </a:spcAft>
              <a:buClr>
                <a:srgbClr val="142850"/>
              </a:buClr>
              <a:buSzPts val="3500"/>
              <a:buFont typeface="Covered By Your Grace"/>
              <a:buNone/>
              <a:defRPr sz="3500">
                <a:solidFill>
                  <a:srgbClr val="142850"/>
                </a:solidFill>
                <a:latin typeface="Covered By Your Grace"/>
                <a:ea typeface="Covered By Your Grace"/>
                <a:cs typeface="Covered By Your Grace"/>
                <a:sym typeface="Covered By Your Grace"/>
              </a:defRPr>
            </a:lvl5pPr>
            <a:lvl6pPr lvl="5" rtl="0">
              <a:spcBef>
                <a:spcPts val="0"/>
              </a:spcBef>
              <a:spcAft>
                <a:spcPts val="0"/>
              </a:spcAft>
              <a:buClr>
                <a:srgbClr val="142850"/>
              </a:buClr>
              <a:buSzPts val="3500"/>
              <a:buFont typeface="Covered By Your Grace"/>
              <a:buNone/>
              <a:defRPr sz="3500">
                <a:solidFill>
                  <a:srgbClr val="142850"/>
                </a:solidFill>
                <a:latin typeface="Covered By Your Grace"/>
                <a:ea typeface="Covered By Your Grace"/>
                <a:cs typeface="Covered By Your Grace"/>
                <a:sym typeface="Covered By Your Grace"/>
              </a:defRPr>
            </a:lvl6pPr>
            <a:lvl7pPr lvl="6" rtl="0">
              <a:spcBef>
                <a:spcPts val="0"/>
              </a:spcBef>
              <a:spcAft>
                <a:spcPts val="0"/>
              </a:spcAft>
              <a:buClr>
                <a:srgbClr val="142850"/>
              </a:buClr>
              <a:buSzPts val="3500"/>
              <a:buFont typeface="Covered By Your Grace"/>
              <a:buNone/>
              <a:defRPr sz="3500">
                <a:solidFill>
                  <a:srgbClr val="142850"/>
                </a:solidFill>
                <a:latin typeface="Covered By Your Grace"/>
                <a:ea typeface="Covered By Your Grace"/>
                <a:cs typeface="Covered By Your Grace"/>
                <a:sym typeface="Covered By Your Grace"/>
              </a:defRPr>
            </a:lvl7pPr>
            <a:lvl8pPr lvl="7" rtl="0">
              <a:spcBef>
                <a:spcPts val="0"/>
              </a:spcBef>
              <a:spcAft>
                <a:spcPts val="0"/>
              </a:spcAft>
              <a:buClr>
                <a:srgbClr val="142850"/>
              </a:buClr>
              <a:buSzPts val="3500"/>
              <a:buFont typeface="Covered By Your Grace"/>
              <a:buNone/>
              <a:defRPr sz="3500">
                <a:solidFill>
                  <a:srgbClr val="142850"/>
                </a:solidFill>
                <a:latin typeface="Covered By Your Grace"/>
                <a:ea typeface="Covered By Your Grace"/>
                <a:cs typeface="Covered By Your Grace"/>
                <a:sym typeface="Covered By Your Grace"/>
              </a:defRPr>
            </a:lvl8pPr>
            <a:lvl9pPr lvl="8" rtl="0">
              <a:spcBef>
                <a:spcPts val="0"/>
              </a:spcBef>
              <a:spcAft>
                <a:spcPts val="0"/>
              </a:spcAft>
              <a:buClr>
                <a:srgbClr val="142850"/>
              </a:buClr>
              <a:buSzPts val="3500"/>
              <a:buFont typeface="Covered By Your Grace"/>
              <a:buNone/>
              <a:defRPr sz="3500">
                <a:solidFill>
                  <a:srgbClr val="142850"/>
                </a:solidFill>
                <a:latin typeface="Covered By Your Grace"/>
                <a:ea typeface="Covered By Your Grace"/>
                <a:cs typeface="Covered By Your Grace"/>
                <a:sym typeface="Covered By Your Grace"/>
              </a:defRPr>
            </a:lvl9pPr>
          </a:lstStyle>
          <a:p/>
        </p:txBody>
      </p:sp>
      <p:sp>
        <p:nvSpPr>
          <p:cNvPr id="42" name="Google Shape;42;p13"/>
          <p:cNvSpPr txBox="1"/>
          <p:nvPr>
            <p:ph hasCustomPrompt="1" idx="2" type="title"/>
          </p:nvPr>
        </p:nvSpPr>
        <p:spPr>
          <a:xfrm>
            <a:off x="720000" y="1764075"/>
            <a:ext cx="1674000" cy="968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sz="10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3" name="Google Shape;43;p13"/>
          <p:cNvSpPr txBox="1"/>
          <p:nvPr>
            <p:ph idx="1" type="subTitle"/>
          </p:nvPr>
        </p:nvSpPr>
        <p:spPr>
          <a:xfrm>
            <a:off x="2263350" y="1760575"/>
            <a:ext cx="1890600" cy="459600"/>
          </a:xfrm>
          <a:prstGeom prst="rect">
            <a:avLst/>
          </a:prstGeom>
        </p:spPr>
        <p:txBody>
          <a:bodyPr anchorCtr="0" anchor="ctr" bIns="91425" lIns="91425" spcFirstLastPara="1" rIns="91425" wrap="square" tIns="91425">
            <a:noAutofit/>
          </a:bodyPr>
          <a:lstStyle>
            <a:lvl1pPr lvl="0">
              <a:spcBef>
                <a:spcPts val="0"/>
              </a:spcBef>
              <a:spcAft>
                <a:spcPts val="0"/>
              </a:spcAft>
              <a:buSzPts val="3000"/>
              <a:buFont typeface="Covered By Your Grace"/>
              <a:buNone/>
              <a:defRPr sz="3000">
                <a:latin typeface="Caveat Brush"/>
                <a:ea typeface="Caveat Brush"/>
                <a:cs typeface="Caveat Brush"/>
                <a:sym typeface="Caveat Brush"/>
              </a:defRPr>
            </a:lvl1pPr>
            <a:lvl2pPr lvl="1">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2pPr>
            <a:lvl3pPr lvl="2">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3pPr>
            <a:lvl4pPr lvl="3">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4pPr>
            <a:lvl5pPr lvl="4">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5pPr>
            <a:lvl6pPr lvl="5">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6pPr>
            <a:lvl7pPr lvl="6">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7pPr>
            <a:lvl8pPr lvl="7">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8pPr>
            <a:lvl9pPr lvl="8">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9pPr>
          </a:lstStyle>
          <a:p/>
        </p:txBody>
      </p:sp>
      <p:sp>
        <p:nvSpPr>
          <p:cNvPr id="44" name="Google Shape;44;p13"/>
          <p:cNvSpPr txBox="1"/>
          <p:nvPr>
            <p:ph idx="3" type="subTitle"/>
          </p:nvPr>
        </p:nvSpPr>
        <p:spPr>
          <a:xfrm>
            <a:off x="2263350" y="2272750"/>
            <a:ext cx="1890600" cy="4596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5" name="Google Shape;45;p13"/>
          <p:cNvSpPr txBox="1"/>
          <p:nvPr>
            <p:ph hasCustomPrompt="1" idx="4" type="title"/>
          </p:nvPr>
        </p:nvSpPr>
        <p:spPr>
          <a:xfrm>
            <a:off x="720000" y="3354600"/>
            <a:ext cx="1674000" cy="968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sz="10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3"/>
          <p:cNvSpPr txBox="1"/>
          <p:nvPr>
            <p:ph idx="5" type="subTitle"/>
          </p:nvPr>
        </p:nvSpPr>
        <p:spPr>
          <a:xfrm>
            <a:off x="2263350" y="3351100"/>
            <a:ext cx="1890600" cy="4596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Font typeface="Covered By Your Grace"/>
              <a:buNone/>
              <a:defRPr sz="3000">
                <a:latin typeface="Caveat Brush"/>
                <a:ea typeface="Caveat Brush"/>
                <a:cs typeface="Caveat Brush"/>
                <a:sym typeface="Caveat Brush"/>
              </a:defRPr>
            </a:lvl1pPr>
            <a:lvl2pPr lvl="1"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2pPr>
            <a:lvl3pPr lvl="2"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3pPr>
            <a:lvl4pPr lvl="3"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4pPr>
            <a:lvl5pPr lvl="4"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5pPr>
            <a:lvl6pPr lvl="5"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6pPr>
            <a:lvl7pPr lvl="6"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7pPr>
            <a:lvl8pPr lvl="7"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8pPr>
            <a:lvl9pPr lvl="8"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9pPr>
          </a:lstStyle>
          <a:p/>
        </p:txBody>
      </p:sp>
      <p:sp>
        <p:nvSpPr>
          <p:cNvPr id="47" name="Google Shape;47;p13"/>
          <p:cNvSpPr txBox="1"/>
          <p:nvPr>
            <p:ph idx="6" type="subTitle"/>
          </p:nvPr>
        </p:nvSpPr>
        <p:spPr>
          <a:xfrm>
            <a:off x="2263350" y="3863275"/>
            <a:ext cx="1890600" cy="4596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 name="Google Shape;48;p13"/>
          <p:cNvSpPr txBox="1"/>
          <p:nvPr>
            <p:ph hasCustomPrompt="1" idx="7" type="title"/>
          </p:nvPr>
        </p:nvSpPr>
        <p:spPr>
          <a:xfrm>
            <a:off x="4761450" y="1764075"/>
            <a:ext cx="1674000" cy="968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sz="10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9" name="Google Shape;49;p13"/>
          <p:cNvSpPr txBox="1"/>
          <p:nvPr>
            <p:ph idx="8" type="subTitle"/>
          </p:nvPr>
        </p:nvSpPr>
        <p:spPr>
          <a:xfrm>
            <a:off x="6304800" y="1760575"/>
            <a:ext cx="1890600" cy="4596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Font typeface="Covered By Your Grace"/>
              <a:buNone/>
              <a:defRPr sz="3000">
                <a:latin typeface="Caveat Brush"/>
                <a:ea typeface="Caveat Brush"/>
                <a:cs typeface="Caveat Brush"/>
                <a:sym typeface="Caveat Brush"/>
              </a:defRPr>
            </a:lvl1pPr>
            <a:lvl2pPr lvl="1"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2pPr>
            <a:lvl3pPr lvl="2"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3pPr>
            <a:lvl4pPr lvl="3"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4pPr>
            <a:lvl5pPr lvl="4"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5pPr>
            <a:lvl6pPr lvl="5"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6pPr>
            <a:lvl7pPr lvl="6"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7pPr>
            <a:lvl8pPr lvl="7"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8pPr>
            <a:lvl9pPr lvl="8"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9pPr>
          </a:lstStyle>
          <a:p/>
        </p:txBody>
      </p:sp>
      <p:sp>
        <p:nvSpPr>
          <p:cNvPr id="50" name="Google Shape;50;p13"/>
          <p:cNvSpPr txBox="1"/>
          <p:nvPr>
            <p:ph idx="9" type="subTitle"/>
          </p:nvPr>
        </p:nvSpPr>
        <p:spPr>
          <a:xfrm>
            <a:off x="6304800" y="2272750"/>
            <a:ext cx="1890600" cy="4596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1" name="Google Shape;51;p13"/>
          <p:cNvSpPr txBox="1"/>
          <p:nvPr>
            <p:ph hasCustomPrompt="1" idx="13" type="title"/>
          </p:nvPr>
        </p:nvSpPr>
        <p:spPr>
          <a:xfrm>
            <a:off x="4761450" y="3354600"/>
            <a:ext cx="1674000" cy="968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sz="10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52" name="Google Shape;52;p13"/>
          <p:cNvSpPr txBox="1"/>
          <p:nvPr>
            <p:ph idx="14" type="subTitle"/>
          </p:nvPr>
        </p:nvSpPr>
        <p:spPr>
          <a:xfrm>
            <a:off x="6304800" y="3351100"/>
            <a:ext cx="1890600" cy="4596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Font typeface="Covered By Your Grace"/>
              <a:buNone/>
              <a:defRPr sz="3000">
                <a:latin typeface="Caveat Brush"/>
                <a:ea typeface="Caveat Brush"/>
                <a:cs typeface="Caveat Brush"/>
                <a:sym typeface="Caveat Brush"/>
              </a:defRPr>
            </a:lvl1pPr>
            <a:lvl2pPr lvl="1"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2pPr>
            <a:lvl3pPr lvl="2"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3pPr>
            <a:lvl4pPr lvl="3"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4pPr>
            <a:lvl5pPr lvl="4"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5pPr>
            <a:lvl6pPr lvl="5"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6pPr>
            <a:lvl7pPr lvl="6"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7pPr>
            <a:lvl8pPr lvl="7"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8pPr>
            <a:lvl9pPr lvl="8"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9pPr>
          </a:lstStyle>
          <a:p/>
        </p:txBody>
      </p:sp>
      <p:sp>
        <p:nvSpPr>
          <p:cNvPr id="53" name="Google Shape;53;p13"/>
          <p:cNvSpPr txBox="1"/>
          <p:nvPr>
            <p:ph idx="15" type="subTitle"/>
          </p:nvPr>
        </p:nvSpPr>
        <p:spPr>
          <a:xfrm>
            <a:off x="6304800" y="3863275"/>
            <a:ext cx="1890600" cy="4596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14"/>
          <p:cNvSpPr txBox="1"/>
          <p:nvPr>
            <p:ph type="title"/>
          </p:nvPr>
        </p:nvSpPr>
        <p:spPr>
          <a:xfrm>
            <a:off x="1860025" y="2188125"/>
            <a:ext cx="5424000" cy="165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2800">
                <a:latin typeface="Quicksand Medium"/>
                <a:ea typeface="Quicksand Medium"/>
                <a:cs typeface="Quicksand Medium"/>
                <a:sym typeface="Quicksand Medium"/>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56" name="Google Shape;56;p14"/>
          <p:cNvSpPr txBox="1"/>
          <p:nvPr>
            <p:ph idx="1" type="subTitle"/>
          </p:nvPr>
        </p:nvSpPr>
        <p:spPr>
          <a:xfrm>
            <a:off x="1388100" y="4157948"/>
            <a:ext cx="6367800" cy="445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2500">
                <a:latin typeface="Caveat Brush"/>
                <a:ea typeface="Caveat Brush"/>
                <a:cs typeface="Caveat Brush"/>
                <a:sym typeface="Caveat Brush"/>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blipFill>
          <a:blip r:embed="rId2">
            <a:alphaModFix/>
          </a:blip>
          <a:stretch>
            <a:fillRect/>
          </a:stretch>
        </a:blipFill>
      </p:bgPr>
    </p:bg>
    <p:spTree>
      <p:nvGrpSpPr>
        <p:cNvPr id="57" name="Shape 57"/>
        <p:cNvGrpSpPr/>
        <p:nvPr/>
      </p:nvGrpSpPr>
      <p:grpSpPr>
        <a:xfrm>
          <a:off x="0" y="0"/>
          <a:ext cx="0" cy="0"/>
          <a:chOff x="0" y="0"/>
          <a:chExt cx="0" cy="0"/>
        </a:xfrm>
      </p:grpSpPr>
      <p:sp>
        <p:nvSpPr>
          <p:cNvPr id="58" name="Google Shape;58;p15"/>
          <p:cNvSpPr txBox="1"/>
          <p:nvPr>
            <p:ph type="title"/>
          </p:nvPr>
        </p:nvSpPr>
        <p:spPr>
          <a:xfrm>
            <a:off x="5254500" y="2667575"/>
            <a:ext cx="2679900" cy="6702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600"/>
              <a:buNone/>
              <a:defRPr sz="5000"/>
            </a:lvl1pPr>
            <a:lvl2pPr lvl="1" rtl="0" algn="r">
              <a:spcBef>
                <a:spcPts val="0"/>
              </a:spcBef>
              <a:spcAft>
                <a:spcPts val="0"/>
              </a:spcAft>
              <a:buSzPts val="3600"/>
              <a:buNone/>
              <a:defRPr sz="3600"/>
            </a:lvl2pPr>
            <a:lvl3pPr lvl="2" rtl="0" algn="r">
              <a:spcBef>
                <a:spcPts val="0"/>
              </a:spcBef>
              <a:spcAft>
                <a:spcPts val="0"/>
              </a:spcAft>
              <a:buSzPts val="3600"/>
              <a:buNone/>
              <a:defRPr sz="3600"/>
            </a:lvl3pPr>
            <a:lvl4pPr lvl="3" rtl="0" algn="r">
              <a:spcBef>
                <a:spcPts val="0"/>
              </a:spcBef>
              <a:spcAft>
                <a:spcPts val="0"/>
              </a:spcAft>
              <a:buSzPts val="3600"/>
              <a:buNone/>
              <a:defRPr sz="3600"/>
            </a:lvl4pPr>
            <a:lvl5pPr lvl="4" rtl="0" algn="r">
              <a:spcBef>
                <a:spcPts val="0"/>
              </a:spcBef>
              <a:spcAft>
                <a:spcPts val="0"/>
              </a:spcAft>
              <a:buSzPts val="3600"/>
              <a:buNone/>
              <a:defRPr sz="3600"/>
            </a:lvl5pPr>
            <a:lvl6pPr lvl="5" rtl="0" algn="r">
              <a:spcBef>
                <a:spcPts val="0"/>
              </a:spcBef>
              <a:spcAft>
                <a:spcPts val="0"/>
              </a:spcAft>
              <a:buSzPts val="3600"/>
              <a:buNone/>
              <a:defRPr sz="3600"/>
            </a:lvl6pPr>
            <a:lvl7pPr lvl="6" rtl="0" algn="r">
              <a:spcBef>
                <a:spcPts val="0"/>
              </a:spcBef>
              <a:spcAft>
                <a:spcPts val="0"/>
              </a:spcAft>
              <a:buSzPts val="3600"/>
              <a:buNone/>
              <a:defRPr sz="3600"/>
            </a:lvl7pPr>
            <a:lvl8pPr lvl="7" rtl="0" algn="r">
              <a:spcBef>
                <a:spcPts val="0"/>
              </a:spcBef>
              <a:spcAft>
                <a:spcPts val="0"/>
              </a:spcAft>
              <a:buSzPts val="3600"/>
              <a:buNone/>
              <a:defRPr sz="3600"/>
            </a:lvl8pPr>
            <a:lvl9pPr lvl="8" rtl="0" algn="r">
              <a:spcBef>
                <a:spcPts val="0"/>
              </a:spcBef>
              <a:spcAft>
                <a:spcPts val="0"/>
              </a:spcAft>
              <a:buSzPts val="3600"/>
              <a:buNone/>
              <a:defRPr sz="3600"/>
            </a:lvl9pPr>
          </a:lstStyle>
          <a:p/>
        </p:txBody>
      </p:sp>
      <p:sp>
        <p:nvSpPr>
          <p:cNvPr id="59" name="Google Shape;59;p15"/>
          <p:cNvSpPr txBox="1"/>
          <p:nvPr>
            <p:ph hasCustomPrompt="1" idx="2" type="title"/>
          </p:nvPr>
        </p:nvSpPr>
        <p:spPr>
          <a:xfrm>
            <a:off x="5254500" y="1123325"/>
            <a:ext cx="2679900" cy="1394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2000"/>
              <a:buNone/>
              <a:defRPr sz="14000"/>
            </a:lvl1pPr>
            <a:lvl2pPr lvl="1" rtl="0" algn="r">
              <a:spcBef>
                <a:spcPts val="0"/>
              </a:spcBef>
              <a:spcAft>
                <a:spcPts val="0"/>
              </a:spcAft>
              <a:buSzPts val="12000"/>
              <a:buNone/>
              <a:defRPr sz="12000"/>
            </a:lvl2pPr>
            <a:lvl3pPr lvl="2" rtl="0" algn="r">
              <a:spcBef>
                <a:spcPts val="0"/>
              </a:spcBef>
              <a:spcAft>
                <a:spcPts val="0"/>
              </a:spcAft>
              <a:buSzPts val="12000"/>
              <a:buNone/>
              <a:defRPr sz="12000"/>
            </a:lvl3pPr>
            <a:lvl4pPr lvl="3" rtl="0" algn="r">
              <a:spcBef>
                <a:spcPts val="0"/>
              </a:spcBef>
              <a:spcAft>
                <a:spcPts val="0"/>
              </a:spcAft>
              <a:buSzPts val="12000"/>
              <a:buNone/>
              <a:defRPr sz="12000"/>
            </a:lvl4pPr>
            <a:lvl5pPr lvl="4" rtl="0" algn="r">
              <a:spcBef>
                <a:spcPts val="0"/>
              </a:spcBef>
              <a:spcAft>
                <a:spcPts val="0"/>
              </a:spcAft>
              <a:buSzPts val="12000"/>
              <a:buNone/>
              <a:defRPr sz="12000"/>
            </a:lvl5pPr>
            <a:lvl6pPr lvl="5" rtl="0" algn="r">
              <a:spcBef>
                <a:spcPts val="0"/>
              </a:spcBef>
              <a:spcAft>
                <a:spcPts val="0"/>
              </a:spcAft>
              <a:buSzPts val="12000"/>
              <a:buNone/>
              <a:defRPr sz="12000"/>
            </a:lvl6pPr>
            <a:lvl7pPr lvl="6" rtl="0" algn="r">
              <a:spcBef>
                <a:spcPts val="0"/>
              </a:spcBef>
              <a:spcAft>
                <a:spcPts val="0"/>
              </a:spcAft>
              <a:buSzPts val="12000"/>
              <a:buNone/>
              <a:defRPr sz="12000"/>
            </a:lvl7pPr>
            <a:lvl8pPr lvl="7" rtl="0" algn="r">
              <a:spcBef>
                <a:spcPts val="0"/>
              </a:spcBef>
              <a:spcAft>
                <a:spcPts val="0"/>
              </a:spcAft>
              <a:buSzPts val="12000"/>
              <a:buNone/>
              <a:defRPr sz="12000"/>
            </a:lvl8pPr>
            <a:lvl9pPr lvl="8" rtl="0" algn="r">
              <a:spcBef>
                <a:spcPts val="0"/>
              </a:spcBef>
              <a:spcAft>
                <a:spcPts val="0"/>
              </a:spcAft>
              <a:buSzPts val="12000"/>
              <a:buNone/>
              <a:defRPr sz="12000"/>
            </a:lvl9pPr>
          </a:lstStyle>
          <a:p>
            <a:r>
              <a:t>xx%</a:t>
            </a:r>
          </a:p>
        </p:txBody>
      </p:sp>
      <p:sp>
        <p:nvSpPr>
          <p:cNvPr id="60" name="Google Shape;60;p15"/>
          <p:cNvSpPr txBox="1"/>
          <p:nvPr>
            <p:ph idx="1" type="subTitle"/>
          </p:nvPr>
        </p:nvSpPr>
        <p:spPr>
          <a:xfrm>
            <a:off x="5254500" y="3422275"/>
            <a:ext cx="2679900" cy="5979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400"/>
              <a:buNone/>
              <a:defRPr/>
            </a:lvl1pPr>
            <a:lvl2pPr lvl="1" rtl="0" algn="r">
              <a:spcBef>
                <a:spcPts val="0"/>
              </a:spcBef>
              <a:spcAft>
                <a:spcPts val="0"/>
              </a:spcAft>
              <a:buSzPts val="1400"/>
              <a:buNone/>
              <a:defRPr/>
            </a:lvl2pPr>
            <a:lvl3pPr lvl="2" rtl="0" algn="r">
              <a:spcBef>
                <a:spcPts val="0"/>
              </a:spcBef>
              <a:spcAft>
                <a:spcPts val="0"/>
              </a:spcAft>
              <a:buSzPts val="1400"/>
              <a:buNone/>
              <a:defRPr/>
            </a:lvl3pPr>
            <a:lvl4pPr lvl="3" rtl="0" algn="r">
              <a:spcBef>
                <a:spcPts val="0"/>
              </a:spcBef>
              <a:spcAft>
                <a:spcPts val="0"/>
              </a:spcAft>
              <a:buSzPts val="1400"/>
              <a:buNone/>
              <a:defRPr/>
            </a:lvl4pPr>
            <a:lvl5pPr lvl="4" rtl="0" algn="r">
              <a:spcBef>
                <a:spcPts val="0"/>
              </a:spcBef>
              <a:spcAft>
                <a:spcPts val="0"/>
              </a:spcAft>
              <a:buSzPts val="1400"/>
              <a:buNone/>
              <a:defRPr/>
            </a:lvl5pPr>
            <a:lvl6pPr lvl="5" rtl="0" algn="r">
              <a:spcBef>
                <a:spcPts val="0"/>
              </a:spcBef>
              <a:spcAft>
                <a:spcPts val="0"/>
              </a:spcAft>
              <a:buSzPts val="1400"/>
              <a:buNone/>
              <a:defRPr/>
            </a:lvl6pPr>
            <a:lvl7pPr lvl="6" rtl="0" algn="r">
              <a:spcBef>
                <a:spcPts val="0"/>
              </a:spcBef>
              <a:spcAft>
                <a:spcPts val="0"/>
              </a:spcAft>
              <a:buSzPts val="1400"/>
              <a:buNone/>
              <a:defRPr/>
            </a:lvl7pPr>
            <a:lvl8pPr lvl="7" rtl="0" algn="r">
              <a:spcBef>
                <a:spcPts val="0"/>
              </a:spcBef>
              <a:spcAft>
                <a:spcPts val="0"/>
              </a:spcAft>
              <a:buSzPts val="1400"/>
              <a:buNone/>
              <a:defRPr/>
            </a:lvl8pPr>
            <a:lvl9pPr lvl="8" rtl="0" algn="r">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TITLE_AND_TWO_COLUMNS_1">
    <p:bg>
      <p:bgPr>
        <a:blipFill>
          <a:blip r:embed="rId2">
            <a:alphaModFix/>
          </a:blip>
          <a:stretch>
            <a:fillRect/>
          </a:stretch>
        </a:blipFill>
      </p:bgPr>
    </p:bg>
    <p:spTree>
      <p:nvGrpSpPr>
        <p:cNvPr id="61" name="Shape 61"/>
        <p:cNvGrpSpPr/>
        <p:nvPr/>
      </p:nvGrpSpPr>
      <p:grpSpPr>
        <a:xfrm>
          <a:off x="0" y="0"/>
          <a:ext cx="0" cy="0"/>
          <a:chOff x="0" y="0"/>
          <a:chExt cx="0" cy="0"/>
        </a:xfrm>
      </p:grpSpPr>
      <p:sp>
        <p:nvSpPr>
          <p:cNvPr id="62" name="Google Shape;62;p16"/>
          <p:cNvSpPr txBox="1"/>
          <p:nvPr>
            <p:ph type="title"/>
          </p:nvPr>
        </p:nvSpPr>
        <p:spPr>
          <a:xfrm>
            <a:off x="720000" y="540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3" name="Google Shape;63;p16"/>
          <p:cNvSpPr txBox="1"/>
          <p:nvPr>
            <p:ph idx="1" type="subTitle"/>
          </p:nvPr>
        </p:nvSpPr>
        <p:spPr>
          <a:xfrm>
            <a:off x="720000" y="3247650"/>
            <a:ext cx="2199300" cy="45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000"/>
              <a:buFont typeface="Caveat Brush"/>
              <a:buNone/>
              <a:defRPr sz="3000">
                <a:latin typeface="Caveat Brush"/>
                <a:ea typeface="Caveat Brush"/>
                <a:cs typeface="Caveat Brush"/>
                <a:sym typeface="Caveat Brush"/>
              </a:defRPr>
            </a:lvl1pPr>
            <a:lvl2pPr lvl="1" rtl="0">
              <a:spcBef>
                <a:spcPts val="0"/>
              </a:spcBef>
              <a:spcAft>
                <a:spcPts val="0"/>
              </a:spcAft>
              <a:buSzPts val="1400"/>
              <a:buFont typeface="Caveat Brush"/>
              <a:buNone/>
              <a:defRPr>
                <a:latin typeface="Caveat Brush"/>
                <a:ea typeface="Caveat Brush"/>
                <a:cs typeface="Caveat Brush"/>
                <a:sym typeface="Caveat Brush"/>
              </a:defRPr>
            </a:lvl2pPr>
            <a:lvl3pPr lvl="2" rtl="0">
              <a:spcBef>
                <a:spcPts val="0"/>
              </a:spcBef>
              <a:spcAft>
                <a:spcPts val="0"/>
              </a:spcAft>
              <a:buSzPts val="1400"/>
              <a:buFont typeface="Caveat Brush"/>
              <a:buNone/>
              <a:defRPr>
                <a:latin typeface="Caveat Brush"/>
                <a:ea typeface="Caveat Brush"/>
                <a:cs typeface="Caveat Brush"/>
                <a:sym typeface="Caveat Brush"/>
              </a:defRPr>
            </a:lvl3pPr>
            <a:lvl4pPr lvl="3" rtl="0">
              <a:spcBef>
                <a:spcPts val="0"/>
              </a:spcBef>
              <a:spcAft>
                <a:spcPts val="0"/>
              </a:spcAft>
              <a:buSzPts val="1400"/>
              <a:buFont typeface="Caveat Brush"/>
              <a:buNone/>
              <a:defRPr>
                <a:latin typeface="Caveat Brush"/>
                <a:ea typeface="Caveat Brush"/>
                <a:cs typeface="Caveat Brush"/>
                <a:sym typeface="Caveat Brush"/>
              </a:defRPr>
            </a:lvl4pPr>
            <a:lvl5pPr lvl="4" rtl="0">
              <a:spcBef>
                <a:spcPts val="0"/>
              </a:spcBef>
              <a:spcAft>
                <a:spcPts val="0"/>
              </a:spcAft>
              <a:buSzPts val="1400"/>
              <a:buFont typeface="Caveat Brush"/>
              <a:buNone/>
              <a:defRPr>
                <a:latin typeface="Caveat Brush"/>
                <a:ea typeface="Caveat Brush"/>
                <a:cs typeface="Caveat Brush"/>
                <a:sym typeface="Caveat Brush"/>
              </a:defRPr>
            </a:lvl5pPr>
            <a:lvl6pPr lvl="5" rtl="0">
              <a:spcBef>
                <a:spcPts val="0"/>
              </a:spcBef>
              <a:spcAft>
                <a:spcPts val="0"/>
              </a:spcAft>
              <a:buSzPts val="1400"/>
              <a:buFont typeface="Caveat Brush"/>
              <a:buNone/>
              <a:defRPr>
                <a:latin typeface="Caveat Brush"/>
                <a:ea typeface="Caveat Brush"/>
                <a:cs typeface="Caveat Brush"/>
                <a:sym typeface="Caveat Brush"/>
              </a:defRPr>
            </a:lvl6pPr>
            <a:lvl7pPr lvl="6" rtl="0">
              <a:spcBef>
                <a:spcPts val="0"/>
              </a:spcBef>
              <a:spcAft>
                <a:spcPts val="0"/>
              </a:spcAft>
              <a:buSzPts val="1400"/>
              <a:buFont typeface="Caveat Brush"/>
              <a:buNone/>
              <a:defRPr>
                <a:latin typeface="Caveat Brush"/>
                <a:ea typeface="Caveat Brush"/>
                <a:cs typeface="Caveat Brush"/>
                <a:sym typeface="Caveat Brush"/>
              </a:defRPr>
            </a:lvl7pPr>
            <a:lvl8pPr lvl="7" rtl="0">
              <a:spcBef>
                <a:spcPts val="0"/>
              </a:spcBef>
              <a:spcAft>
                <a:spcPts val="0"/>
              </a:spcAft>
              <a:buSzPts val="1400"/>
              <a:buFont typeface="Caveat Brush"/>
              <a:buNone/>
              <a:defRPr>
                <a:latin typeface="Caveat Brush"/>
                <a:ea typeface="Caveat Brush"/>
                <a:cs typeface="Caveat Brush"/>
                <a:sym typeface="Caveat Brush"/>
              </a:defRPr>
            </a:lvl8pPr>
            <a:lvl9pPr lvl="8" rtl="0">
              <a:spcBef>
                <a:spcPts val="0"/>
              </a:spcBef>
              <a:spcAft>
                <a:spcPts val="0"/>
              </a:spcAft>
              <a:buSzPts val="1400"/>
              <a:buFont typeface="Caveat Brush"/>
              <a:buNone/>
              <a:defRPr>
                <a:latin typeface="Caveat Brush"/>
                <a:ea typeface="Caveat Brush"/>
                <a:cs typeface="Caveat Brush"/>
                <a:sym typeface="Caveat Brush"/>
              </a:defRPr>
            </a:lvl9pPr>
          </a:lstStyle>
          <a:p/>
        </p:txBody>
      </p:sp>
      <p:sp>
        <p:nvSpPr>
          <p:cNvPr id="64" name="Google Shape;64;p16"/>
          <p:cNvSpPr txBox="1"/>
          <p:nvPr>
            <p:ph idx="2" type="subTitle"/>
          </p:nvPr>
        </p:nvSpPr>
        <p:spPr>
          <a:xfrm>
            <a:off x="3472350" y="3247650"/>
            <a:ext cx="2199300" cy="45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000"/>
              <a:buFont typeface="Caveat Brush"/>
              <a:buNone/>
              <a:defRPr sz="3000">
                <a:latin typeface="Caveat Brush"/>
                <a:ea typeface="Caveat Brush"/>
                <a:cs typeface="Caveat Brush"/>
                <a:sym typeface="Caveat Brush"/>
              </a:defRPr>
            </a:lvl1pPr>
            <a:lvl2pPr lvl="1" rtl="0">
              <a:spcBef>
                <a:spcPts val="0"/>
              </a:spcBef>
              <a:spcAft>
                <a:spcPts val="0"/>
              </a:spcAft>
              <a:buSzPts val="1400"/>
              <a:buFont typeface="Caveat Brush"/>
              <a:buNone/>
              <a:defRPr>
                <a:latin typeface="Caveat Brush"/>
                <a:ea typeface="Caveat Brush"/>
                <a:cs typeface="Caveat Brush"/>
                <a:sym typeface="Caveat Brush"/>
              </a:defRPr>
            </a:lvl2pPr>
            <a:lvl3pPr lvl="2" rtl="0">
              <a:spcBef>
                <a:spcPts val="0"/>
              </a:spcBef>
              <a:spcAft>
                <a:spcPts val="0"/>
              </a:spcAft>
              <a:buSzPts val="1400"/>
              <a:buFont typeface="Caveat Brush"/>
              <a:buNone/>
              <a:defRPr>
                <a:latin typeface="Caveat Brush"/>
                <a:ea typeface="Caveat Brush"/>
                <a:cs typeface="Caveat Brush"/>
                <a:sym typeface="Caveat Brush"/>
              </a:defRPr>
            </a:lvl3pPr>
            <a:lvl4pPr lvl="3" rtl="0">
              <a:spcBef>
                <a:spcPts val="0"/>
              </a:spcBef>
              <a:spcAft>
                <a:spcPts val="0"/>
              </a:spcAft>
              <a:buSzPts val="1400"/>
              <a:buFont typeface="Caveat Brush"/>
              <a:buNone/>
              <a:defRPr>
                <a:latin typeface="Caveat Brush"/>
                <a:ea typeface="Caveat Brush"/>
                <a:cs typeface="Caveat Brush"/>
                <a:sym typeface="Caveat Brush"/>
              </a:defRPr>
            </a:lvl4pPr>
            <a:lvl5pPr lvl="4" rtl="0">
              <a:spcBef>
                <a:spcPts val="0"/>
              </a:spcBef>
              <a:spcAft>
                <a:spcPts val="0"/>
              </a:spcAft>
              <a:buSzPts val="1400"/>
              <a:buFont typeface="Caveat Brush"/>
              <a:buNone/>
              <a:defRPr>
                <a:latin typeface="Caveat Brush"/>
                <a:ea typeface="Caveat Brush"/>
                <a:cs typeface="Caveat Brush"/>
                <a:sym typeface="Caveat Brush"/>
              </a:defRPr>
            </a:lvl5pPr>
            <a:lvl6pPr lvl="5" rtl="0">
              <a:spcBef>
                <a:spcPts val="0"/>
              </a:spcBef>
              <a:spcAft>
                <a:spcPts val="0"/>
              </a:spcAft>
              <a:buSzPts val="1400"/>
              <a:buFont typeface="Caveat Brush"/>
              <a:buNone/>
              <a:defRPr>
                <a:latin typeface="Caveat Brush"/>
                <a:ea typeface="Caveat Brush"/>
                <a:cs typeface="Caveat Brush"/>
                <a:sym typeface="Caveat Brush"/>
              </a:defRPr>
            </a:lvl6pPr>
            <a:lvl7pPr lvl="6" rtl="0">
              <a:spcBef>
                <a:spcPts val="0"/>
              </a:spcBef>
              <a:spcAft>
                <a:spcPts val="0"/>
              </a:spcAft>
              <a:buSzPts val="1400"/>
              <a:buFont typeface="Caveat Brush"/>
              <a:buNone/>
              <a:defRPr>
                <a:latin typeface="Caveat Brush"/>
                <a:ea typeface="Caveat Brush"/>
                <a:cs typeface="Caveat Brush"/>
                <a:sym typeface="Caveat Brush"/>
              </a:defRPr>
            </a:lvl7pPr>
            <a:lvl8pPr lvl="7" rtl="0">
              <a:spcBef>
                <a:spcPts val="0"/>
              </a:spcBef>
              <a:spcAft>
                <a:spcPts val="0"/>
              </a:spcAft>
              <a:buSzPts val="1400"/>
              <a:buFont typeface="Caveat Brush"/>
              <a:buNone/>
              <a:defRPr>
                <a:latin typeface="Caveat Brush"/>
                <a:ea typeface="Caveat Brush"/>
                <a:cs typeface="Caveat Brush"/>
                <a:sym typeface="Caveat Brush"/>
              </a:defRPr>
            </a:lvl8pPr>
            <a:lvl9pPr lvl="8" rtl="0">
              <a:spcBef>
                <a:spcPts val="0"/>
              </a:spcBef>
              <a:spcAft>
                <a:spcPts val="0"/>
              </a:spcAft>
              <a:buSzPts val="1400"/>
              <a:buFont typeface="Caveat Brush"/>
              <a:buNone/>
              <a:defRPr>
                <a:latin typeface="Caveat Brush"/>
                <a:ea typeface="Caveat Brush"/>
                <a:cs typeface="Caveat Brush"/>
                <a:sym typeface="Caveat Brush"/>
              </a:defRPr>
            </a:lvl9pPr>
          </a:lstStyle>
          <a:p/>
        </p:txBody>
      </p:sp>
      <p:sp>
        <p:nvSpPr>
          <p:cNvPr id="65" name="Google Shape;65;p16"/>
          <p:cNvSpPr txBox="1"/>
          <p:nvPr>
            <p:ph idx="3" type="subTitle"/>
          </p:nvPr>
        </p:nvSpPr>
        <p:spPr>
          <a:xfrm>
            <a:off x="720000" y="3850200"/>
            <a:ext cx="2199300" cy="753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6" name="Google Shape;66;p16"/>
          <p:cNvSpPr txBox="1"/>
          <p:nvPr>
            <p:ph idx="4" type="subTitle"/>
          </p:nvPr>
        </p:nvSpPr>
        <p:spPr>
          <a:xfrm>
            <a:off x="3472350" y="3850200"/>
            <a:ext cx="2199300" cy="753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7" name="Google Shape;67;p16"/>
          <p:cNvSpPr txBox="1"/>
          <p:nvPr>
            <p:ph idx="5" type="subTitle"/>
          </p:nvPr>
        </p:nvSpPr>
        <p:spPr>
          <a:xfrm>
            <a:off x="6224700" y="3247650"/>
            <a:ext cx="2199300" cy="45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000"/>
              <a:buFont typeface="Caveat Brush"/>
              <a:buNone/>
              <a:defRPr sz="3000">
                <a:latin typeface="Caveat Brush"/>
                <a:ea typeface="Caveat Brush"/>
                <a:cs typeface="Caveat Brush"/>
                <a:sym typeface="Caveat Brush"/>
              </a:defRPr>
            </a:lvl1pPr>
            <a:lvl2pPr lvl="1" rtl="0">
              <a:spcBef>
                <a:spcPts val="0"/>
              </a:spcBef>
              <a:spcAft>
                <a:spcPts val="0"/>
              </a:spcAft>
              <a:buSzPts val="1400"/>
              <a:buFont typeface="Caveat Brush"/>
              <a:buNone/>
              <a:defRPr>
                <a:latin typeface="Caveat Brush"/>
                <a:ea typeface="Caveat Brush"/>
                <a:cs typeface="Caveat Brush"/>
                <a:sym typeface="Caveat Brush"/>
              </a:defRPr>
            </a:lvl2pPr>
            <a:lvl3pPr lvl="2" rtl="0">
              <a:spcBef>
                <a:spcPts val="0"/>
              </a:spcBef>
              <a:spcAft>
                <a:spcPts val="0"/>
              </a:spcAft>
              <a:buSzPts val="1400"/>
              <a:buFont typeface="Caveat Brush"/>
              <a:buNone/>
              <a:defRPr>
                <a:latin typeface="Caveat Brush"/>
                <a:ea typeface="Caveat Brush"/>
                <a:cs typeface="Caveat Brush"/>
                <a:sym typeface="Caveat Brush"/>
              </a:defRPr>
            </a:lvl3pPr>
            <a:lvl4pPr lvl="3" rtl="0">
              <a:spcBef>
                <a:spcPts val="0"/>
              </a:spcBef>
              <a:spcAft>
                <a:spcPts val="0"/>
              </a:spcAft>
              <a:buSzPts val="1400"/>
              <a:buFont typeface="Caveat Brush"/>
              <a:buNone/>
              <a:defRPr>
                <a:latin typeface="Caveat Brush"/>
                <a:ea typeface="Caveat Brush"/>
                <a:cs typeface="Caveat Brush"/>
                <a:sym typeface="Caveat Brush"/>
              </a:defRPr>
            </a:lvl4pPr>
            <a:lvl5pPr lvl="4" rtl="0">
              <a:spcBef>
                <a:spcPts val="0"/>
              </a:spcBef>
              <a:spcAft>
                <a:spcPts val="0"/>
              </a:spcAft>
              <a:buSzPts val="1400"/>
              <a:buFont typeface="Caveat Brush"/>
              <a:buNone/>
              <a:defRPr>
                <a:latin typeface="Caveat Brush"/>
                <a:ea typeface="Caveat Brush"/>
                <a:cs typeface="Caveat Brush"/>
                <a:sym typeface="Caveat Brush"/>
              </a:defRPr>
            </a:lvl5pPr>
            <a:lvl6pPr lvl="5" rtl="0">
              <a:spcBef>
                <a:spcPts val="0"/>
              </a:spcBef>
              <a:spcAft>
                <a:spcPts val="0"/>
              </a:spcAft>
              <a:buSzPts val="1400"/>
              <a:buFont typeface="Caveat Brush"/>
              <a:buNone/>
              <a:defRPr>
                <a:latin typeface="Caveat Brush"/>
                <a:ea typeface="Caveat Brush"/>
                <a:cs typeface="Caveat Brush"/>
                <a:sym typeface="Caveat Brush"/>
              </a:defRPr>
            </a:lvl6pPr>
            <a:lvl7pPr lvl="6" rtl="0">
              <a:spcBef>
                <a:spcPts val="0"/>
              </a:spcBef>
              <a:spcAft>
                <a:spcPts val="0"/>
              </a:spcAft>
              <a:buSzPts val="1400"/>
              <a:buFont typeface="Caveat Brush"/>
              <a:buNone/>
              <a:defRPr>
                <a:latin typeface="Caveat Brush"/>
                <a:ea typeface="Caveat Brush"/>
                <a:cs typeface="Caveat Brush"/>
                <a:sym typeface="Caveat Brush"/>
              </a:defRPr>
            </a:lvl7pPr>
            <a:lvl8pPr lvl="7" rtl="0">
              <a:spcBef>
                <a:spcPts val="0"/>
              </a:spcBef>
              <a:spcAft>
                <a:spcPts val="0"/>
              </a:spcAft>
              <a:buSzPts val="1400"/>
              <a:buFont typeface="Caveat Brush"/>
              <a:buNone/>
              <a:defRPr>
                <a:latin typeface="Caveat Brush"/>
                <a:ea typeface="Caveat Brush"/>
                <a:cs typeface="Caveat Brush"/>
                <a:sym typeface="Caveat Brush"/>
              </a:defRPr>
            </a:lvl8pPr>
            <a:lvl9pPr lvl="8" rtl="0">
              <a:spcBef>
                <a:spcPts val="0"/>
              </a:spcBef>
              <a:spcAft>
                <a:spcPts val="0"/>
              </a:spcAft>
              <a:buSzPts val="1400"/>
              <a:buFont typeface="Caveat Brush"/>
              <a:buNone/>
              <a:defRPr>
                <a:latin typeface="Caveat Brush"/>
                <a:ea typeface="Caveat Brush"/>
                <a:cs typeface="Caveat Brush"/>
                <a:sym typeface="Caveat Brush"/>
              </a:defRPr>
            </a:lvl9pPr>
          </a:lstStyle>
          <a:p/>
        </p:txBody>
      </p:sp>
      <p:sp>
        <p:nvSpPr>
          <p:cNvPr id="68" name="Google Shape;68;p16"/>
          <p:cNvSpPr txBox="1"/>
          <p:nvPr>
            <p:ph idx="6" type="subTitle"/>
          </p:nvPr>
        </p:nvSpPr>
        <p:spPr>
          <a:xfrm>
            <a:off x="6224700" y="3850200"/>
            <a:ext cx="2199300" cy="753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TITLE_AND_TWO_COLUMNS_1_2">
    <p:bg>
      <p:bgPr>
        <a:blipFill>
          <a:blip r:embed="rId2">
            <a:alphaModFix/>
          </a:blip>
          <a:stretch>
            <a:fillRect/>
          </a:stretch>
        </a:blipFill>
      </p:bgPr>
    </p:bg>
    <p:spTree>
      <p:nvGrpSpPr>
        <p:cNvPr id="69" name="Shape 69"/>
        <p:cNvGrpSpPr/>
        <p:nvPr/>
      </p:nvGrpSpPr>
      <p:grpSpPr>
        <a:xfrm>
          <a:off x="0" y="0"/>
          <a:ext cx="0" cy="0"/>
          <a:chOff x="0" y="0"/>
          <a:chExt cx="0" cy="0"/>
        </a:xfrm>
      </p:grpSpPr>
      <p:sp>
        <p:nvSpPr>
          <p:cNvPr id="70" name="Google Shape;70;p17"/>
          <p:cNvSpPr txBox="1"/>
          <p:nvPr>
            <p:ph type="title"/>
          </p:nvPr>
        </p:nvSpPr>
        <p:spPr>
          <a:xfrm>
            <a:off x="720000" y="540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1" name="Google Shape;71;p17"/>
          <p:cNvSpPr txBox="1"/>
          <p:nvPr>
            <p:ph idx="1" type="subTitle"/>
          </p:nvPr>
        </p:nvSpPr>
        <p:spPr>
          <a:xfrm>
            <a:off x="720000" y="2172325"/>
            <a:ext cx="2421000" cy="45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000"/>
              <a:buFont typeface="Caveat Brush"/>
              <a:buNone/>
              <a:defRPr sz="3000">
                <a:latin typeface="Caveat Brush"/>
                <a:ea typeface="Caveat Brush"/>
                <a:cs typeface="Caveat Brush"/>
                <a:sym typeface="Caveat Brush"/>
              </a:defRPr>
            </a:lvl1pPr>
            <a:lvl2pPr lvl="1" rtl="0">
              <a:spcBef>
                <a:spcPts val="0"/>
              </a:spcBef>
              <a:spcAft>
                <a:spcPts val="0"/>
              </a:spcAft>
              <a:buSzPts val="1400"/>
              <a:buFont typeface="Caveat Brush"/>
              <a:buNone/>
              <a:defRPr>
                <a:latin typeface="Caveat Brush"/>
                <a:ea typeface="Caveat Brush"/>
                <a:cs typeface="Caveat Brush"/>
                <a:sym typeface="Caveat Brush"/>
              </a:defRPr>
            </a:lvl2pPr>
            <a:lvl3pPr lvl="2" rtl="0">
              <a:spcBef>
                <a:spcPts val="0"/>
              </a:spcBef>
              <a:spcAft>
                <a:spcPts val="0"/>
              </a:spcAft>
              <a:buSzPts val="1400"/>
              <a:buFont typeface="Caveat Brush"/>
              <a:buNone/>
              <a:defRPr>
                <a:latin typeface="Caveat Brush"/>
                <a:ea typeface="Caveat Brush"/>
                <a:cs typeface="Caveat Brush"/>
                <a:sym typeface="Caveat Brush"/>
              </a:defRPr>
            </a:lvl3pPr>
            <a:lvl4pPr lvl="3" rtl="0">
              <a:spcBef>
                <a:spcPts val="0"/>
              </a:spcBef>
              <a:spcAft>
                <a:spcPts val="0"/>
              </a:spcAft>
              <a:buSzPts val="1400"/>
              <a:buFont typeface="Caveat Brush"/>
              <a:buNone/>
              <a:defRPr>
                <a:latin typeface="Caveat Brush"/>
                <a:ea typeface="Caveat Brush"/>
                <a:cs typeface="Caveat Brush"/>
                <a:sym typeface="Caveat Brush"/>
              </a:defRPr>
            </a:lvl4pPr>
            <a:lvl5pPr lvl="4" rtl="0">
              <a:spcBef>
                <a:spcPts val="0"/>
              </a:spcBef>
              <a:spcAft>
                <a:spcPts val="0"/>
              </a:spcAft>
              <a:buSzPts val="1400"/>
              <a:buFont typeface="Caveat Brush"/>
              <a:buNone/>
              <a:defRPr>
                <a:latin typeface="Caveat Brush"/>
                <a:ea typeface="Caveat Brush"/>
                <a:cs typeface="Caveat Brush"/>
                <a:sym typeface="Caveat Brush"/>
              </a:defRPr>
            </a:lvl5pPr>
            <a:lvl6pPr lvl="5" rtl="0">
              <a:spcBef>
                <a:spcPts val="0"/>
              </a:spcBef>
              <a:spcAft>
                <a:spcPts val="0"/>
              </a:spcAft>
              <a:buSzPts val="1400"/>
              <a:buFont typeface="Caveat Brush"/>
              <a:buNone/>
              <a:defRPr>
                <a:latin typeface="Caveat Brush"/>
                <a:ea typeface="Caveat Brush"/>
                <a:cs typeface="Caveat Brush"/>
                <a:sym typeface="Caveat Brush"/>
              </a:defRPr>
            </a:lvl6pPr>
            <a:lvl7pPr lvl="6" rtl="0">
              <a:spcBef>
                <a:spcPts val="0"/>
              </a:spcBef>
              <a:spcAft>
                <a:spcPts val="0"/>
              </a:spcAft>
              <a:buSzPts val="1400"/>
              <a:buFont typeface="Caveat Brush"/>
              <a:buNone/>
              <a:defRPr>
                <a:latin typeface="Caveat Brush"/>
                <a:ea typeface="Caveat Brush"/>
                <a:cs typeface="Caveat Brush"/>
                <a:sym typeface="Caveat Brush"/>
              </a:defRPr>
            </a:lvl7pPr>
            <a:lvl8pPr lvl="7" rtl="0">
              <a:spcBef>
                <a:spcPts val="0"/>
              </a:spcBef>
              <a:spcAft>
                <a:spcPts val="0"/>
              </a:spcAft>
              <a:buSzPts val="1400"/>
              <a:buFont typeface="Caveat Brush"/>
              <a:buNone/>
              <a:defRPr>
                <a:latin typeface="Caveat Brush"/>
                <a:ea typeface="Caveat Brush"/>
                <a:cs typeface="Caveat Brush"/>
                <a:sym typeface="Caveat Brush"/>
              </a:defRPr>
            </a:lvl8pPr>
            <a:lvl9pPr lvl="8" rtl="0">
              <a:spcBef>
                <a:spcPts val="0"/>
              </a:spcBef>
              <a:spcAft>
                <a:spcPts val="0"/>
              </a:spcAft>
              <a:buSzPts val="1400"/>
              <a:buFont typeface="Caveat Brush"/>
              <a:buNone/>
              <a:defRPr>
                <a:latin typeface="Caveat Brush"/>
                <a:ea typeface="Caveat Brush"/>
                <a:cs typeface="Caveat Brush"/>
                <a:sym typeface="Caveat Brush"/>
              </a:defRPr>
            </a:lvl9pPr>
          </a:lstStyle>
          <a:p/>
        </p:txBody>
      </p:sp>
      <p:sp>
        <p:nvSpPr>
          <p:cNvPr id="72" name="Google Shape;72;p17"/>
          <p:cNvSpPr txBox="1"/>
          <p:nvPr>
            <p:ph idx="2" type="subTitle"/>
          </p:nvPr>
        </p:nvSpPr>
        <p:spPr>
          <a:xfrm>
            <a:off x="3361500" y="1292925"/>
            <a:ext cx="2421000" cy="45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000"/>
              <a:buFont typeface="Caveat Brush"/>
              <a:buNone/>
              <a:defRPr sz="3000">
                <a:latin typeface="Caveat Brush"/>
                <a:ea typeface="Caveat Brush"/>
                <a:cs typeface="Caveat Brush"/>
                <a:sym typeface="Caveat Brush"/>
              </a:defRPr>
            </a:lvl1pPr>
            <a:lvl2pPr lvl="1" rtl="0">
              <a:spcBef>
                <a:spcPts val="0"/>
              </a:spcBef>
              <a:spcAft>
                <a:spcPts val="0"/>
              </a:spcAft>
              <a:buSzPts val="1400"/>
              <a:buFont typeface="Caveat Brush"/>
              <a:buNone/>
              <a:defRPr>
                <a:latin typeface="Caveat Brush"/>
                <a:ea typeface="Caveat Brush"/>
                <a:cs typeface="Caveat Brush"/>
                <a:sym typeface="Caveat Brush"/>
              </a:defRPr>
            </a:lvl2pPr>
            <a:lvl3pPr lvl="2" rtl="0">
              <a:spcBef>
                <a:spcPts val="0"/>
              </a:spcBef>
              <a:spcAft>
                <a:spcPts val="0"/>
              </a:spcAft>
              <a:buSzPts val="1400"/>
              <a:buFont typeface="Caveat Brush"/>
              <a:buNone/>
              <a:defRPr>
                <a:latin typeface="Caveat Brush"/>
                <a:ea typeface="Caveat Brush"/>
                <a:cs typeface="Caveat Brush"/>
                <a:sym typeface="Caveat Brush"/>
              </a:defRPr>
            </a:lvl3pPr>
            <a:lvl4pPr lvl="3" rtl="0">
              <a:spcBef>
                <a:spcPts val="0"/>
              </a:spcBef>
              <a:spcAft>
                <a:spcPts val="0"/>
              </a:spcAft>
              <a:buSzPts val="1400"/>
              <a:buFont typeface="Caveat Brush"/>
              <a:buNone/>
              <a:defRPr>
                <a:latin typeface="Caveat Brush"/>
                <a:ea typeface="Caveat Brush"/>
                <a:cs typeface="Caveat Brush"/>
                <a:sym typeface="Caveat Brush"/>
              </a:defRPr>
            </a:lvl4pPr>
            <a:lvl5pPr lvl="4" rtl="0">
              <a:spcBef>
                <a:spcPts val="0"/>
              </a:spcBef>
              <a:spcAft>
                <a:spcPts val="0"/>
              </a:spcAft>
              <a:buSzPts val="1400"/>
              <a:buFont typeface="Caveat Brush"/>
              <a:buNone/>
              <a:defRPr>
                <a:latin typeface="Caveat Brush"/>
                <a:ea typeface="Caveat Brush"/>
                <a:cs typeface="Caveat Brush"/>
                <a:sym typeface="Caveat Brush"/>
              </a:defRPr>
            </a:lvl5pPr>
            <a:lvl6pPr lvl="5" rtl="0">
              <a:spcBef>
                <a:spcPts val="0"/>
              </a:spcBef>
              <a:spcAft>
                <a:spcPts val="0"/>
              </a:spcAft>
              <a:buSzPts val="1400"/>
              <a:buFont typeface="Caveat Brush"/>
              <a:buNone/>
              <a:defRPr>
                <a:latin typeface="Caveat Brush"/>
                <a:ea typeface="Caveat Brush"/>
                <a:cs typeface="Caveat Brush"/>
                <a:sym typeface="Caveat Brush"/>
              </a:defRPr>
            </a:lvl6pPr>
            <a:lvl7pPr lvl="6" rtl="0">
              <a:spcBef>
                <a:spcPts val="0"/>
              </a:spcBef>
              <a:spcAft>
                <a:spcPts val="0"/>
              </a:spcAft>
              <a:buSzPts val="1400"/>
              <a:buFont typeface="Caveat Brush"/>
              <a:buNone/>
              <a:defRPr>
                <a:latin typeface="Caveat Brush"/>
                <a:ea typeface="Caveat Brush"/>
                <a:cs typeface="Caveat Brush"/>
                <a:sym typeface="Caveat Brush"/>
              </a:defRPr>
            </a:lvl7pPr>
            <a:lvl8pPr lvl="7" rtl="0">
              <a:spcBef>
                <a:spcPts val="0"/>
              </a:spcBef>
              <a:spcAft>
                <a:spcPts val="0"/>
              </a:spcAft>
              <a:buSzPts val="1400"/>
              <a:buFont typeface="Caveat Brush"/>
              <a:buNone/>
              <a:defRPr>
                <a:latin typeface="Caveat Brush"/>
                <a:ea typeface="Caveat Brush"/>
                <a:cs typeface="Caveat Brush"/>
                <a:sym typeface="Caveat Brush"/>
              </a:defRPr>
            </a:lvl8pPr>
            <a:lvl9pPr lvl="8" rtl="0">
              <a:spcBef>
                <a:spcPts val="0"/>
              </a:spcBef>
              <a:spcAft>
                <a:spcPts val="0"/>
              </a:spcAft>
              <a:buSzPts val="1400"/>
              <a:buFont typeface="Caveat Brush"/>
              <a:buNone/>
              <a:defRPr>
                <a:latin typeface="Caveat Brush"/>
                <a:ea typeface="Caveat Brush"/>
                <a:cs typeface="Caveat Brush"/>
                <a:sym typeface="Caveat Brush"/>
              </a:defRPr>
            </a:lvl9pPr>
          </a:lstStyle>
          <a:p/>
        </p:txBody>
      </p:sp>
      <p:sp>
        <p:nvSpPr>
          <p:cNvPr id="73" name="Google Shape;73;p17"/>
          <p:cNvSpPr txBox="1"/>
          <p:nvPr>
            <p:ph idx="3" type="subTitle"/>
          </p:nvPr>
        </p:nvSpPr>
        <p:spPr>
          <a:xfrm>
            <a:off x="720000" y="2698673"/>
            <a:ext cx="2421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4" name="Google Shape;74;p17"/>
          <p:cNvSpPr txBox="1"/>
          <p:nvPr>
            <p:ph idx="4" type="subTitle"/>
          </p:nvPr>
        </p:nvSpPr>
        <p:spPr>
          <a:xfrm>
            <a:off x="3361500" y="1819275"/>
            <a:ext cx="2421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5" name="Google Shape;75;p17"/>
          <p:cNvSpPr txBox="1"/>
          <p:nvPr>
            <p:ph idx="5" type="subTitle"/>
          </p:nvPr>
        </p:nvSpPr>
        <p:spPr>
          <a:xfrm>
            <a:off x="6195000" y="2172325"/>
            <a:ext cx="2229000" cy="45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000"/>
              <a:buFont typeface="Caveat Brush"/>
              <a:buNone/>
              <a:defRPr sz="3000">
                <a:latin typeface="Caveat Brush"/>
                <a:ea typeface="Caveat Brush"/>
                <a:cs typeface="Caveat Brush"/>
                <a:sym typeface="Caveat Brush"/>
              </a:defRPr>
            </a:lvl1pPr>
            <a:lvl2pPr lvl="1" rtl="0">
              <a:spcBef>
                <a:spcPts val="0"/>
              </a:spcBef>
              <a:spcAft>
                <a:spcPts val="0"/>
              </a:spcAft>
              <a:buSzPts val="1400"/>
              <a:buFont typeface="Caveat Brush"/>
              <a:buNone/>
              <a:defRPr>
                <a:latin typeface="Caveat Brush"/>
                <a:ea typeface="Caveat Brush"/>
                <a:cs typeface="Caveat Brush"/>
                <a:sym typeface="Caveat Brush"/>
              </a:defRPr>
            </a:lvl2pPr>
            <a:lvl3pPr lvl="2" rtl="0">
              <a:spcBef>
                <a:spcPts val="0"/>
              </a:spcBef>
              <a:spcAft>
                <a:spcPts val="0"/>
              </a:spcAft>
              <a:buSzPts val="1400"/>
              <a:buFont typeface="Caveat Brush"/>
              <a:buNone/>
              <a:defRPr>
                <a:latin typeface="Caveat Brush"/>
                <a:ea typeface="Caveat Brush"/>
                <a:cs typeface="Caveat Brush"/>
                <a:sym typeface="Caveat Brush"/>
              </a:defRPr>
            </a:lvl3pPr>
            <a:lvl4pPr lvl="3" rtl="0">
              <a:spcBef>
                <a:spcPts val="0"/>
              </a:spcBef>
              <a:spcAft>
                <a:spcPts val="0"/>
              </a:spcAft>
              <a:buSzPts val="1400"/>
              <a:buFont typeface="Caveat Brush"/>
              <a:buNone/>
              <a:defRPr>
                <a:latin typeface="Caveat Brush"/>
                <a:ea typeface="Caveat Brush"/>
                <a:cs typeface="Caveat Brush"/>
                <a:sym typeface="Caveat Brush"/>
              </a:defRPr>
            </a:lvl4pPr>
            <a:lvl5pPr lvl="4" rtl="0">
              <a:spcBef>
                <a:spcPts val="0"/>
              </a:spcBef>
              <a:spcAft>
                <a:spcPts val="0"/>
              </a:spcAft>
              <a:buSzPts val="1400"/>
              <a:buFont typeface="Caveat Brush"/>
              <a:buNone/>
              <a:defRPr>
                <a:latin typeface="Caveat Brush"/>
                <a:ea typeface="Caveat Brush"/>
                <a:cs typeface="Caveat Brush"/>
                <a:sym typeface="Caveat Brush"/>
              </a:defRPr>
            </a:lvl5pPr>
            <a:lvl6pPr lvl="5" rtl="0">
              <a:spcBef>
                <a:spcPts val="0"/>
              </a:spcBef>
              <a:spcAft>
                <a:spcPts val="0"/>
              </a:spcAft>
              <a:buSzPts val="1400"/>
              <a:buFont typeface="Caveat Brush"/>
              <a:buNone/>
              <a:defRPr>
                <a:latin typeface="Caveat Brush"/>
                <a:ea typeface="Caveat Brush"/>
                <a:cs typeface="Caveat Brush"/>
                <a:sym typeface="Caveat Brush"/>
              </a:defRPr>
            </a:lvl6pPr>
            <a:lvl7pPr lvl="6" rtl="0">
              <a:spcBef>
                <a:spcPts val="0"/>
              </a:spcBef>
              <a:spcAft>
                <a:spcPts val="0"/>
              </a:spcAft>
              <a:buSzPts val="1400"/>
              <a:buFont typeface="Caveat Brush"/>
              <a:buNone/>
              <a:defRPr>
                <a:latin typeface="Caveat Brush"/>
                <a:ea typeface="Caveat Brush"/>
                <a:cs typeface="Caveat Brush"/>
                <a:sym typeface="Caveat Brush"/>
              </a:defRPr>
            </a:lvl7pPr>
            <a:lvl8pPr lvl="7" rtl="0">
              <a:spcBef>
                <a:spcPts val="0"/>
              </a:spcBef>
              <a:spcAft>
                <a:spcPts val="0"/>
              </a:spcAft>
              <a:buSzPts val="1400"/>
              <a:buFont typeface="Caveat Brush"/>
              <a:buNone/>
              <a:defRPr>
                <a:latin typeface="Caveat Brush"/>
                <a:ea typeface="Caveat Brush"/>
                <a:cs typeface="Caveat Brush"/>
                <a:sym typeface="Caveat Brush"/>
              </a:defRPr>
            </a:lvl8pPr>
            <a:lvl9pPr lvl="8" rtl="0">
              <a:spcBef>
                <a:spcPts val="0"/>
              </a:spcBef>
              <a:spcAft>
                <a:spcPts val="0"/>
              </a:spcAft>
              <a:buSzPts val="1400"/>
              <a:buFont typeface="Caveat Brush"/>
              <a:buNone/>
              <a:defRPr>
                <a:latin typeface="Caveat Brush"/>
                <a:ea typeface="Caveat Brush"/>
                <a:cs typeface="Caveat Brush"/>
                <a:sym typeface="Caveat Brush"/>
              </a:defRPr>
            </a:lvl9pPr>
          </a:lstStyle>
          <a:p/>
        </p:txBody>
      </p:sp>
      <p:sp>
        <p:nvSpPr>
          <p:cNvPr id="76" name="Google Shape;76;p17"/>
          <p:cNvSpPr txBox="1"/>
          <p:nvPr>
            <p:ph idx="6" type="subTitle"/>
          </p:nvPr>
        </p:nvSpPr>
        <p:spPr>
          <a:xfrm>
            <a:off x="6195000" y="2698673"/>
            <a:ext cx="2229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2">
    <p:bg>
      <p:bgPr>
        <a:blipFill>
          <a:blip r:embed="rId2">
            <a:alphaModFix/>
          </a:blip>
          <a:stretch>
            <a:fillRect/>
          </a:stretch>
        </a:blipFill>
      </p:bgPr>
    </p:bg>
    <p:spTree>
      <p:nvGrpSpPr>
        <p:cNvPr id="77" name="Shape 77"/>
        <p:cNvGrpSpPr/>
        <p:nvPr/>
      </p:nvGrpSpPr>
      <p:grpSpPr>
        <a:xfrm>
          <a:off x="0" y="0"/>
          <a:ext cx="0" cy="0"/>
          <a:chOff x="0" y="0"/>
          <a:chExt cx="0" cy="0"/>
        </a:xfrm>
      </p:grpSpPr>
      <p:sp>
        <p:nvSpPr>
          <p:cNvPr id="78" name="Google Shape;78;p18"/>
          <p:cNvSpPr txBox="1"/>
          <p:nvPr>
            <p:ph type="title"/>
          </p:nvPr>
        </p:nvSpPr>
        <p:spPr>
          <a:xfrm>
            <a:off x="720000" y="540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9" name="Google Shape;79;p18"/>
          <p:cNvSpPr txBox="1"/>
          <p:nvPr>
            <p:ph idx="1" type="subTitle"/>
          </p:nvPr>
        </p:nvSpPr>
        <p:spPr>
          <a:xfrm>
            <a:off x="730600" y="1457875"/>
            <a:ext cx="3543600" cy="3145500"/>
          </a:xfrm>
          <a:prstGeom prst="rect">
            <a:avLst/>
          </a:prstGeom>
        </p:spPr>
        <p:txBody>
          <a:bodyPr anchorCtr="0" anchor="ctr"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TITLE_AND_TWO_COLUMNS_1_1">
    <p:bg>
      <p:bgPr>
        <a:blipFill>
          <a:blip r:embed="rId2">
            <a:alphaModFix/>
          </a:blip>
          <a:stretch>
            <a:fillRect/>
          </a:stretch>
        </a:blipFill>
      </p:bgPr>
    </p:bg>
    <p:spTree>
      <p:nvGrpSpPr>
        <p:cNvPr id="80" name="Shape 80"/>
        <p:cNvGrpSpPr/>
        <p:nvPr/>
      </p:nvGrpSpPr>
      <p:grpSpPr>
        <a:xfrm>
          <a:off x="0" y="0"/>
          <a:ext cx="0" cy="0"/>
          <a:chOff x="0" y="0"/>
          <a:chExt cx="0" cy="0"/>
        </a:xfrm>
      </p:grpSpPr>
      <p:sp>
        <p:nvSpPr>
          <p:cNvPr id="81" name="Google Shape;81;p19"/>
          <p:cNvSpPr txBox="1"/>
          <p:nvPr>
            <p:ph type="title"/>
          </p:nvPr>
        </p:nvSpPr>
        <p:spPr>
          <a:xfrm>
            <a:off x="720000" y="540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82" name="Google Shape;82;p19"/>
          <p:cNvSpPr txBox="1"/>
          <p:nvPr>
            <p:ph idx="1" type="subTitle"/>
          </p:nvPr>
        </p:nvSpPr>
        <p:spPr>
          <a:xfrm>
            <a:off x="720000" y="3597225"/>
            <a:ext cx="2199300" cy="45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000"/>
              <a:buFont typeface="Caveat Brush"/>
              <a:buNone/>
              <a:defRPr sz="3000">
                <a:latin typeface="Caveat Brush"/>
                <a:ea typeface="Caveat Brush"/>
                <a:cs typeface="Caveat Brush"/>
                <a:sym typeface="Caveat Brush"/>
              </a:defRPr>
            </a:lvl1pPr>
            <a:lvl2pPr lvl="1" rtl="0">
              <a:spcBef>
                <a:spcPts val="0"/>
              </a:spcBef>
              <a:spcAft>
                <a:spcPts val="0"/>
              </a:spcAft>
              <a:buSzPts val="1400"/>
              <a:buFont typeface="Caveat Brush"/>
              <a:buNone/>
              <a:defRPr>
                <a:latin typeface="Caveat Brush"/>
                <a:ea typeface="Caveat Brush"/>
                <a:cs typeface="Caveat Brush"/>
                <a:sym typeface="Caveat Brush"/>
              </a:defRPr>
            </a:lvl2pPr>
            <a:lvl3pPr lvl="2" rtl="0">
              <a:spcBef>
                <a:spcPts val="0"/>
              </a:spcBef>
              <a:spcAft>
                <a:spcPts val="0"/>
              </a:spcAft>
              <a:buSzPts val="1400"/>
              <a:buFont typeface="Caveat Brush"/>
              <a:buNone/>
              <a:defRPr>
                <a:latin typeface="Caveat Brush"/>
                <a:ea typeface="Caveat Brush"/>
                <a:cs typeface="Caveat Brush"/>
                <a:sym typeface="Caveat Brush"/>
              </a:defRPr>
            </a:lvl3pPr>
            <a:lvl4pPr lvl="3" rtl="0">
              <a:spcBef>
                <a:spcPts val="0"/>
              </a:spcBef>
              <a:spcAft>
                <a:spcPts val="0"/>
              </a:spcAft>
              <a:buSzPts val="1400"/>
              <a:buFont typeface="Caveat Brush"/>
              <a:buNone/>
              <a:defRPr>
                <a:latin typeface="Caveat Brush"/>
                <a:ea typeface="Caveat Brush"/>
                <a:cs typeface="Caveat Brush"/>
                <a:sym typeface="Caveat Brush"/>
              </a:defRPr>
            </a:lvl4pPr>
            <a:lvl5pPr lvl="4" rtl="0">
              <a:spcBef>
                <a:spcPts val="0"/>
              </a:spcBef>
              <a:spcAft>
                <a:spcPts val="0"/>
              </a:spcAft>
              <a:buSzPts val="1400"/>
              <a:buFont typeface="Caveat Brush"/>
              <a:buNone/>
              <a:defRPr>
                <a:latin typeface="Caveat Brush"/>
                <a:ea typeface="Caveat Brush"/>
                <a:cs typeface="Caveat Brush"/>
                <a:sym typeface="Caveat Brush"/>
              </a:defRPr>
            </a:lvl5pPr>
            <a:lvl6pPr lvl="5" rtl="0">
              <a:spcBef>
                <a:spcPts val="0"/>
              </a:spcBef>
              <a:spcAft>
                <a:spcPts val="0"/>
              </a:spcAft>
              <a:buSzPts val="1400"/>
              <a:buFont typeface="Caveat Brush"/>
              <a:buNone/>
              <a:defRPr>
                <a:latin typeface="Caveat Brush"/>
                <a:ea typeface="Caveat Brush"/>
                <a:cs typeface="Caveat Brush"/>
                <a:sym typeface="Caveat Brush"/>
              </a:defRPr>
            </a:lvl6pPr>
            <a:lvl7pPr lvl="6" rtl="0">
              <a:spcBef>
                <a:spcPts val="0"/>
              </a:spcBef>
              <a:spcAft>
                <a:spcPts val="0"/>
              </a:spcAft>
              <a:buSzPts val="1400"/>
              <a:buFont typeface="Caveat Brush"/>
              <a:buNone/>
              <a:defRPr>
                <a:latin typeface="Caveat Brush"/>
                <a:ea typeface="Caveat Brush"/>
                <a:cs typeface="Caveat Brush"/>
                <a:sym typeface="Caveat Brush"/>
              </a:defRPr>
            </a:lvl7pPr>
            <a:lvl8pPr lvl="7" rtl="0">
              <a:spcBef>
                <a:spcPts val="0"/>
              </a:spcBef>
              <a:spcAft>
                <a:spcPts val="0"/>
              </a:spcAft>
              <a:buSzPts val="1400"/>
              <a:buFont typeface="Caveat Brush"/>
              <a:buNone/>
              <a:defRPr>
                <a:latin typeface="Caveat Brush"/>
                <a:ea typeface="Caveat Brush"/>
                <a:cs typeface="Caveat Brush"/>
                <a:sym typeface="Caveat Brush"/>
              </a:defRPr>
            </a:lvl8pPr>
            <a:lvl9pPr lvl="8" rtl="0">
              <a:spcBef>
                <a:spcPts val="0"/>
              </a:spcBef>
              <a:spcAft>
                <a:spcPts val="0"/>
              </a:spcAft>
              <a:buSzPts val="1400"/>
              <a:buFont typeface="Caveat Brush"/>
              <a:buNone/>
              <a:defRPr>
                <a:latin typeface="Caveat Brush"/>
                <a:ea typeface="Caveat Brush"/>
                <a:cs typeface="Caveat Brush"/>
                <a:sym typeface="Caveat Brush"/>
              </a:defRPr>
            </a:lvl9pPr>
          </a:lstStyle>
          <a:p/>
        </p:txBody>
      </p:sp>
      <p:sp>
        <p:nvSpPr>
          <p:cNvPr id="83" name="Google Shape;83;p19"/>
          <p:cNvSpPr txBox="1"/>
          <p:nvPr>
            <p:ph idx="2" type="subTitle"/>
          </p:nvPr>
        </p:nvSpPr>
        <p:spPr>
          <a:xfrm>
            <a:off x="3472350" y="3597225"/>
            <a:ext cx="2199300" cy="45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000"/>
              <a:buFont typeface="Caveat Brush"/>
              <a:buNone/>
              <a:defRPr sz="3000">
                <a:latin typeface="Caveat Brush"/>
                <a:ea typeface="Caveat Brush"/>
                <a:cs typeface="Caveat Brush"/>
                <a:sym typeface="Caveat Brush"/>
              </a:defRPr>
            </a:lvl1pPr>
            <a:lvl2pPr lvl="1" rtl="0">
              <a:spcBef>
                <a:spcPts val="0"/>
              </a:spcBef>
              <a:spcAft>
                <a:spcPts val="0"/>
              </a:spcAft>
              <a:buSzPts val="1400"/>
              <a:buFont typeface="Caveat Brush"/>
              <a:buNone/>
              <a:defRPr>
                <a:latin typeface="Caveat Brush"/>
                <a:ea typeface="Caveat Brush"/>
                <a:cs typeface="Caveat Brush"/>
                <a:sym typeface="Caveat Brush"/>
              </a:defRPr>
            </a:lvl2pPr>
            <a:lvl3pPr lvl="2" rtl="0">
              <a:spcBef>
                <a:spcPts val="0"/>
              </a:spcBef>
              <a:spcAft>
                <a:spcPts val="0"/>
              </a:spcAft>
              <a:buSzPts val="1400"/>
              <a:buFont typeface="Caveat Brush"/>
              <a:buNone/>
              <a:defRPr>
                <a:latin typeface="Caveat Brush"/>
                <a:ea typeface="Caveat Brush"/>
                <a:cs typeface="Caveat Brush"/>
                <a:sym typeface="Caveat Brush"/>
              </a:defRPr>
            </a:lvl3pPr>
            <a:lvl4pPr lvl="3" rtl="0">
              <a:spcBef>
                <a:spcPts val="0"/>
              </a:spcBef>
              <a:spcAft>
                <a:spcPts val="0"/>
              </a:spcAft>
              <a:buSzPts val="1400"/>
              <a:buFont typeface="Caveat Brush"/>
              <a:buNone/>
              <a:defRPr>
                <a:latin typeface="Caveat Brush"/>
                <a:ea typeface="Caveat Brush"/>
                <a:cs typeface="Caveat Brush"/>
                <a:sym typeface="Caveat Brush"/>
              </a:defRPr>
            </a:lvl4pPr>
            <a:lvl5pPr lvl="4" rtl="0">
              <a:spcBef>
                <a:spcPts val="0"/>
              </a:spcBef>
              <a:spcAft>
                <a:spcPts val="0"/>
              </a:spcAft>
              <a:buSzPts val="1400"/>
              <a:buFont typeface="Caveat Brush"/>
              <a:buNone/>
              <a:defRPr>
                <a:latin typeface="Caveat Brush"/>
                <a:ea typeface="Caveat Brush"/>
                <a:cs typeface="Caveat Brush"/>
                <a:sym typeface="Caveat Brush"/>
              </a:defRPr>
            </a:lvl5pPr>
            <a:lvl6pPr lvl="5" rtl="0">
              <a:spcBef>
                <a:spcPts val="0"/>
              </a:spcBef>
              <a:spcAft>
                <a:spcPts val="0"/>
              </a:spcAft>
              <a:buSzPts val="1400"/>
              <a:buFont typeface="Caveat Brush"/>
              <a:buNone/>
              <a:defRPr>
                <a:latin typeface="Caveat Brush"/>
                <a:ea typeface="Caveat Brush"/>
                <a:cs typeface="Caveat Brush"/>
                <a:sym typeface="Caveat Brush"/>
              </a:defRPr>
            </a:lvl6pPr>
            <a:lvl7pPr lvl="6" rtl="0">
              <a:spcBef>
                <a:spcPts val="0"/>
              </a:spcBef>
              <a:spcAft>
                <a:spcPts val="0"/>
              </a:spcAft>
              <a:buSzPts val="1400"/>
              <a:buFont typeface="Caveat Brush"/>
              <a:buNone/>
              <a:defRPr>
                <a:latin typeface="Caveat Brush"/>
                <a:ea typeface="Caveat Brush"/>
                <a:cs typeface="Caveat Brush"/>
                <a:sym typeface="Caveat Brush"/>
              </a:defRPr>
            </a:lvl7pPr>
            <a:lvl8pPr lvl="7" rtl="0">
              <a:spcBef>
                <a:spcPts val="0"/>
              </a:spcBef>
              <a:spcAft>
                <a:spcPts val="0"/>
              </a:spcAft>
              <a:buSzPts val="1400"/>
              <a:buFont typeface="Caveat Brush"/>
              <a:buNone/>
              <a:defRPr>
                <a:latin typeface="Caveat Brush"/>
                <a:ea typeface="Caveat Brush"/>
                <a:cs typeface="Caveat Brush"/>
                <a:sym typeface="Caveat Brush"/>
              </a:defRPr>
            </a:lvl8pPr>
            <a:lvl9pPr lvl="8" rtl="0">
              <a:spcBef>
                <a:spcPts val="0"/>
              </a:spcBef>
              <a:spcAft>
                <a:spcPts val="0"/>
              </a:spcAft>
              <a:buSzPts val="1400"/>
              <a:buFont typeface="Caveat Brush"/>
              <a:buNone/>
              <a:defRPr>
                <a:latin typeface="Caveat Brush"/>
                <a:ea typeface="Caveat Brush"/>
                <a:cs typeface="Caveat Brush"/>
                <a:sym typeface="Caveat Brush"/>
              </a:defRPr>
            </a:lvl9pPr>
          </a:lstStyle>
          <a:p/>
        </p:txBody>
      </p:sp>
      <p:sp>
        <p:nvSpPr>
          <p:cNvPr id="84" name="Google Shape;84;p19"/>
          <p:cNvSpPr txBox="1"/>
          <p:nvPr>
            <p:ph idx="3" type="subTitle"/>
          </p:nvPr>
        </p:nvSpPr>
        <p:spPr>
          <a:xfrm>
            <a:off x="720000" y="4107000"/>
            <a:ext cx="2199300" cy="490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5" name="Google Shape;85;p19"/>
          <p:cNvSpPr txBox="1"/>
          <p:nvPr>
            <p:ph idx="4" type="subTitle"/>
          </p:nvPr>
        </p:nvSpPr>
        <p:spPr>
          <a:xfrm>
            <a:off x="3472350" y="4107000"/>
            <a:ext cx="2199300" cy="490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6" name="Google Shape;86;p19"/>
          <p:cNvSpPr txBox="1"/>
          <p:nvPr>
            <p:ph idx="5" type="subTitle"/>
          </p:nvPr>
        </p:nvSpPr>
        <p:spPr>
          <a:xfrm>
            <a:off x="6224700" y="3597225"/>
            <a:ext cx="2199300" cy="45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000"/>
              <a:buFont typeface="Caveat Brush"/>
              <a:buNone/>
              <a:defRPr sz="3000">
                <a:latin typeface="Caveat Brush"/>
                <a:ea typeface="Caveat Brush"/>
                <a:cs typeface="Caveat Brush"/>
                <a:sym typeface="Caveat Brush"/>
              </a:defRPr>
            </a:lvl1pPr>
            <a:lvl2pPr lvl="1" rtl="0">
              <a:spcBef>
                <a:spcPts val="0"/>
              </a:spcBef>
              <a:spcAft>
                <a:spcPts val="0"/>
              </a:spcAft>
              <a:buSzPts val="1400"/>
              <a:buFont typeface="Caveat Brush"/>
              <a:buNone/>
              <a:defRPr>
                <a:latin typeface="Caveat Brush"/>
                <a:ea typeface="Caveat Brush"/>
                <a:cs typeface="Caveat Brush"/>
                <a:sym typeface="Caveat Brush"/>
              </a:defRPr>
            </a:lvl2pPr>
            <a:lvl3pPr lvl="2" rtl="0">
              <a:spcBef>
                <a:spcPts val="0"/>
              </a:spcBef>
              <a:spcAft>
                <a:spcPts val="0"/>
              </a:spcAft>
              <a:buSzPts val="1400"/>
              <a:buFont typeface="Caveat Brush"/>
              <a:buNone/>
              <a:defRPr>
                <a:latin typeface="Caveat Brush"/>
                <a:ea typeface="Caveat Brush"/>
                <a:cs typeface="Caveat Brush"/>
                <a:sym typeface="Caveat Brush"/>
              </a:defRPr>
            </a:lvl3pPr>
            <a:lvl4pPr lvl="3" rtl="0">
              <a:spcBef>
                <a:spcPts val="0"/>
              </a:spcBef>
              <a:spcAft>
                <a:spcPts val="0"/>
              </a:spcAft>
              <a:buSzPts val="1400"/>
              <a:buFont typeface="Caveat Brush"/>
              <a:buNone/>
              <a:defRPr>
                <a:latin typeface="Caveat Brush"/>
                <a:ea typeface="Caveat Brush"/>
                <a:cs typeface="Caveat Brush"/>
                <a:sym typeface="Caveat Brush"/>
              </a:defRPr>
            </a:lvl4pPr>
            <a:lvl5pPr lvl="4" rtl="0">
              <a:spcBef>
                <a:spcPts val="0"/>
              </a:spcBef>
              <a:spcAft>
                <a:spcPts val="0"/>
              </a:spcAft>
              <a:buSzPts val="1400"/>
              <a:buFont typeface="Caveat Brush"/>
              <a:buNone/>
              <a:defRPr>
                <a:latin typeface="Caveat Brush"/>
                <a:ea typeface="Caveat Brush"/>
                <a:cs typeface="Caveat Brush"/>
                <a:sym typeface="Caveat Brush"/>
              </a:defRPr>
            </a:lvl5pPr>
            <a:lvl6pPr lvl="5" rtl="0">
              <a:spcBef>
                <a:spcPts val="0"/>
              </a:spcBef>
              <a:spcAft>
                <a:spcPts val="0"/>
              </a:spcAft>
              <a:buSzPts val="1400"/>
              <a:buFont typeface="Caveat Brush"/>
              <a:buNone/>
              <a:defRPr>
                <a:latin typeface="Caveat Brush"/>
                <a:ea typeface="Caveat Brush"/>
                <a:cs typeface="Caveat Brush"/>
                <a:sym typeface="Caveat Brush"/>
              </a:defRPr>
            </a:lvl6pPr>
            <a:lvl7pPr lvl="6" rtl="0">
              <a:spcBef>
                <a:spcPts val="0"/>
              </a:spcBef>
              <a:spcAft>
                <a:spcPts val="0"/>
              </a:spcAft>
              <a:buSzPts val="1400"/>
              <a:buFont typeface="Caveat Brush"/>
              <a:buNone/>
              <a:defRPr>
                <a:latin typeface="Caveat Brush"/>
                <a:ea typeface="Caveat Brush"/>
                <a:cs typeface="Caveat Brush"/>
                <a:sym typeface="Caveat Brush"/>
              </a:defRPr>
            </a:lvl7pPr>
            <a:lvl8pPr lvl="7" rtl="0">
              <a:spcBef>
                <a:spcPts val="0"/>
              </a:spcBef>
              <a:spcAft>
                <a:spcPts val="0"/>
              </a:spcAft>
              <a:buSzPts val="1400"/>
              <a:buFont typeface="Caveat Brush"/>
              <a:buNone/>
              <a:defRPr>
                <a:latin typeface="Caveat Brush"/>
                <a:ea typeface="Caveat Brush"/>
                <a:cs typeface="Caveat Brush"/>
                <a:sym typeface="Caveat Brush"/>
              </a:defRPr>
            </a:lvl8pPr>
            <a:lvl9pPr lvl="8" rtl="0">
              <a:spcBef>
                <a:spcPts val="0"/>
              </a:spcBef>
              <a:spcAft>
                <a:spcPts val="0"/>
              </a:spcAft>
              <a:buSzPts val="1400"/>
              <a:buFont typeface="Caveat Brush"/>
              <a:buNone/>
              <a:defRPr>
                <a:latin typeface="Caveat Brush"/>
                <a:ea typeface="Caveat Brush"/>
                <a:cs typeface="Caveat Brush"/>
                <a:sym typeface="Caveat Brush"/>
              </a:defRPr>
            </a:lvl9pPr>
          </a:lstStyle>
          <a:p/>
        </p:txBody>
      </p:sp>
      <p:sp>
        <p:nvSpPr>
          <p:cNvPr id="87" name="Google Shape;87;p19"/>
          <p:cNvSpPr txBox="1"/>
          <p:nvPr>
            <p:ph idx="6" type="subTitle"/>
          </p:nvPr>
        </p:nvSpPr>
        <p:spPr>
          <a:xfrm>
            <a:off x="6224700" y="4107000"/>
            <a:ext cx="2199300" cy="490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8" name="Google Shape;88;p19"/>
          <p:cNvSpPr txBox="1"/>
          <p:nvPr>
            <p:ph idx="7" type="subTitle"/>
          </p:nvPr>
        </p:nvSpPr>
        <p:spPr>
          <a:xfrm>
            <a:off x="720000" y="1851825"/>
            <a:ext cx="2199300" cy="45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000"/>
              <a:buFont typeface="Caveat Brush"/>
              <a:buNone/>
              <a:defRPr sz="3000">
                <a:latin typeface="Caveat Brush"/>
                <a:ea typeface="Caveat Brush"/>
                <a:cs typeface="Caveat Brush"/>
                <a:sym typeface="Caveat Brush"/>
              </a:defRPr>
            </a:lvl1pPr>
            <a:lvl2pPr lvl="1" rtl="0">
              <a:spcBef>
                <a:spcPts val="0"/>
              </a:spcBef>
              <a:spcAft>
                <a:spcPts val="0"/>
              </a:spcAft>
              <a:buSzPts val="1400"/>
              <a:buFont typeface="Caveat Brush"/>
              <a:buNone/>
              <a:defRPr>
                <a:latin typeface="Caveat Brush"/>
                <a:ea typeface="Caveat Brush"/>
                <a:cs typeface="Caveat Brush"/>
                <a:sym typeface="Caveat Brush"/>
              </a:defRPr>
            </a:lvl2pPr>
            <a:lvl3pPr lvl="2" rtl="0">
              <a:spcBef>
                <a:spcPts val="0"/>
              </a:spcBef>
              <a:spcAft>
                <a:spcPts val="0"/>
              </a:spcAft>
              <a:buSzPts val="1400"/>
              <a:buFont typeface="Caveat Brush"/>
              <a:buNone/>
              <a:defRPr>
                <a:latin typeface="Caveat Brush"/>
                <a:ea typeface="Caveat Brush"/>
                <a:cs typeface="Caveat Brush"/>
                <a:sym typeface="Caveat Brush"/>
              </a:defRPr>
            </a:lvl3pPr>
            <a:lvl4pPr lvl="3" rtl="0">
              <a:spcBef>
                <a:spcPts val="0"/>
              </a:spcBef>
              <a:spcAft>
                <a:spcPts val="0"/>
              </a:spcAft>
              <a:buSzPts val="1400"/>
              <a:buFont typeface="Caveat Brush"/>
              <a:buNone/>
              <a:defRPr>
                <a:latin typeface="Caveat Brush"/>
                <a:ea typeface="Caveat Brush"/>
                <a:cs typeface="Caveat Brush"/>
                <a:sym typeface="Caveat Brush"/>
              </a:defRPr>
            </a:lvl4pPr>
            <a:lvl5pPr lvl="4" rtl="0">
              <a:spcBef>
                <a:spcPts val="0"/>
              </a:spcBef>
              <a:spcAft>
                <a:spcPts val="0"/>
              </a:spcAft>
              <a:buSzPts val="1400"/>
              <a:buFont typeface="Caveat Brush"/>
              <a:buNone/>
              <a:defRPr>
                <a:latin typeface="Caveat Brush"/>
                <a:ea typeface="Caveat Brush"/>
                <a:cs typeface="Caveat Brush"/>
                <a:sym typeface="Caveat Brush"/>
              </a:defRPr>
            </a:lvl5pPr>
            <a:lvl6pPr lvl="5" rtl="0">
              <a:spcBef>
                <a:spcPts val="0"/>
              </a:spcBef>
              <a:spcAft>
                <a:spcPts val="0"/>
              </a:spcAft>
              <a:buSzPts val="1400"/>
              <a:buFont typeface="Caveat Brush"/>
              <a:buNone/>
              <a:defRPr>
                <a:latin typeface="Caveat Brush"/>
                <a:ea typeface="Caveat Brush"/>
                <a:cs typeface="Caveat Brush"/>
                <a:sym typeface="Caveat Brush"/>
              </a:defRPr>
            </a:lvl6pPr>
            <a:lvl7pPr lvl="6" rtl="0">
              <a:spcBef>
                <a:spcPts val="0"/>
              </a:spcBef>
              <a:spcAft>
                <a:spcPts val="0"/>
              </a:spcAft>
              <a:buSzPts val="1400"/>
              <a:buFont typeface="Caveat Brush"/>
              <a:buNone/>
              <a:defRPr>
                <a:latin typeface="Caveat Brush"/>
                <a:ea typeface="Caveat Brush"/>
                <a:cs typeface="Caveat Brush"/>
                <a:sym typeface="Caveat Brush"/>
              </a:defRPr>
            </a:lvl7pPr>
            <a:lvl8pPr lvl="7" rtl="0">
              <a:spcBef>
                <a:spcPts val="0"/>
              </a:spcBef>
              <a:spcAft>
                <a:spcPts val="0"/>
              </a:spcAft>
              <a:buSzPts val="1400"/>
              <a:buFont typeface="Caveat Brush"/>
              <a:buNone/>
              <a:defRPr>
                <a:latin typeface="Caveat Brush"/>
                <a:ea typeface="Caveat Brush"/>
                <a:cs typeface="Caveat Brush"/>
                <a:sym typeface="Caveat Brush"/>
              </a:defRPr>
            </a:lvl8pPr>
            <a:lvl9pPr lvl="8" rtl="0">
              <a:spcBef>
                <a:spcPts val="0"/>
              </a:spcBef>
              <a:spcAft>
                <a:spcPts val="0"/>
              </a:spcAft>
              <a:buSzPts val="1400"/>
              <a:buFont typeface="Caveat Brush"/>
              <a:buNone/>
              <a:defRPr>
                <a:latin typeface="Caveat Brush"/>
                <a:ea typeface="Caveat Brush"/>
                <a:cs typeface="Caveat Brush"/>
                <a:sym typeface="Caveat Brush"/>
              </a:defRPr>
            </a:lvl9pPr>
          </a:lstStyle>
          <a:p/>
        </p:txBody>
      </p:sp>
      <p:sp>
        <p:nvSpPr>
          <p:cNvPr id="89" name="Google Shape;89;p19"/>
          <p:cNvSpPr txBox="1"/>
          <p:nvPr>
            <p:ph idx="8" type="subTitle"/>
          </p:nvPr>
        </p:nvSpPr>
        <p:spPr>
          <a:xfrm>
            <a:off x="3472350" y="1851825"/>
            <a:ext cx="2199300" cy="45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000"/>
              <a:buFont typeface="Caveat Brush"/>
              <a:buNone/>
              <a:defRPr sz="3000">
                <a:latin typeface="Caveat Brush"/>
                <a:ea typeface="Caveat Brush"/>
                <a:cs typeface="Caveat Brush"/>
                <a:sym typeface="Caveat Brush"/>
              </a:defRPr>
            </a:lvl1pPr>
            <a:lvl2pPr lvl="1" rtl="0">
              <a:spcBef>
                <a:spcPts val="0"/>
              </a:spcBef>
              <a:spcAft>
                <a:spcPts val="0"/>
              </a:spcAft>
              <a:buSzPts val="1400"/>
              <a:buFont typeface="Caveat Brush"/>
              <a:buNone/>
              <a:defRPr>
                <a:latin typeface="Caveat Brush"/>
                <a:ea typeface="Caveat Brush"/>
                <a:cs typeface="Caveat Brush"/>
                <a:sym typeface="Caveat Brush"/>
              </a:defRPr>
            </a:lvl2pPr>
            <a:lvl3pPr lvl="2" rtl="0">
              <a:spcBef>
                <a:spcPts val="0"/>
              </a:spcBef>
              <a:spcAft>
                <a:spcPts val="0"/>
              </a:spcAft>
              <a:buSzPts val="1400"/>
              <a:buFont typeface="Caveat Brush"/>
              <a:buNone/>
              <a:defRPr>
                <a:latin typeface="Caveat Brush"/>
                <a:ea typeface="Caveat Brush"/>
                <a:cs typeface="Caveat Brush"/>
                <a:sym typeface="Caveat Brush"/>
              </a:defRPr>
            </a:lvl3pPr>
            <a:lvl4pPr lvl="3" rtl="0">
              <a:spcBef>
                <a:spcPts val="0"/>
              </a:spcBef>
              <a:spcAft>
                <a:spcPts val="0"/>
              </a:spcAft>
              <a:buSzPts val="1400"/>
              <a:buFont typeface="Caveat Brush"/>
              <a:buNone/>
              <a:defRPr>
                <a:latin typeface="Caveat Brush"/>
                <a:ea typeface="Caveat Brush"/>
                <a:cs typeface="Caveat Brush"/>
                <a:sym typeface="Caveat Brush"/>
              </a:defRPr>
            </a:lvl4pPr>
            <a:lvl5pPr lvl="4" rtl="0">
              <a:spcBef>
                <a:spcPts val="0"/>
              </a:spcBef>
              <a:spcAft>
                <a:spcPts val="0"/>
              </a:spcAft>
              <a:buSzPts val="1400"/>
              <a:buFont typeface="Caveat Brush"/>
              <a:buNone/>
              <a:defRPr>
                <a:latin typeface="Caveat Brush"/>
                <a:ea typeface="Caveat Brush"/>
                <a:cs typeface="Caveat Brush"/>
                <a:sym typeface="Caveat Brush"/>
              </a:defRPr>
            </a:lvl5pPr>
            <a:lvl6pPr lvl="5" rtl="0">
              <a:spcBef>
                <a:spcPts val="0"/>
              </a:spcBef>
              <a:spcAft>
                <a:spcPts val="0"/>
              </a:spcAft>
              <a:buSzPts val="1400"/>
              <a:buFont typeface="Caveat Brush"/>
              <a:buNone/>
              <a:defRPr>
                <a:latin typeface="Caveat Brush"/>
                <a:ea typeface="Caveat Brush"/>
                <a:cs typeface="Caveat Brush"/>
                <a:sym typeface="Caveat Brush"/>
              </a:defRPr>
            </a:lvl6pPr>
            <a:lvl7pPr lvl="6" rtl="0">
              <a:spcBef>
                <a:spcPts val="0"/>
              </a:spcBef>
              <a:spcAft>
                <a:spcPts val="0"/>
              </a:spcAft>
              <a:buSzPts val="1400"/>
              <a:buFont typeface="Caveat Brush"/>
              <a:buNone/>
              <a:defRPr>
                <a:latin typeface="Caveat Brush"/>
                <a:ea typeface="Caveat Brush"/>
                <a:cs typeface="Caveat Brush"/>
                <a:sym typeface="Caveat Brush"/>
              </a:defRPr>
            </a:lvl7pPr>
            <a:lvl8pPr lvl="7" rtl="0">
              <a:spcBef>
                <a:spcPts val="0"/>
              </a:spcBef>
              <a:spcAft>
                <a:spcPts val="0"/>
              </a:spcAft>
              <a:buSzPts val="1400"/>
              <a:buFont typeface="Caveat Brush"/>
              <a:buNone/>
              <a:defRPr>
                <a:latin typeface="Caveat Brush"/>
                <a:ea typeface="Caveat Brush"/>
                <a:cs typeface="Caveat Brush"/>
                <a:sym typeface="Caveat Brush"/>
              </a:defRPr>
            </a:lvl8pPr>
            <a:lvl9pPr lvl="8" rtl="0">
              <a:spcBef>
                <a:spcPts val="0"/>
              </a:spcBef>
              <a:spcAft>
                <a:spcPts val="0"/>
              </a:spcAft>
              <a:buSzPts val="1400"/>
              <a:buFont typeface="Caveat Brush"/>
              <a:buNone/>
              <a:defRPr>
                <a:latin typeface="Caveat Brush"/>
                <a:ea typeface="Caveat Brush"/>
                <a:cs typeface="Caveat Brush"/>
                <a:sym typeface="Caveat Brush"/>
              </a:defRPr>
            </a:lvl9pPr>
          </a:lstStyle>
          <a:p/>
        </p:txBody>
      </p:sp>
      <p:sp>
        <p:nvSpPr>
          <p:cNvPr id="90" name="Google Shape;90;p19"/>
          <p:cNvSpPr txBox="1"/>
          <p:nvPr>
            <p:ph idx="9" type="subTitle"/>
          </p:nvPr>
        </p:nvSpPr>
        <p:spPr>
          <a:xfrm>
            <a:off x="720000" y="2361600"/>
            <a:ext cx="2199300" cy="490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1" name="Google Shape;91;p19"/>
          <p:cNvSpPr txBox="1"/>
          <p:nvPr>
            <p:ph idx="13" type="subTitle"/>
          </p:nvPr>
        </p:nvSpPr>
        <p:spPr>
          <a:xfrm>
            <a:off x="3472350" y="2361600"/>
            <a:ext cx="2199300" cy="490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2" name="Google Shape;92;p19"/>
          <p:cNvSpPr txBox="1"/>
          <p:nvPr>
            <p:ph idx="14" type="subTitle"/>
          </p:nvPr>
        </p:nvSpPr>
        <p:spPr>
          <a:xfrm>
            <a:off x="6224700" y="1851825"/>
            <a:ext cx="2199300" cy="45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000"/>
              <a:buFont typeface="Caveat Brush"/>
              <a:buNone/>
              <a:defRPr sz="3000">
                <a:latin typeface="Caveat Brush"/>
                <a:ea typeface="Caveat Brush"/>
                <a:cs typeface="Caveat Brush"/>
                <a:sym typeface="Caveat Brush"/>
              </a:defRPr>
            </a:lvl1pPr>
            <a:lvl2pPr lvl="1" rtl="0">
              <a:spcBef>
                <a:spcPts val="0"/>
              </a:spcBef>
              <a:spcAft>
                <a:spcPts val="0"/>
              </a:spcAft>
              <a:buSzPts val="1400"/>
              <a:buFont typeface="Caveat Brush"/>
              <a:buNone/>
              <a:defRPr>
                <a:latin typeface="Caveat Brush"/>
                <a:ea typeface="Caveat Brush"/>
                <a:cs typeface="Caveat Brush"/>
                <a:sym typeface="Caveat Brush"/>
              </a:defRPr>
            </a:lvl2pPr>
            <a:lvl3pPr lvl="2" rtl="0">
              <a:spcBef>
                <a:spcPts val="0"/>
              </a:spcBef>
              <a:spcAft>
                <a:spcPts val="0"/>
              </a:spcAft>
              <a:buSzPts val="1400"/>
              <a:buFont typeface="Caveat Brush"/>
              <a:buNone/>
              <a:defRPr>
                <a:latin typeface="Caveat Brush"/>
                <a:ea typeface="Caveat Brush"/>
                <a:cs typeface="Caveat Brush"/>
                <a:sym typeface="Caveat Brush"/>
              </a:defRPr>
            </a:lvl3pPr>
            <a:lvl4pPr lvl="3" rtl="0">
              <a:spcBef>
                <a:spcPts val="0"/>
              </a:spcBef>
              <a:spcAft>
                <a:spcPts val="0"/>
              </a:spcAft>
              <a:buSzPts val="1400"/>
              <a:buFont typeface="Caveat Brush"/>
              <a:buNone/>
              <a:defRPr>
                <a:latin typeface="Caveat Brush"/>
                <a:ea typeface="Caveat Brush"/>
                <a:cs typeface="Caveat Brush"/>
                <a:sym typeface="Caveat Brush"/>
              </a:defRPr>
            </a:lvl4pPr>
            <a:lvl5pPr lvl="4" rtl="0">
              <a:spcBef>
                <a:spcPts val="0"/>
              </a:spcBef>
              <a:spcAft>
                <a:spcPts val="0"/>
              </a:spcAft>
              <a:buSzPts val="1400"/>
              <a:buFont typeface="Caveat Brush"/>
              <a:buNone/>
              <a:defRPr>
                <a:latin typeface="Caveat Brush"/>
                <a:ea typeface="Caveat Brush"/>
                <a:cs typeface="Caveat Brush"/>
                <a:sym typeface="Caveat Brush"/>
              </a:defRPr>
            </a:lvl5pPr>
            <a:lvl6pPr lvl="5" rtl="0">
              <a:spcBef>
                <a:spcPts val="0"/>
              </a:spcBef>
              <a:spcAft>
                <a:spcPts val="0"/>
              </a:spcAft>
              <a:buSzPts val="1400"/>
              <a:buFont typeface="Caveat Brush"/>
              <a:buNone/>
              <a:defRPr>
                <a:latin typeface="Caveat Brush"/>
                <a:ea typeface="Caveat Brush"/>
                <a:cs typeface="Caveat Brush"/>
                <a:sym typeface="Caveat Brush"/>
              </a:defRPr>
            </a:lvl6pPr>
            <a:lvl7pPr lvl="6" rtl="0">
              <a:spcBef>
                <a:spcPts val="0"/>
              </a:spcBef>
              <a:spcAft>
                <a:spcPts val="0"/>
              </a:spcAft>
              <a:buSzPts val="1400"/>
              <a:buFont typeface="Caveat Brush"/>
              <a:buNone/>
              <a:defRPr>
                <a:latin typeface="Caveat Brush"/>
                <a:ea typeface="Caveat Brush"/>
                <a:cs typeface="Caveat Brush"/>
                <a:sym typeface="Caveat Brush"/>
              </a:defRPr>
            </a:lvl7pPr>
            <a:lvl8pPr lvl="7" rtl="0">
              <a:spcBef>
                <a:spcPts val="0"/>
              </a:spcBef>
              <a:spcAft>
                <a:spcPts val="0"/>
              </a:spcAft>
              <a:buSzPts val="1400"/>
              <a:buFont typeface="Caveat Brush"/>
              <a:buNone/>
              <a:defRPr>
                <a:latin typeface="Caveat Brush"/>
                <a:ea typeface="Caveat Brush"/>
                <a:cs typeface="Caveat Brush"/>
                <a:sym typeface="Caveat Brush"/>
              </a:defRPr>
            </a:lvl8pPr>
            <a:lvl9pPr lvl="8" rtl="0">
              <a:spcBef>
                <a:spcPts val="0"/>
              </a:spcBef>
              <a:spcAft>
                <a:spcPts val="0"/>
              </a:spcAft>
              <a:buSzPts val="1400"/>
              <a:buFont typeface="Caveat Brush"/>
              <a:buNone/>
              <a:defRPr>
                <a:latin typeface="Caveat Brush"/>
                <a:ea typeface="Caveat Brush"/>
                <a:cs typeface="Caveat Brush"/>
                <a:sym typeface="Caveat Brush"/>
              </a:defRPr>
            </a:lvl9pPr>
          </a:lstStyle>
          <a:p/>
        </p:txBody>
      </p:sp>
      <p:sp>
        <p:nvSpPr>
          <p:cNvPr id="93" name="Google Shape;93;p19"/>
          <p:cNvSpPr txBox="1"/>
          <p:nvPr>
            <p:ph idx="15" type="subTitle"/>
          </p:nvPr>
        </p:nvSpPr>
        <p:spPr>
          <a:xfrm>
            <a:off x="6224700" y="2361600"/>
            <a:ext cx="2199300" cy="490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TITLE_AND_TWO_COLUMNS_1_1_1">
    <p:bg>
      <p:bgPr>
        <a:blipFill>
          <a:blip r:embed="rId2">
            <a:alphaModFix/>
          </a:blip>
          <a:stretch>
            <a:fillRect/>
          </a:stretch>
        </a:blipFill>
      </p:bgPr>
    </p:bg>
    <p:spTree>
      <p:nvGrpSpPr>
        <p:cNvPr id="94" name="Shape 94"/>
        <p:cNvGrpSpPr/>
        <p:nvPr/>
      </p:nvGrpSpPr>
      <p:grpSpPr>
        <a:xfrm>
          <a:off x="0" y="0"/>
          <a:ext cx="0" cy="0"/>
          <a:chOff x="0" y="0"/>
          <a:chExt cx="0" cy="0"/>
        </a:xfrm>
      </p:grpSpPr>
      <p:sp>
        <p:nvSpPr>
          <p:cNvPr id="95" name="Google Shape;95;p20"/>
          <p:cNvSpPr txBox="1"/>
          <p:nvPr>
            <p:ph type="title"/>
          </p:nvPr>
        </p:nvSpPr>
        <p:spPr>
          <a:xfrm>
            <a:off x="720000" y="540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96" name="Google Shape;96;p20"/>
          <p:cNvSpPr txBox="1"/>
          <p:nvPr>
            <p:ph idx="1" type="subTitle"/>
          </p:nvPr>
        </p:nvSpPr>
        <p:spPr>
          <a:xfrm>
            <a:off x="3701400" y="3521025"/>
            <a:ext cx="2199300" cy="4518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Font typeface="Caveat Brush"/>
              <a:buNone/>
              <a:defRPr sz="3000">
                <a:latin typeface="Caveat Brush"/>
                <a:ea typeface="Caveat Brush"/>
                <a:cs typeface="Caveat Brush"/>
                <a:sym typeface="Caveat Brush"/>
              </a:defRPr>
            </a:lvl1pPr>
            <a:lvl2pPr lvl="1" rtl="0">
              <a:spcBef>
                <a:spcPts val="0"/>
              </a:spcBef>
              <a:spcAft>
                <a:spcPts val="0"/>
              </a:spcAft>
              <a:buSzPts val="1400"/>
              <a:buFont typeface="Caveat Brush"/>
              <a:buNone/>
              <a:defRPr>
                <a:latin typeface="Caveat Brush"/>
                <a:ea typeface="Caveat Brush"/>
                <a:cs typeface="Caveat Brush"/>
                <a:sym typeface="Caveat Brush"/>
              </a:defRPr>
            </a:lvl2pPr>
            <a:lvl3pPr lvl="2" rtl="0">
              <a:spcBef>
                <a:spcPts val="0"/>
              </a:spcBef>
              <a:spcAft>
                <a:spcPts val="0"/>
              </a:spcAft>
              <a:buSzPts val="1400"/>
              <a:buFont typeface="Caveat Brush"/>
              <a:buNone/>
              <a:defRPr>
                <a:latin typeface="Caveat Brush"/>
                <a:ea typeface="Caveat Brush"/>
                <a:cs typeface="Caveat Brush"/>
                <a:sym typeface="Caveat Brush"/>
              </a:defRPr>
            </a:lvl3pPr>
            <a:lvl4pPr lvl="3" rtl="0">
              <a:spcBef>
                <a:spcPts val="0"/>
              </a:spcBef>
              <a:spcAft>
                <a:spcPts val="0"/>
              </a:spcAft>
              <a:buSzPts val="1400"/>
              <a:buFont typeface="Caveat Brush"/>
              <a:buNone/>
              <a:defRPr>
                <a:latin typeface="Caveat Brush"/>
                <a:ea typeface="Caveat Brush"/>
                <a:cs typeface="Caveat Brush"/>
                <a:sym typeface="Caveat Brush"/>
              </a:defRPr>
            </a:lvl4pPr>
            <a:lvl5pPr lvl="4" rtl="0">
              <a:spcBef>
                <a:spcPts val="0"/>
              </a:spcBef>
              <a:spcAft>
                <a:spcPts val="0"/>
              </a:spcAft>
              <a:buSzPts val="1400"/>
              <a:buFont typeface="Caveat Brush"/>
              <a:buNone/>
              <a:defRPr>
                <a:latin typeface="Caveat Brush"/>
                <a:ea typeface="Caveat Brush"/>
                <a:cs typeface="Caveat Brush"/>
                <a:sym typeface="Caveat Brush"/>
              </a:defRPr>
            </a:lvl5pPr>
            <a:lvl6pPr lvl="5" rtl="0">
              <a:spcBef>
                <a:spcPts val="0"/>
              </a:spcBef>
              <a:spcAft>
                <a:spcPts val="0"/>
              </a:spcAft>
              <a:buSzPts val="1400"/>
              <a:buFont typeface="Caveat Brush"/>
              <a:buNone/>
              <a:defRPr>
                <a:latin typeface="Caveat Brush"/>
                <a:ea typeface="Caveat Brush"/>
                <a:cs typeface="Caveat Brush"/>
                <a:sym typeface="Caveat Brush"/>
              </a:defRPr>
            </a:lvl6pPr>
            <a:lvl7pPr lvl="6" rtl="0">
              <a:spcBef>
                <a:spcPts val="0"/>
              </a:spcBef>
              <a:spcAft>
                <a:spcPts val="0"/>
              </a:spcAft>
              <a:buSzPts val="1400"/>
              <a:buFont typeface="Caveat Brush"/>
              <a:buNone/>
              <a:defRPr>
                <a:latin typeface="Caveat Brush"/>
                <a:ea typeface="Caveat Brush"/>
                <a:cs typeface="Caveat Brush"/>
                <a:sym typeface="Caveat Brush"/>
              </a:defRPr>
            </a:lvl7pPr>
            <a:lvl8pPr lvl="7" rtl="0">
              <a:spcBef>
                <a:spcPts val="0"/>
              </a:spcBef>
              <a:spcAft>
                <a:spcPts val="0"/>
              </a:spcAft>
              <a:buSzPts val="1400"/>
              <a:buFont typeface="Caveat Brush"/>
              <a:buNone/>
              <a:defRPr>
                <a:latin typeface="Caveat Brush"/>
                <a:ea typeface="Caveat Brush"/>
                <a:cs typeface="Caveat Brush"/>
                <a:sym typeface="Caveat Brush"/>
              </a:defRPr>
            </a:lvl8pPr>
            <a:lvl9pPr lvl="8" rtl="0">
              <a:spcBef>
                <a:spcPts val="0"/>
              </a:spcBef>
              <a:spcAft>
                <a:spcPts val="0"/>
              </a:spcAft>
              <a:buSzPts val="1400"/>
              <a:buFont typeface="Caveat Brush"/>
              <a:buNone/>
              <a:defRPr>
                <a:latin typeface="Caveat Brush"/>
                <a:ea typeface="Caveat Brush"/>
                <a:cs typeface="Caveat Brush"/>
                <a:sym typeface="Caveat Brush"/>
              </a:defRPr>
            </a:lvl9pPr>
          </a:lstStyle>
          <a:p/>
        </p:txBody>
      </p:sp>
      <p:sp>
        <p:nvSpPr>
          <p:cNvPr id="97" name="Google Shape;97;p20"/>
          <p:cNvSpPr txBox="1"/>
          <p:nvPr>
            <p:ph idx="2" type="subTitle"/>
          </p:nvPr>
        </p:nvSpPr>
        <p:spPr>
          <a:xfrm>
            <a:off x="3701400" y="4030800"/>
            <a:ext cx="21993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8" name="Google Shape;98;p20"/>
          <p:cNvSpPr txBox="1"/>
          <p:nvPr>
            <p:ph idx="3" type="subTitle"/>
          </p:nvPr>
        </p:nvSpPr>
        <p:spPr>
          <a:xfrm>
            <a:off x="6224700" y="3521025"/>
            <a:ext cx="2199300" cy="4518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Font typeface="Caveat Brush"/>
              <a:buNone/>
              <a:defRPr sz="3000">
                <a:latin typeface="Caveat Brush"/>
                <a:ea typeface="Caveat Brush"/>
                <a:cs typeface="Caveat Brush"/>
                <a:sym typeface="Caveat Brush"/>
              </a:defRPr>
            </a:lvl1pPr>
            <a:lvl2pPr lvl="1" rtl="0">
              <a:spcBef>
                <a:spcPts val="0"/>
              </a:spcBef>
              <a:spcAft>
                <a:spcPts val="0"/>
              </a:spcAft>
              <a:buSzPts val="1400"/>
              <a:buFont typeface="Caveat Brush"/>
              <a:buNone/>
              <a:defRPr>
                <a:latin typeface="Caveat Brush"/>
                <a:ea typeface="Caveat Brush"/>
                <a:cs typeface="Caveat Brush"/>
                <a:sym typeface="Caveat Brush"/>
              </a:defRPr>
            </a:lvl2pPr>
            <a:lvl3pPr lvl="2" rtl="0">
              <a:spcBef>
                <a:spcPts val="0"/>
              </a:spcBef>
              <a:spcAft>
                <a:spcPts val="0"/>
              </a:spcAft>
              <a:buSzPts val="1400"/>
              <a:buFont typeface="Caveat Brush"/>
              <a:buNone/>
              <a:defRPr>
                <a:latin typeface="Caveat Brush"/>
                <a:ea typeface="Caveat Brush"/>
                <a:cs typeface="Caveat Brush"/>
                <a:sym typeface="Caveat Brush"/>
              </a:defRPr>
            </a:lvl3pPr>
            <a:lvl4pPr lvl="3" rtl="0">
              <a:spcBef>
                <a:spcPts val="0"/>
              </a:spcBef>
              <a:spcAft>
                <a:spcPts val="0"/>
              </a:spcAft>
              <a:buSzPts val="1400"/>
              <a:buFont typeface="Caveat Brush"/>
              <a:buNone/>
              <a:defRPr>
                <a:latin typeface="Caveat Brush"/>
                <a:ea typeface="Caveat Brush"/>
                <a:cs typeface="Caveat Brush"/>
                <a:sym typeface="Caveat Brush"/>
              </a:defRPr>
            </a:lvl4pPr>
            <a:lvl5pPr lvl="4" rtl="0">
              <a:spcBef>
                <a:spcPts val="0"/>
              </a:spcBef>
              <a:spcAft>
                <a:spcPts val="0"/>
              </a:spcAft>
              <a:buSzPts val="1400"/>
              <a:buFont typeface="Caveat Brush"/>
              <a:buNone/>
              <a:defRPr>
                <a:latin typeface="Caveat Brush"/>
                <a:ea typeface="Caveat Brush"/>
                <a:cs typeface="Caveat Brush"/>
                <a:sym typeface="Caveat Brush"/>
              </a:defRPr>
            </a:lvl5pPr>
            <a:lvl6pPr lvl="5" rtl="0">
              <a:spcBef>
                <a:spcPts val="0"/>
              </a:spcBef>
              <a:spcAft>
                <a:spcPts val="0"/>
              </a:spcAft>
              <a:buSzPts val="1400"/>
              <a:buFont typeface="Caveat Brush"/>
              <a:buNone/>
              <a:defRPr>
                <a:latin typeface="Caveat Brush"/>
                <a:ea typeface="Caveat Brush"/>
                <a:cs typeface="Caveat Brush"/>
                <a:sym typeface="Caveat Brush"/>
              </a:defRPr>
            </a:lvl6pPr>
            <a:lvl7pPr lvl="6" rtl="0">
              <a:spcBef>
                <a:spcPts val="0"/>
              </a:spcBef>
              <a:spcAft>
                <a:spcPts val="0"/>
              </a:spcAft>
              <a:buSzPts val="1400"/>
              <a:buFont typeface="Caveat Brush"/>
              <a:buNone/>
              <a:defRPr>
                <a:latin typeface="Caveat Brush"/>
                <a:ea typeface="Caveat Brush"/>
                <a:cs typeface="Caveat Brush"/>
                <a:sym typeface="Caveat Brush"/>
              </a:defRPr>
            </a:lvl7pPr>
            <a:lvl8pPr lvl="7" rtl="0">
              <a:spcBef>
                <a:spcPts val="0"/>
              </a:spcBef>
              <a:spcAft>
                <a:spcPts val="0"/>
              </a:spcAft>
              <a:buSzPts val="1400"/>
              <a:buFont typeface="Caveat Brush"/>
              <a:buNone/>
              <a:defRPr>
                <a:latin typeface="Caveat Brush"/>
                <a:ea typeface="Caveat Brush"/>
                <a:cs typeface="Caveat Brush"/>
                <a:sym typeface="Caveat Brush"/>
              </a:defRPr>
            </a:lvl8pPr>
            <a:lvl9pPr lvl="8" rtl="0">
              <a:spcBef>
                <a:spcPts val="0"/>
              </a:spcBef>
              <a:spcAft>
                <a:spcPts val="0"/>
              </a:spcAft>
              <a:buSzPts val="1400"/>
              <a:buFont typeface="Caveat Brush"/>
              <a:buNone/>
              <a:defRPr>
                <a:latin typeface="Caveat Brush"/>
                <a:ea typeface="Caveat Brush"/>
                <a:cs typeface="Caveat Brush"/>
                <a:sym typeface="Caveat Brush"/>
              </a:defRPr>
            </a:lvl9pPr>
          </a:lstStyle>
          <a:p/>
        </p:txBody>
      </p:sp>
      <p:sp>
        <p:nvSpPr>
          <p:cNvPr id="99" name="Google Shape;99;p20"/>
          <p:cNvSpPr txBox="1"/>
          <p:nvPr>
            <p:ph idx="4" type="subTitle"/>
          </p:nvPr>
        </p:nvSpPr>
        <p:spPr>
          <a:xfrm>
            <a:off x="6224700" y="4030800"/>
            <a:ext cx="21993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0" name="Google Shape;100;p20"/>
          <p:cNvSpPr txBox="1"/>
          <p:nvPr>
            <p:ph idx="5" type="subTitle"/>
          </p:nvPr>
        </p:nvSpPr>
        <p:spPr>
          <a:xfrm>
            <a:off x="3701400" y="2080425"/>
            <a:ext cx="2199300" cy="4518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Font typeface="Caveat Brush"/>
              <a:buNone/>
              <a:defRPr sz="3000">
                <a:latin typeface="Caveat Brush"/>
                <a:ea typeface="Caveat Brush"/>
                <a:cs typeface="Caveat Brush"/>
                <a:sym typeface="Caveat Brush"/>
              </a:defRPr>
            </a:lvl1pPr>
            <a:lvl2pPr lvl="1" rtl="0">
              <a:spcBef>
                <a:spcPts val="0"/>
              </a:spcBef>
              <a:spcAft>
                <a:spcPts val="0"/>
              </a:spcAft>
              <a:buSzPts val="1400"/>
              <a:buFont typeface="Caveat Brush"/>
              <a:buNone/>
              <a:defRPr>
                <a:latin typeface="Caveat Brush"/>
                <a:ea typeface="Caveat Brush"/>
                <a:cs typeface="Caveat Brush"/>
                <a:sym typeface="Caveat Brush"/>
              </a:defRPr>
            </a:lvl2pPr>
            <a:lvl3pPr lvl="2" rtl="0">
              <a:spcBef>
                <a:spcPts val="0"/>
              </a:spcBef>
              <a:spcAft>
                <a:spcPts val="0"/>
              </a:spcAft>
              <a:buSzPts val="1400"/>
              <a:buFont typeface="Caveat Brush"/>
              <a:buNone/>
              <a:defRPr>
                <a:latin typeface="Caveat Brush"/>
                <a:ea typeface="Caveat Brush"/>
                <a:cs typeface="Caveat Brush"/>
                <a:sym typeface="Caveat Brush"/>
              </a:defRPr>
            </a:lvl3pPr>
            <a:lvl4pPr lvl="3" rtl="0">
              <a:spcBef>
                <a:spcPts val="0"/>
              </a:spcBef>
              <a:spcAft>
                <a:spcPts val="0"/>
              </a:spcAft>
              <a:buSzPts val="1400"/>
              <a:buFont typeface="Caveat Brush"/>
              <a:buNone/>
              <a:defRPr>
                <a:latin typeface="Caveat Brush"/>
                <a:ea typeface="Caveat Brush"/>
                <a:cs typeface="Caveat Brush"/>
                <a:sym typeface="Caveat Brush"/>
              </a:defRPr>
            </a:lvl4pPr>
            <a:lvl5pPr lvl="4" rtl="0">
              <a:spcBef>
                <a:spcPts val="0"/>
              </a:spcBef>
              <a:spcAft>
                <a:spcPts val="0"/>
              </a:spcAft>
              <a:buSzPts val="1400"/>
              <a:buFont typeface="Caveat Brush"/>
              <a:buNone/>
              <a:defRPr>
                <a:latin typeface="Caveat Brush"/>
                <a:ea typeface="Caveat Brush"/>
                <a:cs typeface="Caveat Brush"/>
                <a:sym typeface="Caveat Brush"/>
              </a:defRPr>
            </a:lvl5pPr>
            <a:lvl6pPr lvl="5" rtl="0">
              <a:spcBef>
                <a:spcPts val="0"/>
              </a:spcBef>
              <a:spcAft>
                <a:spcPts val="0"/>
              </a:spcAft>
              <a:buSzPts val="1400"/>
              <a:buFont typeface="Caveat Brush"/>
              <a:buNone/>
              <a:defRPr>
                <a:latin typeface="Caveat Brush"/>
                <a:ea typeface="Caveat Brush"/>
                <a:cs typeface="Caveat Brush"/>
                <a:sym typeface="Caveat Brush"/>
              </a:defRPr>
            </a:lvl6pPr>
            <a:lvl7pPr lvl="6" rtl="0">
              <a:spcBef>
                <a:spcPts val="0"/>
              </a:spcBef>
              <a:spcAft>
                <a:spcPts val="0"/>
              </a:spcAft>
              <a:buSzPts val="1400"/>
              <a:buFont typeface="Caveat Brush"/>
              <a:buNone/>
              <a:defRPr>
                <a:latin typeface="Caveat Brush"/>
                <a:ea typeface="Caveat Brush"/>
                <a:cs typeface="Caveat Brush"/>
                <a:sym typeface="Caveat Brush"/>
              </a:defRPr>
            </a:lvl7pPr>
            <a:lvl8pPr lvl="7" rtl="0">
              <a:spcBef>
                <a:spcPts val="0"/>
              </a:spcBef>
              <a:spcAft>
                <a:spcPts val="0"/>
              </a:spcAft>
              <a:buSzPts val="1400"/>
              <a:buFont typeface="Caveat Brush"/>
              <a:buNone/>
              <a:defRPr>
                <a:latin typeface="Caveat Brush"/>
                <a:ea typeface="Caveat Brush"/>
                <a:cs typeface="Caveat Brush"/>
                <a:sym typeface="Caveat Brush"/>
              </a:defRPr>
            </a:lvl8pPr>
            <a:lvl9pPr lvl="8" rtl="0">
              <a:spcBef>
                <a:spcPts val="0"/>
              </a:spcBef>
              <a:spcAft>
                <a:spcPts val="0"/>
              </a:spcAft>
              <a:buSzPts val="1400"/>
              <a:buFont typeface="Caveat Brush"/>
              <a:buNone/>
              <a:defRPr>
                <a:latin typeface="Caveat Brush"/>
                <a:ea typeface="Caveat Brush"/>
                <a:cs typeface="Caveat Brush"/>
                <a:sym typeface="Caveat Brush"/>
              </a:defRPr>
            </a:lvl9pPr>
          </a:lstStyle>
          <a:p/>
        </p:txBody>
      </p:sp>
      <p:sp>
        <p:nvSpPr>
          <p:cNvPr id="101" name="Google Shape;101;p20"/>
          <p:cNvSpPr txBox="1"/>
          <p:nvPr>
            <p:ph idx="6" type="subTitle"/>
          </p:nvPr>
        </p:nvSpPr>
        <p:spPr>
          <a:xfrm>
            <a:off x="3701400" y="2590200"/>
            <a:ext cx="21993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2" name="Google Shape;102;p20"/>
          <p:cNvSpPr txBox="1"/>
          <p:nvPr>
            <p:ph idx="7" type="subTitle"/>
          </p:nvPr>
        </p:nvSpPr>
        <p:spPr>
          <a:xfrm>
            <a:off x="6224700" y="2080425"/>
            <a:ext cx="2199300" cy="4518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Font typeface="Caveat Brush"/>
              <a:buNone/>
              <a:defRPr sz="3000">
                <a:latin typeface="Caveat Brush"/>
                <a:ea typeface="Caveat Brush"/>
                <a:cs typeface="Caveat Brush"/>
                <a:sym typeface="Caveat Brush"/>
              </a:defRPr>
            </a:lvl1pPr>
            <a:lvl2pPr lvl="1" rtl="0">
              <a:spcBef>
                <a:spcPts val="0"/>
              </a:spcBef>
              <a:spcAft>
                <a:spcPts val="0"/>
              </a:spcAft>
              <a:buSzPts val="1400"/>
              <a:buFont typeface="Caveat Brush"/>
              <a:buNone/>
              <a:defRPr>
                <a:latin typeface="Caveat Brush"/>
                <a:ea typeface="Caveat Brush"/>
                <a:cs typeface="Caveat Brush"/>
                <a:sym typeface="Caveat Brush"/>
              </a:defRPr>
            </a:lvl2pPr>
            <a:lvl3pPr lvl="2" rtl="0">
              <a:spcBef>
                <a:spcPts val="0"/>
              </a:spcBef>
              <a:spcAft>
                <a:spcPts val="0"/>
              </a:spcAft>
              <a:buSzPts val="1400"/>
              <a:buFont typeface="Caveat Brush"/>
              <a:buNone/>
              <a:defRPr>
                <a:latin typeface="Caveat Brush"/>
                <a:ea typeface="Caveat Brush"/>
                <a:cs typeface="Caveat Brush"/>
                <a:sym typeface="Caveat Brush"/>
              </a:defRPr>
            </a:lvl3pPr>
            <a:lvl4pPr lvl="3" rtl="0">
              <a:spcBef>
                <a:spcPts val="0"/>
              </a:spcBef>
              <a:spcAft>
                <a:spcPts val="0"/>
              </a:spcAft>
              <a:buSzPts val="1400"/>
              <a:buFont typeface="Caveat Brush"/>
              <a:buNone/>
              <a:defRPr>
                <a:latin typeface="Caveat Brush"/>
                <a:ea typeface="Caveat Brush"/>
                <a:cs typeface="Caveat Brush"/>
                <a:sym typeface="Caveat Brush"/>
              </a:defRPr>
            </a:lvl4pPr>
            <a:lvl5pPr lvl="4" rtl="0">
              <a:spcBef>
                <a:spcPts val="0"/>
              </a:spcBef>
              <a:spcAft>
                <a:spcPts val="0"/>
              </a:spcAft>
              <a:buSzPts val="1400"/>
              <a:buFont typeface="Caveat Brush"/>
              <a:buNone/>
              <a:defRPr>
                <a:latin typeface="Caveat Brush"/>
                <a:ea typeface="Caveat Brush"/>
                <a:cs typeface="Caveat Brush"/>
                <a:sym typeface="Caveat Brush"/>
              </a:defRPr>
            </a:lvl5pPr>
            <a:lvl6pPr lvl="5" rtl="0">
              <a:spcBef>
                <a:spcPts val="0"/>
              </a:spcBef>
              <a:spcAft>
                <a:spcPts val="0"/>
              </a:spcAft>
              <a:buSzPts val="1400"/>
              <a:buFont typeface="Caveat Brush"/>
              <a:buNone/>
              <a:defRPr>
                <a:latin typeface="Caveat Brush"/>
                <a:ea typeface="Caveat Brush"/>
                <a:cs typeface="Caveat Brush"/>
                <a:sym typeface="Caveat Brush"/>
              </a:defRPr>
            </a:lvl6pPr>
            <a:lvl7pPr lvl="6" rtl="0">
              <a:spcBef>
                <a:spcPts val="0"/>
              </a:spcBef>
              <a:spcAft>
                <a:spcPts val="0"/>
              </a:spcAft>
              <a:buSzPts val="1400"/>
              <a:buFont typeface="Caveat Brush"/>
              <a:buNone/>
              <a:defRPr>
                <a:latin typeface="Caveat Brush"/>
                <a:ea typeface="Caveat Brush"/>
                <a:cs typeface="Caveat Brush"/>
                <a:sym typeface="Caveat Brush"/>
              </a:defRPr>
            </a:lvl7pPr>
            <a:lvl8pPr lvl="7" rtl="0">
              <a:spcBef>
                <a:spcPts val="0"/>
              </a:spcBef>
              <a:spcAft>
                <a:spcPts val="0"/>
              </a:spcAft>
              <a:buSzPts val="1400"/>
              <a:buFont typeface="Caveat Brush"/>
              <a:buNone/>
              <a:defRPr>
                <a:latin typeface="Caveat Brush"/>
                <a:ea typeface="Caveat Brush"/>
                <a:cs typeface="Caveat Brush"/>
                <a:sym typeface="Caveat Brush"/>
              </a:defRPr>
            </a:lvl8pPr>
            <a:lvl9pPr lvl="8" rtl="0">
              <a:spcBef>
                <a:spcPts val="0"/>
              </a:spcBef>
              <a:spcAft>
                <a:spcPts val="0"/>
              </a:spcAft>
              <a:buSzPts val="1400"/>
              <a:buFont typeface="Caveat Brush"/>
              <a:buNone/>
              <a:defRPr>
                <a:latin typeface="Caveat Brush"/>
                <a:ea typeface="Caveat Brush"/>
                <a:cs typeface="Caveat Brush"/>
                <a:sym typeface="Caveat Brush"/>
              </a:defRPr>
            </a:lvl9pPr>
          </a:lstStyle>
          <a:p/>
        </p:txBody>
      </p:sp>
      <p:sp>
        <p:nvSpPr>
          <p:cNvPr id="103" name="Google Shape;103;p20"/>
          <p:cNvSpPr txBox="1"/>
          <p:nvPr>
            <p:ph idx="8" type="subTitle"/>
          </p:nvPr>
        </p:nvSpPr>
        <p:spPr>
          <a:xfrm>
            <a:off x="6224700" y="2590200"/>
            <a:ext cx="21993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11" name="Shape 11"/>
        <p:cNvGrpSpPr/>
        <p:nvPr/>
      </p:nvGrpSpPr>
      <p:grpSpPr>
        <a:xfrm>
          <a:off x="0" y="0"/>
          <a:ext cx="0" cy="0"/>
          <a:chOff x="0" y="0"/>
          <a:chExt cx="0" cy="0"/>
        </a:xfrm>
      </p:grpSpPr>
      <p:sp>
        <p:nvSpPr>
          <p:cNvPr id="12" name="Google Shape;12;p3"/>
          <p:cNvSpPr txBox="1"/>
          <p:nvPr>
            <p:ph type="title"/>
          </p:nvPr>
        </p:nvSpPr>
        <p:spPr>
          <a:xfrm>
            <a:off x="1218125" y="2667575"/>
            <a:ext cx="2679900" cy="6702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50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3" name="Google Shape;13;p3"/>
          <p:cNvSpPr txBox="1"/>
          <p:nvPr>
            <p:ph hasCustomPrompt="1" idx="2" type="title"/>
          </p:nvPr>
        </p:nvSpPr>
        <p:spPr>
          <a:xfrm>
            <a:off x="1218125" y="1123325"/>
            <a:ext cx="2679900" cy="1394400"/>
          </a:xfrm>
          <a:prstGeom prst="rect">
            <a:avLst/>
          </a:prstGeom>
        </p:spPr>
        <p:txBody>
          <a:bodyPr anchorCtr="0" anchor="ctr" bIns="91425" lIns="91425" spcFirstLastPara="1" rIns="91425" wrap="square" tIns="91425">
            <a:noAutofit/>
          </a:bodyPr>
          <a:lstStyle>
            <a:lvl1pPr lvl="0" rtl="0">
              <a:spcBef>
                <a:spcPts val="0"/>
              </a:spcBef>
              <a:spcAft>
                <a:spcPts val="0"/>
              </a:spcAft>
              <a:buSzPts val="12000"/>
              <a:buNone/>
              <a:defRPr sz="14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4" name="Google Shape;14;p3"/>
          <p:cNvSpPr txBox="1"/>
          <p:nvPr>
            <p:ph idx="1" type="subTitle"/>
          </p:nvPr>
        </p:nvSpPr>
        <p:spPr>
          <a:xfrm>
            <a:off x="1218125" y="3422275"/>
            <a:ext cx="2679900" cy="5979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3">
    <p:bg>
      <p:bgPr>
        <a:blipFill>
          <a:blip r:embed="rId2">
            <a:alphaModFix/>
          </a:blip>
          <a:stretch>
            <a:fillRect/>
          </a:stretch>
        </a:blipFill>
      </p:bgPr>
    </p:bg>
    <p:spTree>
      <p:nvGrpSpPr>
        <p:cNvPr id="104" name="Shape 104"/>
        <p:cNvGrpSpPr/>
        <p:nvPr/>
      </p:nvGrpSpPr>
      <p:grpSpPr>
        <a:xfrm>
          <a:off x="0" y="0"/>
          <a:ext cx="0" cy="0"/>
          <a:chOff x="0" y="0"/>
          <a:chExt cx="0" cy="0"/>
        </a:xfrm>
      </p:grpSpPr>
      <p:sp>
        <p:nvSpPr>
          <p:cNvPr id="105" name="Google Shape;105;p21"/>
          <p:cNvSpPr txBox="1"/>
          <p:nvPr>
            <p:ph hasCustomPrompt="1" type="title"/>
          </p:nvPr>
        </p:nvSpPr>
        <p:spPr>
          <a:xfrm>
            <a:off x="729263" y="1482300"/>
            <a:ext cx="2052600" cy="66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000"/>
              <a:buNone/>
              <a:defRPr sz="5000"/>
            </a:lvl1pPr>
            <a:lvl2pPr lvl="1" rtl="0" algn="r">
              <a:spcBef>
                <a:spcPts val="0"/>
              </a:spcBef>
              <a:spcAft>
                <a:spcPts val="0"/>
              </a:spcAft>
              <a:buSzPts val="5000"/>
              <a:buNone/>
              <a:defRPr sz="5000"/>
            </a:lvl2pPr>
            <a:lvl3pPr lvl="2" rtl="0" algn="r">
              <a:spcBef>
                <a:spcPts val="0"/>
              </a:spcBef>
              <a:spcAft>
                <a:spcPts val="0"/>
              </a:spcAft>
              <a:buSzPts val="5000"/>
              <a:buNone/>
              <a:defRPr sz="5000"/>
            </a:lvl3pPr>
            <a:lvl4pPr lvl="3" rtl="0" algn="r">
              <a:spcBef>
                <a:spcPts val="0"/>
              </a:spcBef>
              <a:spcAft>
                <a:spcPts val="0"/>
              </a:spcAft>
              <a:buSzPts val="5000"/>
              <a:buNone/>
              <a:defRPr sz="5000"/>
            </a:lvl4pPr>
            <a:lvl5pPr lvl="4" rtl="0" algn="r">
              <a:spcBef>
                <a:spcPts val="0"/>
              </a:spcBef>
              <a:spcAft>
                <a:spcPts val="0"/>
              </a:spcAft>
              <a:buSzPts val="5000"/>
              <a:buNone/>
              <a:defRPr sz="5000"/>
            </a:lvl5pPr>
            <a:lvl6pPr lvl="5" rtl="0" algn="r">
              <a:spcBef>
                <a:spcPts val="0"/>
              </a:spcBef>
              <a:spcAft>
                <a:spcPts val="0"/>
              </a:spcAft>
              <a:buSzPts val="5000"/>
              <a:buNone/>
              <a:defRPr sz="5000"/>
            </a:lvl6pPr>
            <a:lvl7pPr lvl="6" rtl="0" algn="r">
              <a:spcBef>
                <a:spcPts val="0"/>
              </a:spcBef>
              <a:spcAft>
                <a:spcPts val="0"/>
              </a:spcAft>
              <a:buSzPts val="5000"/>
              <a:buNone/>
              <a:defRPr sz="5000"/>
            </a:lvl7pPr>
            <a:lvl8pPr lvl="7" rtl="0" algn="r">
              <a:spcBef>
                <a:spcPts val="0"/>
              </a:spcBef>
              <a:spcAft>
                <a:spcPts val="0"/>
              </a:spcAft>
              <a:buSzPts val="5000"/>
              <a:buNone/>
              <a:defRPr sz="5000"/>
            </a:lvl8pPr>
            <a:lvl9pPr lvl="8" rtl="0" algn="r">
              <a:spcBef>
                <a:spcPts val="0"/>
              </a:spcBef>
              <a:spcAft>
                <a:spcPts val="0"/>
              </a:spcAft>
              <a:buSzPts val="5000"/>
              <a:buNone/>
              <a:defRPr sz="5000"/>
            </a:lvl9pPr>
          </a:lstStyle>
          <a:p>
            <a:r>
              <a:t>xx%</a:t>
            </a:r>
          </a:p>
        </p:txBody>
      </p:sp>
      <p:sp>
        <p:nvSpPr>
          <p:cNvPr id="106" name="Google Shape;106;p21"/>
          <p:cNvSpPr txBox="1"/>
          <p:nvPr>
            <p:ph idx="2" type="title"/>
          </p:nvPr>
        </p:nvSpPr>
        <p:spPr>
          <a:xfrm>
            <a:off x="720000" y="540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07" name="Google Shape;107;p21"/>
          <p:cNvSpPr txBox="1"/>
          <p:nvPr>
            <p:ph idx="1" type="subTitle"/>
          </p:nvPr>
        </p:nvSpPr>
        <p:spPr>
          <a:xfrm>
            <a:off x="729263" y="2209725"/>
            <a:ext cx="2052600" cy="361200"/>
          </a:xfrm>
          <a:prstGeom prst="rect">
            <a:avLst/>
          </a:prstGeom>
        </p:spPr>
        <p:txBody>
          <a:bodyPr anchorCtr="0" anchor="ctr" bIns="91425" lIns="91425" spcFirstLastPara="1" rIns="91425" wrap="square" tIns="91425">
            <a:noAutofit/>
          </a:bodyPr>
          <a:lstStyle>
            <a:lvl1pPr lvl="0" algn="ctr">
              <a:spcBef>
                <a:spcPts val="0"/>
              </a:spcBef>
              <a:spcAft>
                <a:spcPts val="0"/>
              </a:spcAft>
              <a:buSzPts val="3000"/>
              <a:buFont typeface="Caveat Brush"/>
              <a:buNone/>
              <a:defRPr sz="3000">
                <a:latin typeface="Caveat Brush"/>
                <a:ea typeface="Caveat Brush"/>
                <a:cs typeface="Caveat Brush"/>
                <a:sym typeface="Caveat Brush"/>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 name="Google Shape;108;p21"/>
          <p:cNvSpPr txBox="1"/>
          <p:nvPr>
            <p:ph idx="3" type="subTitle"/>
          </p:nvPr>
        </p:nvSpPr>
        <p:spPr>
          <a:xfrm>
            <a:off x="729275" y="2632650"/>
            <a:ext cx="2052600" cy="49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9" name="Google Shape;109;p21"/>
          <p:cNvSpPr txBox="1"/>
          <p:nvPr>
            <p:ph hasCustomPrompt="1" idx="4" type="title"/>
          </p:nvPr>
        </p:nvSpPr>
        <p:spPr>
          <a:xfrm>
            <a:off x="3554963" y="3007100"/>
            <a:ext cx="2052600" cy="66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000"/>
              <a:buNone/>
              <a:defRPr sz="5000"/>
            </a:lvl1pPr>
            <a:lvl2pPr lvl="1" rtl="0" algn="r">
              <a:spcBef>
                <a:spcPts val="0"/>
              </a:spcBef>
              <a:spcAft>
                <a:spcPts val="0"/>
              </a:spcAft>
              <a:buSzPts val="5000"/>
              <a:buNone/>
              <a:defRPr sz="5000"/>
            </a:lvl2pPr>
            <a:lvl3pPr lvl="2" rtl="0" algn="r">
              <a:spcBef>
                <a:spcPts val="0"/>
              </a:spcBef>
              <a:spcAft>
                <a:spcPts val="0"/>
              </a:spcAft>
              <a:buSzPts val="5000"/>
              <a:buNone/>
              <a:defRPr sz="5000"/>
            </a:lvl3pPr>
            <a:lvl4pPr lvl="3" rtl="0" algn="r">
              <a:spcBef>
                <a:spcPts val="0"/>
              </a:spcBef>
              <a:spcAft>
                <a:spcPts val="0"/>
              </a:spcAft>
              <a:buSzPts val="5000"/>
              <a:buNone/>
              <a:defRPr sz="5000"/>
            </a:lvl4pPr>
            <a:lvl5pPr lvl="4" rtl="0" algn="r">
              <a:spcBef>
                <a:spcPts val="0"/>
              </a:spcBef>
              <a:spcAft>
                <a:spcPts val="0"/>
              </a:spcAft>
              <a:buSzPts val="5000"/>
              <a:buNone/>
              <a:defRPr sz="5000"/>
            </a:lvl5pPr>
            <a:lvl6pPr lvl="5" rtl="0" algn="r">
              <a:spcBef>
                <a:spcPts val="0"/>
              </a:spcBef>
              <a:spcAft>
                <a:spcPts val="0"/>
              </a:spcAft>
              <a:buSzPts val="5000"/>
              <a:buNone/>
              <a:defRPr sz="5000"/>
            </a:lvl6pPr>
            <a:lvl7pPr lvl="6" rtl="0" algn="r">
              <a:spcBef>
                <a:spcPts val="0"/>
              </a:spcBef>
              <a:spcAft>
                <a:spcPts val="0"/>
              </a:spcAft>
              <a:buSzPts val="5000"/>
              <a:buNone/>
              <a:defRPr sz="5000"/>
            </a:lvl7pPr>
            <a:lvl8pPr lvl="7" rtl="0" algn="r">
              <a:spcBef>
                <a:spcPts val="0"/>
              </a:spcBef>
              <a:spcAft>
                <a:spcPts val="0"/>
              </a:spcAft>
              <a:buSzPts val="5000"/>
              <a:buNone/>
              <a:defRPr sz="5000"/>
            </a:lvl8pPr>
            <a:lvl9pPr lvl="8" rtl="0" algn="r">
              <a:spcBef>
                <a:spcPts val="0"/>
              </a:spcBef>
              <a:spcAft>
                <a:spcPts val="0"/>
              </a:spcAft>
              <a:buSzPts val="5000"/>
              <a:buNone/>
              <a:defRPr sz="5000"/>
            </a:lvl9pPr>
          </a:lstStyle>
          <a:p>
            <a:r>
              <a:t>xx%</a:t>
            </a:r>
          </a:p>
        </p:txBody>
      </p:sp>
      <p:sp>
        <p:nvSpPr>
          <p:cNvPr id="110" name="Google Shape;110;p21"/>
          <p:cNvSpPr txBox="1"/>
          <p:nvPr>
            <p:ph idx="5" type="subTitle"/>
          </p:nvPr>
        </p:nvSpPr>
        <p:spPr>
          <a:xfrm>
            <a:off x="3554963" y="3734525"/>
            <a:ext cx="2052600" cy="361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Font typeface="Caveat Brush"/>
              <a:buNone/>
              <a:defRPr sz="3000">
                <a:latin typeface="Caveat Brush"/>
                <a:ea typeface="Caveat Brush"/>
                <a:cs typeface="Caveat Brush"/>
                <a:sym typeface="Caveat Brush"/>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1" name="Google Shape;111;p21"/>
          <p:cNvSpPr txBox="1"/>
          <p:nvPr>
            <p:ph idx="6" type="subTitle"/>
          </p:nvPr>
        </p:nvSpPr>
        <p:spPr>
          <a:xfrm>
            <a:off x="3554963" y="4157450"/>
            <a:ext cx="2052600" cy="446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2" name="Google Shape;112;p21"/>
          <p:cNvSpPr txBox="1"/>
          <p:nvPr>
            <p:ph hasCustomPrompt="1" idx="7" type="title"/>
          </p:nvPr>
        </p:nvSpPr>
        <p:spPr>
          <a:xfrm>
            <a:off x="6362138" y="1528800"/>
            <a:ext cx="2052600" cy="66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000"/>
              <a:buNone/>
              <a:defRPr sz="5000"/>
            </a:lvl1pPr>
            <a:lvl2pPr lvl="1" rtl="0" algn="r">
              <a:spcBef>
                <a:spcPts val="0"/>
              </a:spcBef>
              <a:spcAft>
                <a:spcPts val="0"/>
              </a:spcAft>
              <a:buSzPts val="5000"/>
              <a:buNone/>
              <a:defRPr sz="5000"/>
            </a:lvl2pPr>
            <a:lvl3pPr lvl="2" rtl="0" algn="r">
              <a:spcBef>
                <a:spcPts val="0"/>
              </a:spcBef>
              <a:spcAft>
                <a:spcPts val="0"/>
              </a:spcAft>
              <a:buSzPts val="5000"/>
              <a:buNone/>
              <a:defRPr sz="5000"/>
            </a:lvl3pPr>
            <a:lvl4pPr lvl="3" rtl="0" algn="r">
              <a:spcBef>
                <a:spcPts val="0"/>
              </a:spcBef>
              <a:spcAft>
                <a:spcPts val="0"/>
              </a:spcAft>
              <a:buSzPts val="5000"/>
              <a:buNone/>
              <a:defRPr sz="5000"/>
            </a:lvl4pPr>
            <a:lvl5pPr lvl="4" rtl="0" algn="r">
              <a:spcBef>
                <a:spcPts val="0"/>
              </a:spcBef>
              <a:spcAft>
                <a:spcPts val="0"/>
              </a:spcAft>
              <a:buSzPts val="5000"/>
              <a:buNone/>
              <a:defRPr sz="5000"/>
            </a:lvl5pPr>
            <a:lvl6pPr lvl="5" rtl="0" algn="r">
              <a:spcBef>
                <a:spcPts val="0"/>
              </a:spcBef>
              <a:spcAft>
                <a:spcPts val="0"/>
              </a:spcAft>
              <a:buSzPts val="5000"/>
              <a:buNone/>
              <a:defRPr sz="5000"/>
            </a:lvl6pPr>
            <a:lvl7pPr lvl="6" rtl="0" algn="r">
              <a:spcBef>
                <a:spcPts val="0"/>
              </a:spcBef>
              <a:spcAft>
                <a:spcPts val="0"/>
              </a:spcAft>
              <a:buSzPts val="5000"/>
              <a:buNone/>
              <a:defRPr sz="5000"/>
            </a:lvl7pPr>
            <a:lvl8pPr lvl="7" rtl="0" algn="r">
              <a:spcBef>
                <a:spcPts val="0"/>
              </a:spcBef>
              <a:spcAft>
                <a:spcPts val="0"/>
              </a:spcAft>
              <a:buSzPts val="5000"/>
              <a:buNone/>
              <a:defRPr sz="5000"/>
            </a:lvl8pPr>
            <a:lvl9pPr lvl="8" rtl="0" algn="r">
              <a:spcBef>
                <a:spcPts val="0"/>
              </a:spcBef>
              <a:spcAft>
                <a:spcPts val="0"/>
              </a:spcAft>
              <a:buSzPts val="5000"/>
              <a:buNone/>
              <a:defRPr sz="5000"/>
            </a:lvl9pPr>
          </a:lstStyle>
          <a:p>
            <a:r>
              <a:t>xx%</a:t>
            </a:r>
          </a:p>
        </p:txBody>
      </p:sp>
      <p:sp>
        <p:nvSpPr>
          <p:cNvPr id="113" name="Google Shape;113;p21"/>
          <p:cNvSpPr txBox="1"/>
          <p:nvPr>
            <p:ph idx="8" type="subTitle"/>
          </p:nvPr>
        </p:nvSpPr>
        <p:spPr>
          <a:xfrm>
            <a:off x="6362138" y="2256225"/>
            <a:ext cx="2052600" cy="361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Font typeface="Caveat Brush"/>
              <a:buNone/>
              <a:defRPr sz="3000">
                <a:latin typeface="Caveat Brush"/>
                <a:ea typeface="Caveat Brush"/>
                <a:cs typeface="Caveat Brush"/>
                <a:sym typeface="Caveat Brush"/>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4" name="Google Shape;114;p21"/>
          <p:cNvSpPr txBox="1"/>
          <p:nvPr>
            <p:ph idx="9" type="subTitle"/>
          </p:nvPr>
        </p:nvSpPr>
        <p:spPr>
          <a:xfrm>
            <a:off x="6362150" y="2679150"/>
            <a:ext cx="2052600" cy="49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3_1">
    <p:bg>
      <p:bgPr>
        <a:blipFill>
          <a:blip r:embed="rId2">
            <a:alphaModFix/>
          </a:blip>
          <a:stretch>
            <a:fillRect/>
          </a:stretch>
        </a:blipFill>
      </p:bgPr>
    </p:bg>
    <p:spTree>
      <p:nvGrpSpPr>
        <p:cNvPr id="115" name="Shape 115"/>
        <p:cNvGrpSpPr/>
        <p:nvPr/>
      </p:nvGrpSpPr>
      <p:grpSpPr>
        <a:xfrm>
          <a:off x="0" y="0"/>
          <a:ext cx="0" cy="0"/>
          <a:chOff x="0" y="0"/>
          <a:chExt cx="0" cy="0"/>
        </a:xfrm>
      </p:grpSpPr>
      <p:sp>
        <p:nvSpPr>
          <p:cNvPr id="116" name="Google Shape;116;p22"/>
          <p:cNvSpPr txBox="1"/>
          <p:nvPr>
            <p:ph type="title"/>
          </p:nvPr>
        </p:nvSpPr>
        <p:spPr>
          <a:xfrm>
            <a:off x="720000" y="540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17" name="Google Shape;117;p22"/>
          <p:cNvSpPr txBox="1"/>
          <p:nvPr>
            <p:ph hasCustomPrompt="1" idx="2" type="title"/>
          </p:nvPr>
        </p:nvSpPr>
        <p:spPr>
          <a:xfrm>
            <a:off x="3545719" y="1818300"/>
            <a:ext cx="2052600" cy="66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000"/>
              <a:buNone/>
              <a:defRPr sz="7000"/>
            </a:lvl1pPr>
            <a:lvl2pPr lvl="1" rtl="0" algn="r">
              <a:spcBef>
                <a:spcPts val="0"/>
              </a:spcBef>
              <a:spcAft>
                <a:spcPts val="0"/>
              </a:spcAft>
              <a:buSzPts val="5000"/>
              <a:buNone/>
              <a:defRPr sz="5000"/>
            </a:lvl2pPr>
            <a:lvl3pPr lvl="2" rtl="0" algn="r">
              <a:spcBef>
                <a:spcPts val="0"/>
              </a:spcBef>
              <a:spcAft>
                <a:spcPts val="0"/>
              </a:spcAft>
              <a:buSzPts val="5000"/>
              <a:buNone/>
              <a:defRPr sz="5000"/>
            </a:lvl3pPr>
            <a:lvl4pPr lvl="3" rtl="0" algn="r">
              <a:spcBef>
                <a:spcPts val="0"/>
              </a:spcBef>
              <a:spcAft>
                <a:spcPts val="0"/>
              </a:spcAft>
              <a:buSzPts val="5000"/>
              <a:buNone/>
              <a:defRPr sz="5000"/>
            </a:lvl4pPr>
            <a:lvl5pPr lvl="4" rtl="0" algn="r">
              <a:spcBef>
                <a:spcPts val="0"/>
              </a:spcBef>
              <a:spcAft>
                <a:spcPts val="0"/>
              </a:spcAft>
              <a:buSzPts val="5000"/>
              <a:buNone/>
              <a:defRPr sz="5000"/>
            </a:lvl5pPr>
            <a:lvl6pPr lvl="5" rtl="0" algn="r">
              <a:spcBef>
                <a:spcPts val="0"/>
              </a:spcBef>
              <a:spcAft>
                <a:spcPts val="0"/>
              </a:spcAft>
              <a:buSzPts val="5000"/>
              <a:buNone/>
              <a:defRPr sz="5000"/>
            </a:lvl6pPr>
            <a:lvl7pPr lvl="6" rtl="0" algn="r">
              <a:spcBef>
                <a:spcPts val="0"/>
              </a:spcBef>
              <a:spcAft>
                <a:spcPts val="0"/>
              </a:spcAft>
              <a:buSzPts val="5000"/>
              <a:buNone/>
              <a:defRPr sz="5000"/>
            </a:lvl7pPr>
            <a:lvl8pPr lvl="7" rtl="0" algn="r">
              <a:spcBef>
                <a:spcPts val="0"/>
              </a:spcBef>
              <a:spcAft>
                <a:spcPts val="0"/>
              </a:spcAft>
              <a:buSzPts val="5000"/>
              <a:buNone/>
              <a:defRPr sz="5000"/>
            </a:lvl8pPr>
            <a:lvl9pPr lvl="8" rtl="0" algn="r">
              <a:spcBef>
                <a:spcPts val="0"/>
              </a:spcBef>
              <a:spcAft>
                <a:spcPts val="0"/>
              </a:spcAft>
              <a:buSzPts val="5000"/>
              <a:buNone/>
              <a:defRPr sz="5000"/>
            </a:lvl9pPr>
          </a:lstStyle>
          <a:p>
            <a:r>
              <a:t>xx%</a:t>
            </a:r>
          </a:p>
        </p:txBody>
      </p:sp>
      <p:sp>
        <p:nvSpPr>
          <p:cNvPr id="118" name="Google Shape;118;p22"/>
          <p:cNvSpPr txBox="1"/>
          <p:nvPr>
            <p:ph idx="1" type="subTitle"/>
          </p:nvPr>
        </p:nvSpPr>
        <p:spPr>
          <a:xfrm>
            <a:off x="3545719" y="3582125"/>
            <a:ext cx="2052600" cy="361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Font typeface="Caveat Brush"/>
              <a:buNone/>
              <a:defRPr sz="3000">
                <a:latin typeface="Caveat Brush"/>
                <a:ea typeface="Caveat Brush"/>
                <a:cs typeface="Caveat Brush"/>
                <a:sym typeface="Caveat Brush"/>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9" name="Google Shape;119;p22"/>
          <p:cNvSpPr txBox="1"/>
          <p:nvPr>
            <p:ph idx="3" type="subTitle"/>
          </p:nvPr>
        </p:nvSpPr>
        <p:spPr>
          <a:xfrm>
            <a:off x="3545719" y="4098350"/>
            <a:ext cx="2052600" cy="505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0" name="Google Shape;120;p22"/>
          <p:cNvSpPr txBox="1"/>
          <p:nvPr>
            <p:ph hasCustomPrompt="1" idx="4" type="title"/>
          </p:nvPr>
        </p:nvSpPr>
        <p:spPr>
          <a:xfrm>
            <a:off x="720019" y="1818300"/>
            <a:ext cx="2052600" cy="66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000"/>
              <a:buNone/>
              <a:defRPr sz="7000"/>
            </a:lvl1pPr>
            <a:lvl2pPr lvl="1" rtl="0" algn="r">
              <a:spcBef>
                <a:spcPts val="0"/>
              </a:spcBef>
              <a:spcAft>
                <a:spcPts val="0"/>
              </a:spcAft>
              <a:buSzPts val="5000"/>
              <a:buNone/>
              <a:defRPr sz="5000"/>
            </a:lvl2pPr>
            <a:lvl3pPr lvl="2" rtl="0" algn="r">
              <a:spcBef>
                <a:spcPts val="0"/>
              </a:spcBef>
              <a:spcAft>
                <a:spcPts val="0"/>
              </a:spcAft>
              <a:buSzPts val="5000"/>
              <a:buNone/>
              <a:defRPr sz="5000"/>
            </a:lvl3pPr>
            <a:lvl4pPr lvl="3" rtl="0" algn="r">
              <a:spcBef>
                <a:spcPts val="0"/>
              </a:spcBef>
              <a:spcAft>
                <a:spcPts val="0"/>
              </a:spcAft>
              <a:buSzPts val="5000"/>
              <a:buNone/>
              <a:defRPr sz="5000"/>
            </a:lvl4pPr>
            <a:lvl5pPr lvl="4" rtl="0" algn="r">
              <a:spcBef>
                <a:spcPts val="0"/>
              </a:spcBef>
              <a:spcAft>
                <a:spcPts val="0"/>
              </a:spcAft>
              <a:buSzPts val="5000"/>
              <a:buNone/>
              <a:defRPr sz="5000"/>
            </a:lvl5pPr>
            <a:lvl6pPr lvl="5" rtl="0" algn="r">
              <a:spcBef>
                <a:spcPts val="0"/>
              </a:spcBef>
              <a:spcAft>
                <a:spcPts val="0"/>
              </a:spcAft>
              <a:buSzPts val="5000"/>
              <a:buNone/>
              <a:defRPr sz="5000"/>
            </a:lvl6pPr>
            <a:lvl7pPr lvl="6" rtl="0" algn="r">
              <a:spcBef>
                <a:spcPts val="0"/>
              </a:spcBef>
              <a:spcAft>
                <a:spcPts val="0"/>
              </a:spcAft>
              <a:buSzPts val="5000"/>
              <a:buNone/>
              <a:defRPr sz="5000"/>
            </a:lvl7pPr>
            <a:lvl8pPr lvl="7" rtl="0" algn="r">
              <a:spcBef>
                <a:spcPts val="0"/>
              </a:spcBef>
              <a:spcAft>
                <a:spcPts val="0"/>
              </a:spcAft>
              <a:buSzPts val="5000"/>
              <a:buNone/>
              <a:defRPr sz="5000"/>
            </a:lvl8pPr>
            <a:lvl9pPr lvl="8" rtl="0" algn="r">
              <a:spcBef>
                <a:spcPts val="0"/>
              </a:spcBef>
              <a:spcAft>
                <a:spcPts val="0"/>
              </a:spcAft>
              <a:buSzPts val="5000"/>
              <a:buNone/>
              <a:defRPr sz="5000"/>
            </a:lvl9pPr>
          </a:lstStyle>
          <a:p>
            <a:r>
              <a:t>xx%</a:t>
            </a:r>
          </a:p>
        </p:txBody>
      </p:sp>
      <p:sp>
        <p:nvSpPr>
          <p:cNvPr id="121" name="Google Shape;121;p22"/>
          <p:cNvSpPr txBox="1"/>
          <p:nvPr>
            <p:ph idx="5" type="subTitle"/>
          </p:nvPr>
        </p:nvSpPr>
        <p:spPr>
          <a:xfrm>
            <a:off x="720019" y="3582125"/>
            <a:ext cx="2052600" cy="361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Font typeface="Caveat Brush"/>
              <a:buNone/>
              <a:defRPr sz="3000">
                <a:latin typeface="Caveat Brush"/>
                <a:ea typeface="Caveat Brush"/>
                <a:cs typeface="Caveat Brush"/>
                <a:sym typeface="Caveat Brush"/>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2" name="Google Shape;122;p22"/>
          <p:cNvSpPr txBox="1"/>
          <p:nvPr>
            <p:ph idx="6" type="subTitle"/>
          </p:nvPr>
        </p:nvSpPr>
        <p:spPr>
          <a:xfrm>
            <a:off x="720019" y="4098350"/>
            <a:ext cx="2052600" cy="505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3" name="Google Shape;123;p22"/>
          <p:cNvSpPr txBox="1"/>
          <p:nvPr>
            <p:ph hasCustomPrompt="1" idx="7" type="title"/>
          </p:nvPr>
        </p:nvSpPr>
        <p:spPr>
          <a:xfrm>
            <a:off x="6371419" y="1818300"/>
            <a:ext cx="2052600" cy="66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000"/>
              <a:buNone/>
              <a:defRPr sz="7000"/>
            </a:lvl1pPr>
            <a:lvl2pPr lvl="1" rtl="0" algn="r">
              <a:spcBef>
                <a:spcPts val="0"/>
              </a:spcBef>
              <a:spcAft>
                <a:spcPts val="0"/>
              </a:spcAft>
              <a:buSzPts val="5000"/>
              <a:buNone/>
              <a:defRPr sz="5000"/>
            </a:lvl2pPr>
            <a:lvl3pPr lvl="2" rtl="0" algn="r">
              <a:spcBef>
                <a:spcPts val="0"/>
              </a:spcBef>
              <a:spcAft>
                <a:spcPts val="0"/>
              </a:spcAft>
              <a:buSzPts val="5000"/>
              <a:buNone/>
              <a:defRPr sz="5000"/>
            </a:lvl3pPr>
            <a:lvl4pPr lvl="3" rtl="0" algn="r">
              <a:spcBef>
                <a:spcPts val="0"/>
              </a:spcBef>
              <a:spcAft>
                <a:spcPts val="0"/>
              </a:spcAft>
              <a:buSzPts val="5000"/>
              <a:buNone/>
              <a:defRPr sz="5000"/>
            </a:lvl4pPr>
            <a:lvl5pPr lvl="4" rtl="0" algn="r">
              <a:spcBef>
                <a:spcPts val="0"/>
              </a:spcBef>
              <a:spcAft>
                <a:spcPts val="0"/>
              </a:spcAft>
              <a:buSzPts val="5000"/>
              <a:buNone/>
              <a:defRPr sz="5000"/>
            </a:lvl5pPr>
            <a:lvl6pPr lvl="5" rtl="0" algn="r">
              <a:spcBef>
                <a:spcPts val="0"/>
              </a:spcBef>
              <a:spcAft>
                <a:spcPts val="0"/>
              </a:spcAft>
              <a:buSzPts val="5000"/>
              <a:buNone/>
              <a:defRPr sz="5000"/>
            </a:lvl6pPr>
            <a:lvl7pPr lvl="6" rtl="0" algn="r">
              <a:spcBef>
                <a:spcPts val="0"/>
              </a:spcBef>
              <a:spcAft>
                <a:spcPts val="0"/>
              </a:spcAft>
              <a:buSzPts val="5000"/>
              <a:buNone/>
              <a:defRPr sz="5000"/>
            </a:lvl7pPr>
            <a:lvl8pPr lvl="7" rtl="0" algn="r">
              <a:spcBef>
                <a:spcPts val="0"/>
              </a:spcBef>
              <a:spcAft>
                <a:spcPts val="0"/>
              </a:spcAft>
              <a:buSzPts val="5000"/>
              <a:buNone/>
              <a:defRPr sz="5000"/>
            </a:lvl8pPr>
            <a:lvl9pPr lvl="8" rtl="0" algn="r">
              <a:spcBef>
                <a:spcPts val="0"/>
              </a:spcBef>
              <a:spcAft>
                <a:spcPts val="0"/>
              </a:spcAft>
              <a:buSzPts val="5000"/>
              <a:buNone/>
              <a:defRPr sz="5000"/>
            </a:lvl9pPr>
          </a:lstStyle>
          <a:p>
            <a:r>
              <a:t>xx%</a:t>
            </a:r>
          </a:p>
        </p:txBody>
      </p:sp>
      <p:sp>
        <p:nvSpPr>
          <p:cNvPr id="124" name="Google Shape;124;p22"/>
          <p:cNvSpPr txBox="1"/>
          <p:nvPr>
            <p:ph idx="8" type="subTitle"/>
          </p:nvPr>
        </p:nvSpPr>
        <p:spPr>
          <a:xfrm>
            <a:off x="6371419" y="3582125"/>
            <a:ext cx="2052600" cy="361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Font typeface="Caveat Brush"/>
              <a:buNone/>
              <a:defRPr sz="3000">
                <a:latin typeface="Caveat Brush"/>
                <a:ea typeface="Caveat Brush"/>
                <a:cs typeface="Caveat Brush"/>
                <a:sym typeface="Caveat Brush"/>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5" name="Google Shape;125;p22"/>
          <p:cNvSpPr txBox="1"/>
          <p:nvPr>
            <p:ph idx="9" type="subTitle"/>
          </p:nvPr>
        </p:nvSpPr>
        <p:spPr>
          <a:xfrm>
            <a:off x="6371419" y="4098350"/>
            <a:ext cx="2052600" cy="505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ONE_COLUMN_TEXT_1">
    <p:bg>
      <p:bgPr>
        <a:blipFill>
          <a:blip r:embed="rId2">
            <a:alphaModFix/>
          </a:blip>
          <a:stretch>
            <a:fillRect/>
          </a:stretch>
        </a:blipFill>
      </p:bgPr>
    </p:bg>
    <p:spTree>
      <p:nvGrpSpPr>
        <p:cNvPr id="126" name="Shape 126"/>
        <p:cNvGrpSpPr/>
        <p:nvPr/>
      </p:nvGrpSpPr>
      <p:grpSpPr>
        <a:xfrm>
          <a:off x="0" y="0"/>
          <a:ext cx="0" cy="0"/>
          <a:chOff x="0" y="0"/>
          <a:chExt cx="0" cy="0"/>
        </a:xfrm>
      </p:grpSpPr>
      <p:sp>
        <p:nvSpPr>
          <p:cNvPr id="127" name="Google Shape;127;p23"/>
          <p:cNvSpPr txBox="1"/>
          <p:nvPr>
            <p:ph type="title"/>
          </p:nvPr>
        </p:nvSpPr>
        <p:spPr>
          <a:xfrm>
            <a:off x="720000" y="540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28" name="Google Shape;128;p23"/>
          <p:cNvSpPr txBox="1"/>
          <p:nvPr>
            <p:ph idx="1" type="subTitle"/>
          </p:nvPr>
        </p:nvSpPr>
        <p:spPr>
          <a:xfrm>
            <a:off x="4843650" y="1762625"/>
            <a:ext cx="3580500" cy="28410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None/>
              <a:defRPr>
                <a:latin typeface="Quicksand Medium"/>
                <a:ea typeface="Quicksand Medium"/>
                <a:cs typeface="Quicksand Medium"/>
                <a:sym typeface="Quicksand Mediu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ONE_COLUMN_TEXT_1_1">
    <p:bg>
      <p:bgPr>
        <a:blipFill>
          <a:blip r:embed="rId2">
            <a:alphaModFix/>
          </a:blip>
          <a:stretch>
            <a:fillRect/>
          </a:stretch>
        </a:blipFill>
      </p:bgPr>
    </p:bg>
    <p:spTree>
      <p:nvGrpSpPr>
        <p:cNvPr id="129" name="Shape 129"/>
        <p:cNvGrpSpPr/>
        <p:nvPr/>
      </p:nvGrpSpPr>
      <p:grpSpPr>
        <a:xfrm>
          <a:off x="0" y="0"/>
          <a:ext cx="0" cy="0"/>
          <a:chOff x="0" y="0"/>
          <a:chExt cx="0" cy="0"/>
        </a:xfrm>
      </p:grpSpPr>
      <p:sp>
        <p:nvSpPr>
          <p:cNvPr id="130" name="Google Shape;130;p24"/>
          <p:cNvSpPr txBox="1"/>
          <p:nvPr>
            <p:ph type="title"/>
          </p:nvPr>
        </p:nvSpPr>
        <p:spPr>
          <a:xfrm>
            <a:off x="720000" y="540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4">
    <p:bg>
      <p:bgPr>
        <a:blipFill>
          <a:blip r:embed="rId2">
            <a:alphaModFix/>
          </a:blip>
          <a:stretch>
            <a:fillRect/>
          </a:stretch>
        </a:blipFill>
      </p:bgPr>
    </p:bg>
    <p:spTree>
      <p:nvGrpSpPr>
        <p:cNvPr id="131" name="Shape 131"/>
        <p:cNvGrpSpPr/>
        <p:nvPr/>
      </p:nvGrpSpPr>
      <p:grpSpPr>
        <a:xfrm>
          <a:off x="0" y="0"/>
          <a:ext cx="0" cy="0"/>
          <a:chOff x="0" y="0"/>
          <a:chExt cx="0" cy="0"/>
        </a:xfrm>
      </p:grpSpPr>
      <p:sp>
        <p:nvSpPr>
          <p:cNvPr id="132" name="Google Shape;132;p25"/>
          <p:cNvSpPr txBox="1"/>
          <p:nvPr>
            <p:ph type="ctrTitle"/>
          </p:nvPr>
        </p:nvSpPr>
        <p:spPr>
          <a:xfrm>
            <a:off x="2192400" y="540000"/>
            <a:ext cx="4759200" cy="1175700"/>
          </a:xfrm>
          <a:prstGeom prst="rect">
            <a:avLst/>
          </a:prstGeom>
        </p:spPr>
        <p:txBody>
          <a:bodyPr anchorCtr="0" anchor="b" bIns="91425" lIns="91425" spcFirstLastPara="1" rIns="91425" wrap="square" tIns="91425">
            <a:noAutofit/>
          </a:bodyPr>
          <a:lstStyle>
            <a:lvl1pPr lvl="0" rtl="0" algn="ctr">
              <a:lnSpc>
                <a:spcPct val="80000"/>
              </a:lnSpc>
              <a:spcBef>
                <a:spcPts val="0"/>
              </a:spcBef>
              <a:spcAft>
                <a:spcPts val="0"/>
              </a:spcAft>
              <a:buSzPts val="5200"/>
              <a:buNone/>
              <a:defRPr sz="8000">
                <a:solidFill>
                  <a:srgbClr val="142850"/>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33" name="Google Shape;133;p25"/>
          <p:cNvSpPr txBox="1"/>
          <p:nvPr>
            <p:ph idx="1" type="subTitle"/>
          </p:nvPr>
        </p:nvSpPr>
        <p:spPr>
          <a:xfrm>
            <a:off x="2331800" y="2487200"/>
            <a:ext cx="4619700" cy="677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solidFill>
                  <a:srgbClr val="142850"/>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4" name="Google Shape;134;p25"/>
          <p:cNvSpPr txBox="1"/>
          <p:nvPr>
            <p:ph idx="2" type="subTitle"/>
          </p:nvPr>
        </p:nvSpPr>
        <p:spPr>
          <a:xfrm>
            <a:off x="2331800" y="1800050"/>
            <a:ext cx="4619700" cy="438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000"/>
              <a:buFont typeface="Caveat Brush"/>
              <a:buNone/>
              <a:defRPr sz="3000">
                <a:solidFill>
                  <a:srgbClr val="142850"/>
                </a:solidFill>
                <a:latin typeface="Caveat Brush"/>
                <a:ea typeface="Caveat Brush"/>
                <a:cs typeface="Caveat Brush"/>
                <a:sym typeface="Caveat Brush"/>
              </a:defRPr>
            </a:lvl1pPr>
            <a:lvl2pPr lvl="1" rtl="0" algn="ctr">
              <a:lnSpc>
                <a:spcPct val="100000"/>
              </a:lnSpc>
              <a:spcBef>
                <a:spcPts val="0"/>
              </a:spcBef>
              <a:spcAft>
                <a:spcPts val="0"/>
              </a:spcAft>
              <a:buSzPts val="3000"/>
              <a:buFont typeface="Caveat Brush"/>
              <a:buNone/>
              <a:defRPr sz="3000">
                <a:latin typeface="Caveat Brush"/>
                <a:ea typeface="Caveat Brush"/>
                <a:cs typeface="Caveat Brush"/>
                <a:sym typeface="Caveat Brush"/>
              </a:defRPr>
            </a:lvl2pPr>
            <a:lvl3pPr lvl="2" rtl="0" algn="ctr">
              <a:lnSpc>
                <a:spcPct val="100000"/>
              </a:lnSpc>
              <a:spcBef>
                <a:spcPts val="0"/>
              </a:spcBef>
              <a:spcAft>
                <a:spcPts val="0"/>
              </a:spcAft>
              <a:buSzPts val="3000"/>
              <a:buFont typeface="Caveat Brush"/>
              <a:buNone/>
              <a:defRPr sz="3000">
                <a:latin typeface="Caveat Brush"/>
                <a:ea typeface="Caveat Brush"/>
                <a:cs typeface="Caveat Brush"/>
                <a:sym typeface="Caveat Brush"/>
              </a:defRPr>
            </a:lvl3pPr>
            <a:lvl4pPr lvl="3" rtl="0" algn="ctr">
              <a:lnSpc>
                <a:spcPct val="100000"/>
              </a:lnSpc>
              <a:spcBef>
                <a:spcPts val="0"/>
              </a:spcBef>
              <a:spcAft>
                <a:spcPts val="0"/>
              </a:spcAft>
              <a:buSzPts val="3000"/>
              <a:buFont typeface="Caveat Brush"/>
              <a:buNone/>
              <a:defRPr sz="3000">
                <a:latin typeface="Caveat Brush"/>
                <a:ea typeface="Caveat Brush"/>
                <a:cs typeface="Caveat Brush"/>
                <a:sym typeface="Caveat Brush"/>
              </a:defRPr>
            </a:lvl4pPr>
            <a:lvl5pPr lvl="4" rtl="0" algn="ctr">
              <a:lnSpc>
                <a:spcPct val="100000"/>
              </a:lnSpc>
              <a:spcBef>
                <a:spcPts val="0"/>
              </a:spcBef>
              <a:spcAft>
                <a:spcPts val="0"/>
              </a:spcAft>
              <a:buSzPts val="3000"/>
              <a:buFont typeface="Caveat Brush"/>
              <a:buNone/>
              <a:defRPr sz="3000">
                <a:latin typeface="Caveat Brush"/>
                <a:ea typeface="Caveat Brush"/>
                <a:cs typeface="Caveat Brush"/>
                <a:sym typeface="Caveat Brush"/>
              </a:defRPr>
            </a:lvl5pPr>
            <a:lvl6pPr lvl="5" rtl="0" algn="ctr">
              <a:lnSpc>
                <a:spcPct val="100000"/>
              </a:lnSpc>
              <a:spcBef>
                <a:spcPts val="0"/>
              </a:spcBef>
              <a:spcAft>
                <a:spcPts val="0"/>
              </a:spcAft>
              <a:buSzPts val="3000"/>
              <a:buFont typeface="Caveat Brush"/>
              <a:buNone/>
              <a:defRPr sz="3000">
                <a:latin typeface="Caveat Brush"/>
                <a:ea typeface="Caveat Brush"/>
                <a:cs typeface="Caveat Brush"/>
                <a:sym typeface="Caveat Brush"/>
              </a:defRPr>
            </a:lvl6pPr>
            <a:lvl7pPr lvl="6" rtl="0" algn="ctr">
              <a:lnSpc>
                <a:spcPct val="100000"/>
              </a:lnSpc>
              <a:spcBef>
                <a:spcPts val="0"/>
              </a:spcBef>
              <a:spcAft>
                <a:spcPts val="0"/>
              </a:spcAft>
              <a:buSzPts val="3000"/>
              <a:buFont typeface="Caveat Brush"/>
              <a:buNone/>
              <a:defRPr sz="3000">
                <a:latin typeface="Caveat Brush"/>
                <a:ea typeface="Caveat Brush"/>
                <a:cs typeface="Caveat Brush"/>
                <a:sym typeface="Caveat Brush"/>
              </a:defRPr>
            </a:lvl7pPr>
            <a:lvl8pPr lvl="7" rtl="0" algn="ctr">
              <a:lnSpc>
                <a:spcPct val="100000"/>
              </a:lnSpc>
              <a:spcBef>
                <a:spcPts val="0"/>
              </a:spcBef>
              <a:spcAft>
                <a:spcPts val="0"/>
              </a:spcAft>
              <a:buSzPts val="3000"/>
              <a:buFont typeface="Caveat Brush"/>
              <a:buNone/>
              <a:defRPr sz="3000">
                <a:latin typeface="Caveat Brush"/>
                <a:ea typeface="Caveat Brush"/>
                <a:cs typeface="Caveat Brush"/>
                <a:sym typeface="Caveat Brush"/>
              </a:defRPr>
            </a:lvl8pPr>
            <a:lvl9pPr lvl="8" rtl="0" algn="ctr">
              <a:lnSpc>
                <a:spcPct val="100000"/>
              </a:lnSpc>
              <a:spcBef>
                <a:spcPts val="0"/>
              </a:spcBef>
              <a:spcAft>
                <a:spcPts val="0"/>
              </a:spcAft>
              <a:buSzPts val="3000"/>
              <a:buFont typeface="Caveat Brush"/>
              <a:buNone/>
              <a:defRPr sz="3000">
                <a:latin typeface="Caveat Brush"/>
                <a:ea typeface="Caveat Brush"/>
                <a:cs typeface="Caveat Brush"/>
                <a:sym typeface="Caveat Brush"/>
              </a:defRPr>
            </a:lvl9pPr>
          </a:lstStyle>
          <a:p/>
        </p:txBody>
      </p:sp>
      <p:sp>
        <p:nvSpPr>
          <p:cNvPr id="135" name="Google Shape;135;p25"/>
          <p:cNvSpPr txBox="1"/>
          <p:nvPr/>
        </p:nvSpPr>
        <p:spPr>
          <a:xfrm>
            <a:off x="2409900" y="3943750"/>
            <a:ext cx="4329300" cy="413100"/>
          </a:xfrm>
          <a:prstGeom prst="rect">
            <a:avLst/>
          </a:prstGeom>
          <a:noFill/>
          <a:ln>
            <a:noFill/>
          </a:ln>
        </p:spPr>
        <p:txBody>
          <a:bodyPr anchorCtr="0" anchor="ctr" bIns="91425" lIns="91425" spcFirstLastPara="1" rIns="91425" wrap="square" tIns="91425">
            <a:noAutofit/>
          </a:bodyPr>
          <a:lstStyle/>
          <a:p>
            <a:pPr indent="0" lvl="0" marL="0" rtl="0" algn="ctr">
              <a:spcBef>
                <a:spcPts val="300"/>
              </a:spcBef>
              <a:spcAft>
                <a:spcPts val="0"/>
              </a:spcAft>
              <a:buNone/>
            </a:pPr>
            <a:r>
              <a:rPr b="1" lang="en" sz="1000">
                <a:solidFill>
                  <a:srgbClr val="142850"/>
                </a:solidFill>
                <a:latin typeface="Quicksand"/>
                <a:ea typeface="Quicksand"/>
                <a:cs typeface="Quicksand"/>
                <a:sym typeface="Quicksand"/>
              </a:rPr>
              <a:t>CREDITS:</a:t>
            </a:r>
            <a:r>
              <a:rPr lang="en" sz="1000">
                <a:solidFill>
                  <a:srgbClr val="142850"/>
                </a:solidFill>
                <a:latin typeface="Quicksand"/>
                <a:ea typeface="Quicksand"/>
                <a:cs typeface="Quicksand"/>
                <a:sym typeface="Quicksand"/>
              </a:rPr>
              <a:t> This presentation template was created by </a:t>
            </a:r>
            <a:r>
              <a:rPr b="1" lang="en" sz="1000">
                <a:solidFill>
                  <a:srgbClr val="142850"/>
                </a:solidFill>
                <a:uFill>
                  <a:noFill/>
                </a:uFill>
                <a:latin typeface="Quicksand"/>
                <a:ea typeface="Quicksand"/>
                <a:cs typeface="Quicksand"/>
                <a:sym typeface="Quicksand"/>
                <a:hlinkClick r:id="rId3">
                  <a:extLst>
                    <a:ext uri="{A12FA001-AC4F-418D-AE19-62706E023703}">
                      <ahyp:hlinkClr val="tx"/>
                    </a:ext>
                  </a:extLst>
                </a:hlinkClick>
              </a:rPr>
              <a:t>Slidesgo</a:t>
            </a:r>
            <a:r>
              <a:rPr lang="en" sz="1000">
                <a:solidFill>
                  <a:srgbClr val="142850"/>
                </a:solidFill>
                <a:latin typeface="Quicksand"/>
                <a:ea typeface="Quicksand"/>
                <a:cs typeface="Quicksand"/>
                <a:sym typeface="Quicksand"/>
              </a:rPr>
              <a:t>, including icons by </a:t>
            </a:r>
            <a:r>
              <a:rPr b="1" lang="en" sz="1000">
                <a:solidFill>
                  <a:srgbClr val="142850"/>
                </a:solidFill>
                <a:uFill>
                  <a:noFill/>
                </a:uFill>
                <a:latin typeface="Quicksand"/>
                <a:ea typeface="Quicksand"/>
                <a:cs typeface="Quicksand"/>
                <a:sym typeface="Quicksand"/>
                <a:hlinkClick r:id="rId4">
                  <a:extLst>
                    <a:ext uri="{A12FA001-AC4F-418D-AE19-62706E023703}">
                      <ahyp:hlinkClr val="tx"/>
                    </a:ext>
                  </a:extLst>
                </a:hlinkClick>
              </a:rPr>
              <a:t>Flaticon</a:t>
            </a:r>
            <a:r>
              <a:rPr lang="en" sz="1000">
                <a:solidFill>
                  <a:srgbClr val="142850"/>
                </a:solidFill>
                <a:latin typeface="Quicksand"/>
                <a:ea typeface="Quicksand"/>
                <a:cs typeface="Quicksand"/>
                <a:sym typeface="Quicksand"/>
              </a:rPr>
              <a:t>, infographics &amp; images by </a:t>
            </a:r>
            <a:r>
              <a:rPr b="1" lang="en" sz="1000">
                <a:solidFill>
                  <a:srgbClr val="142850"/>
                </a:solidFill>
                <a:uFill>
                  <a:noFill/>
                </a:uFill>
                <a:latin typeface="Quicksand"/>
                <a:ea typeface="Quicksand"/>
                <a:cs typeface="Quicksand"/>
                <a:sym typeface="Quicksand"/>
                <a:hlinkClick r:id="rId5">
                  <a:extLst>
                    <a:ext uri="{A12FA001-AC4F-418D-AE19-62706E023703}">
                      <ahyp:hlinkClr val="tx"/>
                    </a:ext>
                  </a:extLst>
                </a:hlinkClick>
              </a:rPr>
              <a:t>Freepik</a:t>
            </a:r>
            <a:r>
              <a:rPr lang="en" sz="1000">
                <a:solidFill>
                  <a:srgbClr val="142850"/>
                </a:solidFill>
                <a:latin typeface="Quicksand"/>
                <a:ea typeface="Quicksand"/>
                <a:cs typeface="Quicksand"/>
                <a:sym typeface="Quicksand"/>
              </a:rPr>
              <a:t> </a:t>
            </a:r>
            <a:endParaRPr b="1" sz="1000">
              <a:solidFill>
                <a:srgbClr val="142850"/>
              </a:solidFill>
              <a:latin typeface="Quicksand"/>
              <a:ea typeface="Quicksand"/>
              <a:cs typeface="Quicksand"/>
              <a:sym typeface="Quicksan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8">
    <p:bg>
      <p:bgPr>
        <a:blipFill>
          <a:blip r:embed="rId2">
            <a:alphaModFix/>
          </a:blip>
          <a:stretch>
            <a:fillRect/>
          </a:stretch>
        </a:blipFill>
      </p:bgPr>
    </p:bg>
    <p:spTree>
      <p:nvGrpSpPr>
        <p:cNvPr id="136" name="Shape 136"/>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8_1">
    <p:bg>
      <p:bgPr>
        <a:blipFill>
          <a:blip r:embed="rId2">
            <a:alphaModFix/>
          </a:blip>
          <a:stretch>
            <a:fillRect/>
          </a:stretch>
        </a:blipFill>
      </p:bgPr>
    </p:bg>
    <p:spTree>
      <p:nvGrpSpPr>
        <p:cNvPr id="137" name="Shape 137"/>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8_2">
    <p:bg>
      <p:bgPr>
        <a:blipFill>
          <a:blip r:embed="rId2">
            <a:alphaModFix/>
          </a:blip>
          <a:stretch>
            <a:fillRect/>
          </a:stretch>
        </a:blipFill>
      </p:bgPr>
    </p:bg>
    <p:spTree>
      <p:nvGrpSpPr>
        <p:cNvPr id="138" name="Shape 138"/>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8_3">
    <p:bg>
      <p:bgPr>
        <a:blipFill>
          <a:blip r:embed="rId2">
            <a:alphaModFix/>
          </a:blip>
          <a:stretch>
            <a:fillRect/>
          </a:stretch>
        </a:blipFill>
      </p:bgPr>
    </p:bg>
    <p:spTree>
      <p:nvGrpSpPr>
        <p:cNvPr id="139" name="Shape 139"/>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4">
  <p:cSld name="CUSTOM_8_4">
    <p:bg>
      <p:bgPr>
        <a:blipFill>
          <a:blip r:embed="rId2">
            <a:alphaModFix/>
          </a:blip>
          <a:stretch>
            <a:fillRect/>
          </a:stretch>
        </a:blipFill>
      </p:bgPr>
    </p:bg>
    <p:spTree>
      <p:nvGrpSpPr>
        <p:cNvPr id="140" name="Shape 140"/>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4"/>
          <p:cNvSpPr txBox="1"/>
          <p:nvPr>
            <p:ph type="title"/>
          </p:nvPr>
        </p:nvSpPr>
        <p:spPr>
          <a:xfrm>
            <a:off x="720000" y="540000"/>
            <a:ext cx="7704000" cy="572700"/>
          </a:xfrm>
          <a:prstGeom prst="rect">
            <a:avLst/>
          </a:prstGeom>
        </p:spPr>
        <p:txBody>
          <a:bodyPr anchorCtr="0" anchor="ctr" bIns="91425" lIns="91425" spcFirstLastPara="1" rIns="91425" wrap="square" tIns="91425">
            <a:noAutofit/>
          </a:bodyPr>
          <a:lstStyle>
            <a:lvl1pPr lvl="0">
              <a:spcBef>
                <a:spcPts val="0"/>
              </a:spcBef>
              <a:spcAft>
                <a:spcPts val="0"/>
              </a:spcAft>
              <a:buSzPts val="40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17" name="Google Shape;17;p4"/>
          <p:cNvSpPr txBox="1"/>
          <p:nvPr>
            <p:ph idx="1" type="body"/>
          </p:nvPr>
        </p:nvSpPr>
        <p:spPr>
          <a:xfrm>
            <a:off x="720000" y="1341375"/>
            <a:ext cx="7704000" cy="3261900"/>
          </a:xfrm>
          <a:prstGeom prst="rect">
            <a:avLst/>
          </a:prstGeom>
        </p:spPr>
        <p:txBody>
          <a:bodyPr anchorCtr="0" anchor="ctr" bIns="91425" lIns="91425" spcFirstLastPara="1" rIns="91425" wrap="square" tIns="91425">
            <a:noAutofit/>
          </a:bodyPr>
          <a:lstStyle>
            <a:lvl1pPr indent="-304800" lvl="0" marL="457200">
              <a:spcBef>
                <a:spcPts val="0"/>
              </a:spcBef>
              <a:spcAft>
                <a:spcPts val="0"/>
              </a:spcAft>
              <a:buClr>
                <a:srgbClr val="434343"/>
              </a:buClr>
              <a:buSzPts val="1200"/>
              <a:buFont typeface="Livvic"/>
              <a:buAutoNum type="arabicPeriod"/>
              <a:defRPr sz="1200"/>
            </a:lvl1pPr>
            <a:lvl2pPr indent="-304800" lvl="1" marL="914400">
              <a:spcBef>
                <a:spcPts val="0"/>
              </a:spcBef>
              <a:spcAft>
                <a:spcPts val="0"/>
              </a:spcAft>
              <a:buClr>
                <a:srgbClr val="434343"/>
              </a:buClr>
              <a:buSzPts val="1200"/>
              <a:buFont typeface="Roboto Condensed Light"/>
              <a:buAutoNum type="alphaLcPeriod"/>
              <a:defRPr/>
            </a:lvl2pPr>
            <a:lvl3pPr indent="-304800" lvl="2" marL="1371600">
              <a:spcBef>
                <a:spcPts val="0"/>
              </a:spcBef>
              <a:spcAft>
                <a:spcPts val="0"/>
              </a:spcAft>
              <a:buClr>
                <a:srgbClr val="434343"/>
              </a:buClr>
              <a:buSzPts val="1200"/>
              <a:buFont typeface="Roboto Condensed Light"/>
              <a:buAutoNum type="romanLcPeriod"/>
              <a:defRPr/>
            </a:lvl3pPr>
            <a:lvl4pPr indent="-304800" lvl="3" marL="1828800">
              <a:spcBef>
                <a:spcPts val="0"/>
              </a:spcBef>
              <a:spcAft>
                <a:spcPts val="0"/>
              </a:spcAft>
              <a:buClr>
                <a:srgbClr val="434343"/>
              </a:buClr>
              <a:buSzPts val="1200"/>
              <a:buFont typeface="Roboto Condensed Light"/>
              <a:buAutoNum type="arabicPeriod"/>
              <a:defRPr/>
            </a:lvl4pPr>
            <a:lvl5pPr indent="-304800" lvl="4" marL="2286000">
              <a:spcBef>
                <a:spcPts val="0"/>
              </a:spcBef>
              <a:spcAft>
                <a:spcPts val="0"/>
              </a:spcAft>
              <a:buClr>
                <a:srgbClr val="434343"/>
              </a:buClr>
              <a:buSzPts val="1200"/>
              <a:buFont typeface="Roboto Condensed Light"/>
              <a:buAutoNum type="alphaLcPeriod"/>
              <a:defRPr/>
            </a:lvl5pPr>
            <a:lvl6pPr indent="-304800" lvl="5" marL="2743200">
              <a:spcBef>
                <a:spcPts val="0"/>
              </a:spcBef>
              <a:spcAft>
                <a:spcPts val="0"/>
              </a:spcAft>
              <a:buClr>
                <a:srgbClr val="434343"/>
              </a:buClr>
              <a:buSzPts val="1200"/>
              <a:buFont typeface="Roboto Condensed Light"/>
              <a:buAutoNum type="romanLcPeriod"/>
              <a:defRPr/>
            </a:lvl6pPr>
            <a:lvl7pPr indent="-304800" lvl="6" marL="3200400">
              <a:spcBef>
                <a:spcPts val="0"/>
              </a:spcBef>
              <a:spcAft>
                <a:spcPts val="0"/>
              </a:spcAft>
              <a:buClr>
                <a:srgbClr val="434343"/>
              </a:buClr>
              <a:buSzPts val="1200"/>
              <a:buFont typeface="Roboto Condensed Light"/>
              <a:buAutoNum type="arabicPeriod"/>
              <a:defRPr/>
            </a:lvl7pPr>
            <a:lvl8pPr indent="-304800" lvl="7" marL="3657600">
              <a:spcBef>
                <a:spcPts val="0"/>
              </a:spcBef>
              <a:spcAft>
                <a:spcPts val="0"/>
              </a:spcAft>
              <a:buClr>
                <a:srgbClr val="434343"/>
              </a:buClr>
              <a:buSzPts val="1200"/>
              <a:buFont typeface="Roboto Condensed Light"/>
              <a:buAutoNum type="alphaLcPeriod"/>
              <a:defRPr/>
            </a:lvl8pPr>
            <a:lvl9pPr indent="-304800" lvl="8" marL="4114800">
              <a:spcBef>
                <a:spcPts val="0"/>
              </a:spcBef>
              <a:spcAft>
                <a:spcPts val="0"/>
              </a:spcAft>
              <a:buClr>
                <a:srgbClr val="434343"/>
              </a:buClr>
              <a:buSzPts val="1200"/>
              <a:buFont typeface="Roboto Condensed Light"/>
              <a:buAutoNum type="romanLcPeriod"/>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5">
  <p:cSld name="CUSTOM_8_5">
    <p:bg>
      <p:bgPr>
        <a:blipFill>
          <a:blip r:embed="rId2">
            <a:alphaModFix/>
          </a:blip>
          <a:stretch>
            <a:fillRect/>
          </a:stretch>
        </a:blipFill>
      </p:bgPr>
    </p:bg>
    <p:spTree>
      <p:nvGrpSpPr>
        <p:cNvPr id="141" name="Shape 141"/>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6">
  <p:cSld name="CUSTOM_8_6">
    <p:bg>
      <p:bgPr>
        <a:blipFill>
          <a:blip r:embed="rId2">
            <a:alphaModFix/>
          </a:blip>
          <a:stretch>
            <a:fillRect/>
          </a:stretch>
        </a:blipFill>
      </p:bgPr>
    </p:bg>
    <p:spTree>
      <p:nvGrpSpPr>
        <p:cNvPr id="142" name="Shape 142"/>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blipFill>
          <a:blip r:embed="rId2">
            <a:alphaModFix/>
          </a:blip>
          <a:stretch>
            <a:fillRect/>
          </a:stretch>
        </a:blipFill>
      </p:bgPr>
    </p:bg>
    <p:spTree>
      <p:nvGrpSpPr>
        <p:cNvPr id="18" name="Shape 18"/>
        <p:cNvGrpSpPr/>
        <p:nvPr/>
      </p:nvGrpSpPr>
      <p:grpSpPr>
        <a:xfrm>
          <a:off x="0" y="0"/>
          <a:ext cx="0" cy="0"/>
          <a:chOff x="0" y="0"/>
          <a:chExt cx="0" cy="0"/>
        </a:xfrm>
      </p:grpSpPr>
      <p:sp>
        <p:nvSpPr>
          <p:cNvPr id="19" name="Google Shape;19;p5"/>
          <p:cNvSpPr txBox="1"/>
          <p:nvPr>
            <p:ph type="title"/>
          </p:nvPr>
        </p:nvSpPr>
        <p:spPr>
          <a:xfrm>
            <a:off x="720000" y="540000"/>
            <a:ext cx="7704000" cy="572700"/>
          </a:xfrm>
          <a:prstGeom prst="rect">
            <a:avLst/>
          </a:prstGeom>
        </p:spPr>
        <p:txBody>
          <a:bodyPr anchorCtr="0" anchor="ctr" bIns="91425" lIns="91425" spcFirstLastPara="1" rIns="91425" wrap="square" tIns="91425">
            <a:noAutofit/>
          </a:bodyPr>
          <a:lstStyle>
            <a:lvl1pPr lvl="0">
              <a:spcBef>
                <a:spcPts val="0"/>
              </a:spcBef>
              <a:spcAft>
                <a:spcPts val="0"/>
              </a:spcAft>
              <a:buSzPts val="40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20" name="Google Shape;20;p5"/>
          <p:cNvSpPr txBox="1"/>
          <p:nvPr>
            <p:ph idx="1" type="subTitle"/>
          </p:nvPr>
        </p:nvSpPr>
        <p:spPr>
          <a:xfrm>
            <a:off x="1404775" y="3247650"/>
            <a:ext cx="2199300" cy="45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Caveat Brush"/>
              <a:buNone/>
              <a:defRPr sz="3000">
                <a:latin typeface="Caveat Brush"/>
                <a:ea typeface="Caveat Brush"/>
                <a:cs typeface="Caveat Brush"/>
                <a:sym typeface="Caveat Brush"/>
              </a:defRPr>
            </a:lvl1pPr>
            <a:lvl2pPr lvl="1">
              <a:spcBef>
                <a:spcPts val="0"/>
              </a:spcBef>
              <a:spcAft>
                <a:spcPts val="0"/>
              </a:spcAft>
              <a:buSzPts val="1400"/>
              <a:buFont typeface="Caveat Brush"/>
              <a:buNone/>
              <a:defRPr>
                <a:latin typeface="Caveat Brush"/>
                <a:ea typeface="Caveat Brush"/>
                <a:cs typeface="Caveat Brush"/>
                <a:sym typeface="Caveat Brush"/>
              </a:defRPr>
            </a:lvl2pPr>
            <a:lvl3pPr lvl="2">
              <a:spcBef>
                <a:spcPts val="0"/>
              </a:spcBef>
              <a:spcAft>
                <a:spcPts val="0"/>
              </a:spcAft>
              <a:buSzPts val="1400"/>
              <a:buFont typeface="Caveat Brush"/>
              <a:buNone/>
              <a:defRPr>
                <a:latin typeface="Caveat Brush"/>
                <a:ea typeface="Caveat Brush"/>
                <a:cs typeface="Caveat Brush"/>
                <a:sym typeface="Caveat Brush"/>
              </a:defRPr>
            </a:lvl3pPr>
            <a:lvl4pPr lvl="3">
              <a:spcBef>
                <a:spcPts val="0"/>
              </a:spcBef>
              <a:spcAft>
                <a:spcPts val="0"/>
              </a:spcAft>
              <a:buSzPts val="1400"/>
              <a:buFont typeface="Caveat Brush"/>
              <a:buNone/>
              <a:defRPr>
                <a:latin typeface="Caveat Brush"/>
                <a:ea typeface="Caveat Brush"/>
                <a:cs typeface="Caveat Brush"/>
                <a:sym typeface="Caveat Brush"/>
              </a:defRPr>
            </a:lvl4pPr>
            <a:lvl5pPr lvl="4">
              <a:spcBef>
                <a:spcPts val="0"/>
              </a:spcBef>
              <a:spcAft>
                <a:spcPts val="0"/>
              </a:spcAft>
              <a:buSzPts val="1400"/>
              <a:buFont typeface="Caveat Brush"/>
              <a:buNone/>
              <a:defRPr>
                <a:latin typeface="Caveat Brush"/>
                <a:ea typeface="Caveat Brush"/>
                <a:cs typeface="Caveat Brush"/>
                <a:sym typeface="Caveat Brush"/>
              </a:defRPr>
            </a:lvl5pPr>
            <a:lvl6pPr lvl="5">
              <a:spcBef>
                <a:spcPts val="0"/>
              </a:spcBef>
              <a:spcAft>
                <a:spcPts val="0"/>
              </a:spcAft>
              <a:buSzPts val="1400"/>
              <a:buFont typeface="Caveat Brush"/>
              <a:buNone/>
              <a:defRPr>
                <a:latin typeface="Caveat Brush"/>
                <a:ea typeface="Caveat Brush"/>
                <a:cs typeface="Caveat Brush"/>
                <a:sym typeface="Caveat Brush"/>
              </a:defRPr>
            </a:lvl6pPr>
            <a:lvl7pPr lvl="6">
              <a:spcBef>
                <a:spcPts val="0"/>
              </a:spcBef>
              <a:spcAft>
                <a:spcPts val="0"/>
              </a:spcAft>
              <a:buSzPts val="1400"/>
              <a:buFont typeface="Caveat Brush"/>
              <a:buNone/>
              <a:defRPr>
                <a:latin typeface="Caveat Brush"/>
                <a:ea typeface="Caveat Brush"/>
                <a:cs typeface="Caveat Brush"/>
                <a:sym typeface="Caveat Brush"/>
              </a:defRPr>
            </a:lvl7pPr>
            <a:lvl8pPr lvl="7">
              <a:spcBef>
                <a:spcPts val="0"/>
              </a:spcBef>
              <a:spcAft>
                <a:spcPts val="0"/>
              </a:spcAft>
              <a:buSzPts val="1400"/>
              <a:buFont typeface="Caveat Brush"/>
              <a:buNone/>
              <a:defRPr>
                <a:latin typeface="Caveat Brush"/>
                <a:ea typeface="Caveat Brush"/>
                <a:cs typeface="Caveat Brush"/>
                <a:sym typeface="Caveat Brush"/>
              </a:defRPr>
            </a:lvl8pPr>
            <a:lvl9pPr lvl="8">
              <a:spcBef>
                <a:spcPts val="0"/>
              </a:spcBef>
              <a:spcAft>
                <a:spcPts val="0"/>
              </a:spcAft>
              <a:buSzPts val="1400"/>
              <a:buFont typeface="Caveat Brush"/>
              <a:buNone/>
              <a:defRPr>
                <a:latin typeface="Caveat Brush"/>
                <a:ea typeface="Caveat Brush"/>
                <a:cs typeface="Caveat Brush"/>
                <a:sym typeface="Caveat Brush"/>
              </a:defRPr>
            </a:lvl9pPr>
          </a:lstStyle>
          <a:p/>
        </p:txBody>
      </p:sp>
      <p:sp>
        <p:nvSpPr>
          <p:cNvPr id="21" name="Google Shape;21;p5"/>
          <p:cNvSpPr txBox="1"/>
          <p:nvPr>
            <p:ph idx="2" type="subTitle"/>
          </p:nvPr>
        </p:nvSpPr>
        <p:spPr>
          <a:xfrm>
            <a:off x="5539925" y="3247650"/>
            <a:ext cx="2199300" cy="45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000"/>
              <a:buFont typeface="Caveat Brush"/>
              <a:buNone/>
              <a:defRPr sz="3000">
                <a:latin typeface="Caveat Brush"/>
                <a:ea typeface="Caveat Brush"/>
                <a:cs typeface="Caveat Brush"/>
                <a:sym typeface="Caveat Brush"/>
              </a:defRPr>
            </a:lvl1pPr>
            <a:lvl2pPr lvl="1" rtl="0">
              <a:spcBef>
                <a:spcPts val="0"/>
              </a:spcBef>
              <a:spcAft>
                <a:spcPts val="0"/>
              </a:spcAft>
              <a:buSzPts val="1400"/>
              <a:buFont typeface="Caveat Brush"/>
              <a:buNone/>
              <a:defRPr>
                <a:latin typeface="Caveat Brush"/>
                <a:ea typeface="Caveat Brush"/>
                <a:cs typeface="Caveat Brush"/>
                <a:sym typeface="Caveat Brush"/>
              </a:defRPr>
            </a:lvl2pPr>
            <a:lvl3pPr lvl="2" rtl="0">
              <a:spcBef>
                <a:spcPts val="0"/>
              </a:spcBef>
              <a:spcAft>
                <a:spcPts val="0"/>
              </a:spcAft>
              <a:buSzPts val="1400"/>
              <a:buFont typeface="Caveat Brush"/>
              <a:buNone/>
              <a:defRPr>
                <a:latin typeface="Caveat Brush"/>
                <a:ea typeface="Caveat Brush"/>
                <a:cs typeface="Caveat Brush"/>
                <a:sym typeface="Caveat Brush"/>
              </a:defRPr>
            </a:lvl3pPr>
            <a:lvl4pPr lvl="3" rtl="0">
              <a:spcBef>
                <a:spcPts val="0"/>
              </a:spcBef>
              <a:spcAft>
                <a:spcPts val="0"/>
              </a:spcAft>
              <a:buSzPts val="1400"/>
              <a:buFont typeface="Caveat Brush"/>
              <a:buNone/>
              <a:defRPr>
                <a:latin typeface="Caveat Brush"/>
                <a:ea typeface="Caveat Brush"/>
                <a:cs typeface="Caveat Brush"/>
                <a:sym typeface="Caveat Brush"/>
              </a:defRPr>
            </a:lvl4pPr>
            <a:lvl5pPr lvl="4" rtl="0">
              <a:spcBef>
                <a:spcPts val="0"/>
              </a:spcBef>
              <a:spcAft>
                <a:spcPts val="0"/>
              </a:spcAft>
              <a:buSzPts val="1400"/>
              <a:buFont typeface="Caveat Brush"/>
              <a:buNone/>
              <a:defRPr>
                <a:latin typeface="Caveat Brush"/>
                <a:ea typeface="Caveat Brush"/>
                <a:cs typeface="Caveat Brush"/>
                <a:sym typeface="Caveat Brush"/>
              </a:defRPr>
            </a:lvl5pPr>
            <a:lvl6pPr lvl="5" rtl="0">
              <a:spcBef>
                <a:spcPts val="0"/>
              </a:spcBef>
              <a:spcAft>
                <a:spcPts val="0"/>
              </a:spcAft>
              <a:buSzPts val="1400"/>
              <a:buFont typeface="Caveat Brush"/>
              <a:buNone/>
              <a:defRPr>
                <a:latin typeface="Caveat Brush"/>
                <a:ea typeface="Caveat Brush"/>
                <a:cs typeface="Caveat Brush"/>
                <a:sym typeface="Caveat Brush"/>
              </a:defRPr>
            </a:lvl6pPr>
            <a:lvl7pPr lvl="6" rtl="0">
              <a:spcBef>
                <a:spcPts val="0"/>
              </a:spcBef>
              <a:spcAft>
                <a:spcPts val="0"/>
              </a:spcAft>
              <a:buSzPts val="1400"/>
              <a:buFont typeface="Caveat Brush"/>
              <a:buNone/>
              <a:defRPr>
                <a:latin typeface="Caveat Brush"/>
                <a:ea typeface="Caveat Brush"/>
                <a:cs typeface="Caveat Brush"/>
                <a:sym typeface="Caveat Brush"/>
              </a:defRPr>
            </a:lvl7pPr>
            <a:lvl8pPr lvl="7" rtl="0">
              <a:spcBef>
                <a:spcPts val="0"/>
              </a:spcBef>
              <a:spcAft>
                <a:spcPts val="0"/>
              </a:spcAft>
              <a:buSzPts val="1400"/>
              <a:buFont typeface="Caveat Brush"/>
              <a:buNone/>
              <a:defRPr>
                <a:latin typeface="Caveat Brush"/>
                <a:ea typeface="Caveat Brush"/>
                <a:cs typeface="Caveat Brush"/>
                <a:sym typeface="Caveat Brush"/>
              </a:defRPr>
            </a:lvl8pPr>
            <a:lvl9pPr lvl="8" rtl="0">
              <a:spcBef>
                <a:spcPts val="0"/>
              </a:spcBef>
              <a:spcAft>
                <a:spcPts val="0"/>
              </a:spcAft>
              <a:buSzPts val="1400"/>
              <a:buFont typeface="Caveat Brush"/>
              <a:buNone/>
              <a:defRPr>
                <a:latin typeface="Caveat Brush"/>
                <a:ea typeface="Caveat Brush"/>
                <a:cs typeface="Caveat Brush"/>
                <a:sym typeface="Caveat Brush"/>
              </a:defRPr>
            </a:lvl9pPr>
          </a:lstStyle>
          <a:p/>
        </p:txBody>
      </p:sp>
      <p:sp>
        <p:nvSpPr>
          <p:cNvPr id="22" name="Google Shape;22;p5"/>
          <p:cNvSpPr txBox="1"/>
          <p:nvPr>
            <p:ph idx="3" type="subTitle"/>
          </p:nvPr>
        </p:nvSpPr>
        <p:spPr>
          <a:xfrm>
            <a:off x="1404775" y="3850200"/>
            <a:ext cx="2199300" cy="753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 name="Google Shape;23;p5"/>
          <p:cNvSpPr txBox="1"/>
          <p:nvPr>
            <p:ph idx="4" type="subTitle"/>
          </p:nvPr>
        </p:nvSpPr>
        <p:spPr>
          <a:xfrm>
            <a:off x="5539925" y="3850200"/>
            <a:ext cx="2199300" cy="753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blipFill>
          <a:blip r:embed="rId2">
            <a:alphaModFix/>
          </a:blip>
          <a:stretch>
            <a:fillRect/>
          </a:stretch>
        </a:blipFill>
      </p:bgPr>
    </p:bg>
    <p:spTree>
      <p:nvGrpSpPr>
        <p:cNvPr id="24" name="Shape 24"/>
        <p:cNvGrpSpPr/>
        <p:nvPr/>
      </p:nvGrpSpPr>
      <p:grpSpPr>
        <a:xfrm>
          <a:off x="0" y="0"/>
          <a:ext cx="0" cy="0"/>
          <a:chOff x="0" y="0"/>
          <a:chExt cx="0" cy="0"/>
        </a:xfrm>
      </p:grpSpPr>
      <p:sp>
        <p:nvSpPr>
          <p:cNvPr id="25" name="Google Shape;25;p6"/>
          <p:cNvSpPr txBox="1"/>
          <p:nvPr>
            <p:ph type="title"/>
          </p:nvPr>
        </p:nvSpPr>
        <p:spPr>
          <a:xfrm>
            <a:off x="720000" y="540000"/>
            <a:ext cx="7704000" cy="572700"/>
          </a:xfrm>
          <a:prstGeom prst="rect">
            <a:avLst/>
          </a:prstGeom>
        </p:spPr>
        <p:txBody>
          <a:bodyPr anchorCtr="0" anchor="ctr" bIns="91425" lIns="91425" spcFirstLastPara="1" rIns="91425" wrap="square" tIns="91425">
            <a:noAutofit/>
          </a:bodyPr>
          <a:lstStyle>
            <a:lvl1pPr lvl="0">
              <a:spcBef>
                <a:spcPts val="0"/>
              </a:spcBef>
              <a:spcAft>
                <a:spcPts val="0"/>
              </a:spcAft>
              <a:buSzPts val="40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blipFill>
          <a:blip r:embed="rId2">
            <a:alphaModFix/>
          </a:blip>
          <a:stretch>
            <a:fillRect/>
          </a:stretch>
        </a:blipFill>
      </p:bgPr>
    </p:bg>
    <p:spTree>
      <p:nvGrpSpPr>
        <p:cNvPr id="26" name="Shape 26"/>
        <p:cNvGrpSpPr/>
        <p:nvPr/>
      </p:nvGrpSpPr>
      <p:grpSpPr>
        <a:xfrm>
          <a:off x="0" y="0"/>
          <a:ext cx="0" cy="0"/>
          <a:chOff x="0" y="0"/>
          <a:chExt cx="0" cy="0"/>
        </a:xfrm>
      </p:grpSpPr>
      <p:sp>
        <p:nvSpPr>
          <p:cNvPr id="27" name="Google Shape;27;p7"/>
          <p:cNvSpPr txBox="1"/>
          <p:nvPr>
            <p:ph type="title"/>
          </p:nvPr>
        </p:nvSpPr>
        <p:spPr>
          <a:xfrm>
            <a:off x="720000" y="540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8" name="Google Shape;28;p7"/>
          <p:cNvSpPr txBox="1"/>
          <p:nvPr>
            <p:ph idx="1" type="body"/>
          </p:nvPr>
        </p:nvSpPr>
        <p:spPr>
          <a:xfrm>
            <a:off x="720000" y="1760650"/>
            <a:ext cx="3852000" cy="2842800"/>
          </a:xfrm>
          <a:prstGeom prst="rect">
            <a:avLst/>
          </a:prstGeom>
        </p:spPr>
        <p:txBody>
          <a:bodyPr anchorCtr="0" anchor="ctr" bIns="91425" lIns="91425" spcFirstLastPara="1" rIns="91425" wrap="square" tIns="91425">
            <a:noAutofit/>
          </a:bodyPr>
          <a:lstStyle>
            <a:lvl1pPr indent="-330200" lvl="0" marL="457200" rtl="0">
              <a:spcBef>
                <a:spcPts val="0"/>
              </a:spcBef>
              <a:spcAft>
                <a:spcPts val="0"/>
              </a:spcAft>
              <a:buSzPts val="1600"/>
              <a:buFont typeface="Barlow"/>
              <a:buChar char="●"/>
              <a:defRPr/>
            </a:lvl1pPr>
            <a:lvl2pPr indent="-330200" lvl="1" marL="914400" rtl="0">
              <a:spcBef>
                <a:spcPts val="1000"/>
              </a:spcBef>
              <a:spcAft>
                <a:spcPts val="0"/>
              </a:spcAft>
              <a:buSzPts val="1600"/>
              <a:buFont typeface="Barlow"/>
              <a:buChar char="○"/>
              <a:defRPr/>
            </a:lvl2pPr>
            <a:lvl3pPr indent="-330200" lvl="2" marL="1371600" rtl="0">
              <a:spcBef>
                <a:spcPts val="0"/>
              </a:spcBef>
              <a:spcAft>
                <a:spcPts val="0"/>
              </a:spcAft>
              <a:buSzPts val="1600"/>
              <a:buFont typeface="Barlow"/>
              <a:buChar char="■"/>
              <a:defRPr/>
            </a:lvl3pPr>
            <a:lvl4pPr indent="-330200" lvl="3" marL="1828800" rtl="0">
              <a:spcBef>
                <a:spcPts val="0"/>
              </a:spcBef>
              <a:spcAft>
                <a:spcPts val="0"/>
              </a:spcAft>
              <a:buSzPts val="1600"/>
              <a:buFont typeface="Barlow"/>
              <a:buChar char="●"/>
              <a:defRPr/>
            </a:lvl4pPr>
            <a:lvl5pPr indent="-330200" lvl="4" marL="2286000" rtl="0">
              <a:spcBef>
                <a:spcPts val="0"/>
              </a:spcBef>
              <a:spcAft>
                <a:spcPts val="0"/>
              </a:spcAft>
              <a:buSzPts val="1600"/>
              <a:buFont typeface="Barlow"/>
              <a:buChar char="○"/>
              <a:defRPr/>
            </a:lvl5pPr>
            <a:lvl6pPr indent="-330200" lvl="5" marL="2743200" rtl="0">
              <a:spcBef>
                <a:spcPts val="0"/>
              </a:spcBef>
              <a:spcAft>
                <a:spcPts val="0"/>
              </a:spcAft>
              <a:buSzPts val="1600"/>
              <a:buFont typeface="Barlow"/>
              <a:buChar char="■"/>
              <a:defRPr/>
            </a:lvl6pPr>
            <a:lvl7pPr indent="-330200" lvl="6" marL="3200400" rtl="0">
              <a:spcBef>
                <a:spcPts val="0"/>
              </a:spcBef>
              <a:spcAft>
                <a:spcPts val="0"/>
              </a:spcAft>
              <a:buSzPts val="1600"/>
              <a:buFont typeface="Barlow"/>
              <a:buChar char="●"/>
              <a:defRPr/>
            </a:lvl7pPr>
            <a:lvl8pPr indent="-330200" lvl="7" marL="3657600" rtl="0">
              <a:spcBef>
                <a:spcPts val="0"/>
              </a:spcBef>
              <a:spcAft>
                <a:spcPts val="0"/>
              </a:spcAft>
              <a:buSzPts val="1600"/>
              <a:buFont typeface="Barlow"/>
              <a:buChar char="○"/>
              <a:defRPr/>
            </a:lvl8pPr>
            <a:lvl9pPr indent="-330200" lvl="8" marL="4114800" rtl="0">
              <a:spcBef>
                <a:spcPts val="0"/>
              </a:spcBef>
              <a:spcAft>
                <a:spcPts val="0"/>
              </a:spcAft>
              <a:buSzPts val="1600"/>
              <a:buFont typeface="Barlow"/>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blipFill>
          <a:blip r:embed="rId2">
            <a:alphaModFix/>
          </a:blip>
          <a:stretch>
            <a:fillRect/>
          </a:stretch>
        </a:blipFill>
      </p:bgPr>
    </p:bg>
    <p:spTree>
      <p:nvGrpSpPr>
        <p:cNvPr id="29" name="Shape 29"/>
        <p:cNvGrpSpPr/>
        <p:nvPr/>
      </p:nvGrpSpPr>
      <p:grpSpPr>
        <a:xfrm>
          <a:off x="0" y="0"/>
          <a:ext cx="0" cy="0"/>
          <a:chOff x="0" y="0"/>
          <a:chExt cx="0" cy="0"/>
        </a:xfrm>
      </p:grpSpPr>
      <p:sp>
        <p:nvSpPr>
          <p:cNvPr id="30" name="Google Shape;30;p8"/>
          <p:cNvSpPr txBox="1"/>
          <p:nvPr>
            <p:ph type="title"/>
          </p:nvPr>
        </p:nvSpPr>
        <p:spPr>
          <a:xfrm>
            <a:off x="1388100" y="986300"/>
            <a:ext cx="6367800" cy="165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4800"/>
              <a:buNone/>
              <a:defRPr sz="80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blipFill>
          <a:blip r:embed="rId2">
            <a:alphaModFix/>
          </a:blip>
          <a:stretch>
            <a:fillRect/>
          </a:stretch>
        </a:blipFill>
      </p:bgPr>
    </p:bg>
    <p:spTree>
      <p:nvGrpSpPr>
        <p:cNvPr id="31" name="Shape 31"/>
        <p:cNvGrpSpPr/>
        <p:nvPr/>
      </p:nvGrpSpPr>
      <p:grpSpPr>
        <a:xfrm>
          <a:off x="0" y="0"/>
          <a:ext cx="0" cy="0"/>
          <a:chOff x="0" y="0"/>
          <a:chExt cx="0" cy="0"/>
        </a:xfrm>
      </p:grpSpPr>
      <p:sp>
        <p:nvSpPr>
          <p:cNvPr id="32" name="Google Shape;32;p9"/>
          <p:cNvSpPr txBox="1"/>
          <p:nvPr>
            <p:ph type="title"/>
          </p:nvPr>
        </p:nvSpPr>
        <p:spPr>
          <a:xfrm>
            <a:off x="4378800" y="1480375"/>
            <a:ext cx="4045200" cy="1235100"/>
          </a:xfrm>
          <a:prstGeom prst="rect">
            <a:avLst/>
          </a:prstGeom>
        </p:spPr>
        <p:txBody>
          <a:bodyPr anchorCtr="0" anchor="b" bIns="91425" lIns="91425" spcFirstLastPara="1" rIns="91425" wrap="square" tIns="91425">
            <a:noAutofit/>
          </a:bodyPr>
          <a:lstStyle>
            <a:lvl1pPr lvl="0">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p:txBody>
      </p:sp>
      <p:sp>
        <p:nvSpPr>
          <p:cNvPr id="33" name="Google Shape;33;p9"/>
          <p:cNvSpPr txBox="1"/>
          <p:nvPr>
            <p:ph idx="1" type="subTitle"/>
          </p:nvPr>
        </p:nvSpPr>
        <p:spPr>
          <a:xfrm>
            <a:off x="4378800" y="2803075"/>
            <a:ext cx="4045200" cy="12351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SzPts val="18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blipFill>
          <a:blip r:embed="rId2">
            <a:alphaModFix/>
          </a:blip>
          <a:stretch>
            <a:fillRect/>
          </a:stretch>
        </a:blipFill>
      </p:bgPr>
    </p:bg>
    <p:spTree>
      <p:nvGrpSpPr>
        <p:cNvPr id="34" name="Shape 34"/>
        <p:cNvGrpSpPr/>
        <p:nvPr/>
      </p:nvGrpSpPr>
      <p:grpSpPr>
        <a:xfrm>
          <a:off x="0" y="0"/>
          <a:ext cx="0" cy="0"/>
          <a:chOff x="0" y="0"/>
          <a:chExt cx="0" cy="0"/>
        </a:xfrm>
      </p:grpSpPr>
      <p:sp>
        <p:nvSpPr>
          <p:cNvPr id="35" name="Google Shape;35;p10"/>
          <p:cNvSpPr txBox="1"/>
          <p:nvPr>
            <p:ph idx="1" type="body"/>
          </p:nvPr>
        </p:nvSpPr>
        <p:spPr>
          <a:xfrm>
            <a:off x="720000" y="2408625"/>
            <a:ext cx="4352700" cy="1330500"/>
          </a:xfrm>
          <a:prstGeom prst="rect">
            <a:avLst/>
          </a:prstGeom>
        </p:spPr>
        <p:txBody>
          <a:bodyPr anchorCtr="0" anchor="ctr" bIns="91425" lIns="91425" spcFirstLastPara="1" rIns="91425" wrap="square" tIns="91425">
            <a:noAutofit/>
          </a:bodyPr>
          <a:lstStyle>
            <a:lvl1pPr indent="-228600" lvl="0" marL="457200">
              <a:lnSpc>
                <a:spcPct val="80000"/>
              </a:lnSpc>
              <a:spcBef>
                <a:spcPts val="0"/>
              </a:spcBef>
              <a:spcAft>
                <a:spcPts val="0"/>
              </a:spcAft>
              <a:buSzPts val="1400"/>
              <a:buNone/>
              <a:defRPr sz="5000">
                <a:latin typeface="Caveat Brush"/>
                <a:ea typeface="Caveat Brush"/>
                <a:cs typeface="Caveat Brush"/>
                <a:sym typeface="Caveat Brush"/>
              </a:defRPr>
            </a:lvl1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theme" Target="../theme/theme1.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20000" y="540000"/>
            <a:ext cx="7704000" cy="5727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Clr>
                <a:srgbClr val="142850"/>
              </a:buClr>
              <a:buSzPts val="4000"/>
              <a:buFont typeface="Caveat Brush"/>
              <a:buNone/>
              <a:defRPr sz="4000">
                <a:solidFill>
                  <a:srgbClr val="142850"/>
                </a:solidFill>
                <a:latin typeface="Caveat Brush"/>
                <a:ea typeface="Caveat Brush"/>
                <a:cs typeface="Caveat Brush"/>
                <a:sym typeface="Caveat Brush"/>
              </a:defRPr>
            </a:lvl1pPr>
            <a:lvl2pPr lvl="1">
              <a:spcBef>
                <a:spcPts val="0"/>
              </a:spcBef>
              <a:spcAft>
                <a:spcPts val="0"/>
              </a:spcAft>
              <a:buClr>
                <a:srgbClr val="142850"/>
              </a:buClr>
              <a:buSzPts val="3500"/>
              <a:buFont typeface="Caveat Brush"/>
              <a:buNone/>
              <a:defRPr sz="3500">
                <a:solidFill>
                  <a:srgbClr val="142850"/>
                </a:solidFill>
                <a:latin typeface="Caveat Brush"/>
                <a:ea typeface="Caveat Brush"/>
                <a:cs typeface="Caveat Brush"/>
                <a:sym typeface="Caveat Brush"/>
              </a:defRPr>
            </a:lvl2pPr>
            <a:lvl3pPr lvl="2">
              <a:spcBef>
                <a:spcPts val="0"/>
              </a:spcBef>
              <a:spcAft>
                <a:spcPts val="0"/>
              </a:spcAft>
              <a:buClr>
                <a:srgbClr val="142850"/>
              </a:buClr>
              <a:buSzPts val="3500"/>
              <a:buFont typeface="Caveat Brush"/>
              <a:buNone/>
              <a:defRPr sz="3500">
                <a:solidFill>
                  <a:srgbClr val="142850"/>
                </a:solidFill>
                <a:latin typeface="Caveat Brush"/>
                <a:ea typeface="Caveat Brush"/>
                <a:cs typeface="Caveat Brush"/>
                <a:sym typeface="Caveat Brush"/>
              </a:defRPr>
            </a:lvl3pPr>
            <a:lvl4pPr lvl="3">
              <a:spcBef>
                <a:spcPts val="0"/>
              </a:spcBef>
              <a:spcAft>
                <a:spcPts val="0"/>
              </a:spcAft>
              <a:buClr>
                <a:srgbClr val="142850"/>
              </a:buClr>
              <a:buSzPts val="3500"/>
              <a:buFont typeface="Caveat Brush"/>
              <a:buNone/>
              <a:defRPr sz="3500">
                <a:solidFill>
                  <a:srgbClr val="142850"/>
                </a:solidFill>
                <a:latin typeface="Caveat Brush"/>
                <a:ea typeface="Caveat Brush"/>
                <a:cs typeface="Caveat Brush"/>
                <a:sym typeface="Caveat Brush"/>
              </a:defRPr>
            </a:lvl4pPr>
            <a:lvl5pPr lvl="4">
              <a:spcBef>
                <a:spcPts val="0"/>
              </a:spcBef>
              <a:spcAft>
                <a:spcPts val="0"/>
              </a:spcAft>
              <a:buClr>
                <a:srgbClr val="142850"/>
              </a:buClr>
              <a:buSzPts val="3500"/>
              <a:buFont typeface="Caveat Brush"/>
              <a:buNone/>
              <a:defRPr sz="3500">
                <a:solidFill>
                  <a:srgbClr val="142850"/>
                </a:solidFill>
                <a:latin typeface="Caveat Brush"/>
                <a:ea typeface="Caveat Brush"/>
                <a:cs typeface="Caveat Brush"/>
                <a:sym typeface="Caveat Brush"/>
              </a:defRPr>
            </a:lvl5pPr>
            <a:lvl6pPr lvl="5">
              <a:spcBef>
                <a:spcPts val="0"/>
              </a:spcBef>
              <a:spcAft>
                <a:spcPts val="0"/>
              </a:spcAft>
              <a:buClr>
                <a:srgbClr val="142850"/>
              </a:buClr>
              <a:buSzPts val="3500"/>
              <a:buFont typeface="Caveat Brush"/>
              <a:buNone/>
              <a:defRPr sz="3500">
                <a:solidFill>
                  <a:srgbClr val="142850"/>
                </a:solidFill>
                <a:latin typeface="Caveat Brush"/>
                <a:ea typeface="Caveat Brush"/>
                <a:cs typeface="Caveat Brush"/>
                <a:sym typeface="Caveat Brush"/>
              </a:defRPr>
            </a:lvl6pPr>
            <a:lvl7pPr lvl="6">
              <a:spcBef>
                <a:spcPts val="0"/>
              </a:spcBef>
              <a:spcAft>
                <a:spcPts val="0"/>
              </a:spcAft>
              <a:buClr>
                <a:srgbClr val="142850"/>
              </a:buClr>
              <a:buSzPts val="3500"/>
              <a:buFont typeface="Caveat Brush"/>
              <a:buNone/>
              <a:defRPr sz="3500">
                <a:solidFill>
                  <a:srgbClr val="142850"/>
                </a:solidFill>
                <a:latin typeface="Caveat Brush"/>
                <a:ea typeface="Caveat Brush"/>
                <a:cs typeface="Caveat Brush"/>
                <a:sym typeface="Caveat Brush"/>
              </a:defRPr>
            </a:lvl7pPr>
            <a:lvl8pPr lvl="7">
              <a:spcBef>
                <a:spcPts val="0"/>
              </a:spcBef>
              <a:spcAft>
                <a:spcPts val="0"/>
              </a:spcAft>
              <a:buClr>
                <a:srgbClr val="142850"/>
              </a:buClr>
              <a:buSzPts val="3500"/>
              <a:buFont typeface="Caveat Brush"/>
              <a:buNone/>
              <a:defRPr sz="3500">
                <a:solidFill>
                  <a:srgbClr val="142850"/>
                </a:solidFill>
                <a:latin typeface="Caveat Brush"/>
                <a:ea typeface="Caveat Brush"/>
                <a:cs typeface="Caveat Brush"/>
                <a:sym typeface="Caveat Brush"/>
              </a:defRPr>
            </a:lvl8pPr>
            <a:lvl9pPr lvl="8">
              <a:spcBef>
                <a:spcPts val="0"/>
              </a:spcBef>
              <a:spcAft>
                <a:spcPts val="0"/>
              </a:spcAft>
              <a:buClr>
                <a:srgbClr val="142850"/>
              </a:buClr>
              <a:buSzPts val="3500"/>
              <a:buFont typeface="Caveat Brush"/>
              <a:buNone/>
              <a:defRPr sz="3500">
                <a:solidFill>
                  <a:srgbClr val="142850"/>
                </a:solidFill>
                <a:latin typeface="Caveat Brush"/>
                <a:ea typeface="Caveat Brush"/>
                <a:cs typeface="Caveat Brush"/>
                <a:sym typeface="Caveat Brush"/>
              </a:defRPr>
            </a:lvl9pPr>
          </a:lstStyle>
          <a:p/>
        </p:txBody>
      </p:sp>
      <p:sp>
        <p:nvSpPr>
          <p:cNvPr id="7" name="Google Shape;7;p1"/>
          <p:cNvSpPr txBox="1"/>
          <p:nvPr>
            <p:ph idx="1" type="body"/>
          </p:nvPr>
        </p:nvSpPr>
        <p:spPr>
          <a:xfrm>
            <a:off x="720000" y="1499650"/>
            <a:ext cx="7704000" cy="3103800"/>
          </a:xfrm>
          <a:prstGeom prst="rect">
            <a:avLst/>
          </a:prstGeom>
          <a:noFill/>
          <a:ln>
            <a:noFill/>
          </a:ln>
        </p:spPr>
        <p:txBody>
          <a:bodyPr anchorCtr="0" anchor="ctr" bIns="91425" lIns="91425" spcFirstLastPara="1" rIns="91425" wrap="square" tIns="91425">
            <a:noAutofit/>
          </a:bodyPr>
          <a:lstStyle>
            <a:lvl1pPr indent="-317500" lvl="0" marL="457200">
              <a:lnSpc>
                <a:spcPct val="100000"/>
              </a:lnSpc>
              <a:spcBef>
                <a:spcPts val="0"/>
              </a:spcBef>
              <a:spcAft>
                <a:spcPts val="0"/>
              </a:spcAft>
              <a:buClr>
                <a:srgbClr val="142850"/>
              </a:buClr>
              <a:buSzPts val="1400"/>
              <a:buFont typeface="Quicksand"/>
              <a:buChar char="●"/>
              <a:defRPr>
                <a:solidFill>
                  <a:srgbClr val="142850"/>
                </a:solidFill>
                <a:latin typeface="Quicksand"/>
                <a:ea typeface="Quicksand"/>
                <a:cs typeface="Quicksand"/>
                <a:sym typeface="Quicksand"/>
              </a:defRPr>
            </a:lvl1pPr>
            <a:lvl2pPr indent="-317500" lvl="1" marL="914400">
              <a:lnSpc>
                <a:spcPct val="100000"/>
              </a:lnSpc>
              <a:spcBef>
                <a:spcPts val="0"/>
              </a:spcBef>
              <a:spcAft>
                <a:spcPts val="0"/>
              </a:spcAft>
              <a:buClr>
                <a:srgbClr val="142850"/>
              </a:buClr>
              <a:buSzPts val="1400"/>
              <a:buFont typeface="Quicksand"/>
              <a:buChar char="○"/>
              <a:defRPr>
                <a:solidFill>
                  <a:srgbClr val="142850"/>
                </a:solidFill>
                <a:latin typeface="Quicksand"/>
                <a:ea typeface="Quicksand"/>
                <a:cs typeface="Quicksand"/>
                <a:sym typeface="Quicksand"/>
              </a:defRPr>
            </a:lvl2pPr>
            <a:lvl3pPr indent="-317500" lvl="2" marL="1371600">
              <a:lnSpc>
                <a:spcPct val="100000"/>
              </a:lnSpc>
              <a:spcBef>
                <a:spcPts val="0"/>
              </a:spcBef>
              <a:spcAft>
                <a:spcPts val="0"/>
              </a:spcAft>
              <a:buClr>
                <a:srgbClr val="142850"/>
              </a:buClr>
              <a:buSzPts val="1400"/>
              <a:buFont typeface="Quicksand"/>
              <a:buChar char="■"/>
              <a:defRPr>
                <a:solidFill>
                  <a:srgbClr val="142850"/>
                </a:solidFill>
                <a:latin typeface="Quicksand"/>
                <a:ea typeface="Quicksand"/>
                <a:cs typeface="Quicksand"/>
                <a:sym typeface="Quicksand"/>
              </a:defRPr>
            </a:lvl3pPr>
            <a:lvl4pPr indent="-317500" lvl="3" marL="1828800">
              <a:lnSpc>
                <a:spcPct val="100000"/>
              </a:lnSpc>
              <a:spcBef>
                <a:spcPts val="0"/>
              </a:spcBef>
              <a:spcAft>
                <a:spcPts val="0"/>
              </a:spcAft>
              <a:buClr>
                <a:srgbClr val="142850"/>
              </a:buClr>
              <a:buSzPts val="1400"/>
              <a:buFont typeface="Quicksand"/>
              <a:buChar char="●"/>
              <a:defRPr>
                <a:solidFill>
                  <a:srgbClr val="142850"/>
                </a:solidFill>
                <a:latin typeface="Quicksand"/>
                <a:ea typeface="Quicksand"/>
                <a:cs typeface="Quicksand"/>
                <a:sym typeface="Quicksand"/>
              </a:defRPr>
            </a:lvl4pPr>
            <a:lvl5pPr indent="-317500" lvl="4" marL="2286000">
              <a:lnSpc>
                <a:spcPct val="100000"/>
              </a:lnSpc>
              <a:spcBef>
                <a:spcPts val="0"/>
              </a:spcBef>
              <a:spcAft>
                <a:spcPts val="0"/>
              </a:spcAft>
              <a:buClr>
                <a:srgbClr val="142850"/>
              </a:buClr>
              <a:buSzPts val="1400"/>
              <a:buFont typeface="Quicksand"/>
              <a:buChar char="○"/>
              <a:defRPr>
                <a:solidFill>
                  <a:srgbClr val="142850"/>
                </a:solidFill>
                <a:latin typeface="Quicksand"/>
                <a:ea typeface="Quicksand"/>
                <a:cs typeface="Quicksand"/>
                <a:sym typeface="Quicksand"/>
              </a:defRPr>
            </a:lvl5pPr>
            <a:lvl6pPr indent="-317500" lvl="5" marL="2743200">
              <a:lnSpc>
                <a:spcPct val="100000"/>
              </a:lnSpc>
              <a:spcBef>
                <a:spcPts val="0"/>
              </a:spcBef>
              <a:spcAft>
                <a:spcPts val="0"/>
              </a:spcAft>
              <a:buClr>
                <a:srgbClr val="142850"/>
              </a:buClr>
              <a:buSzPts val="1400"/>
              <a:buFont typeface="Quicksand"/>
              <a:buChar char="■"/>
              <a:defRPr>
                <a:solidFill>
                  <a:srgbClr val="142850"/>
                </a:solidFill>
                <a:latin typeface="Quicksand"/>
                <a:ea typeface="Quicksand"/>
                <a:cs typeface="Quicksand"/>
                <a:sym typeface="Quicksand"/>
              </a:defRPr>
            </a:lvl6pPr>
            <a:lvl7pPr indent="-317500" lvl="6" marL="3200400">
              <a:lnSpc>
                <a:spcPct val="100000"/>
              </a:lnSpc>
              <a:spcBef>
                <a:spcPts val="0"/>
              </a:spcBef>
              <a:spcAft>
                <a:spcPts val="0"/>
              </a:spcAft>
              <a:buClr>
                <a:srgbClr val="142850"/>
              </a:buClr>
              <a:buSzPts val="1400"/>
              <a:buFont typeface="Quicksand"/>
              <a:buChar char="●"/>
              <a:defRPr>
                <a:solidFill>
                  <a:srgbClr val="142850"/>
                </a:solidFill>
                <a:latin typeface="Quicksand"/>
                <a:ea typeface="Quicksand"/>
                <a:cs typeface="Quicksand"/>
                <a:sym typeface="Quicksand"/>
              </a:defRPr>
            </a:lvl7pPr>
            <a:lvl8pPr indent="-317500" lvl="7" marL="3657600">
              <a:lnSpc>
                <a:spcPct val="100000"/>
              </a:lnSpc>
              <a:spcBef>
                <a:spcPts val="0"/>
              </a:spcBef>
              <a:spcAft>
                <a:spcPts val="0"/>
              </a:spcAft>
              <a:buClr>
                <a:srgbClr val="142850"/>
              </a:buClr>
              <a:buSzPts val="1400"/>
              <a:buFont typeface="Quicksand"/>
              <a:buChar char="○"/>
              <a:defRPr>
                <a:solidFill>
                  <a:srgbClr val="142850"/>
                </a:solidFill>
                <a:latin typeface="Quicksand"/>
                <a:ea typeface="Quicksand"/>
                <a:cs typeface="Quicksand"/>
                <a:sym typeface="Quicksand"/>
              </a:defRPr>
            </a:lvl8pPr>
            <a:lvl9pPr indent="-317500" lvl="8" marL="4114800">
              <a:lnSpc>
                <a:spcPct val="100000"/>
              </a:lnSpc>
              <a:spcBef>
                <a:spcPts val="0"/>
              </a:spcBef>
              <a:spcAft>
                <a:spcPts val="0"/>
              </a:spcAft>
              <a:buClr>
                <a:srgbClr val="142850"/>
              </a:buClr>
              <a:buSzPts val="1400"/>
              <a:buFont typeface="Quicksand"/>
              <a:buChar char="■"/>
              <a:defRPr>
                <a:solidFill>
                  <a:srgbClr val="142850"/>
                </a:solidFill>
                <a:latin typeface="Quicksand"/>
                <a:ea typeface="Quicksand"/>
                <a:cs typeface="Quicksand"/>
                <a:sym typeface="Quicksand"/>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40">
          <p15:clr>
            <a:srgbClr val="EA4335"/>
          </p15:clr>
        </p15:guide>
        <p15:guide id="2" pos="454">
          <p15:clr>
            <a:srgbClr val="EA4335"/>
          </p15:clr>
        </p15:guide>
        <p15:guide id="3" orient="horz" pos="2900">
          <p15:clr>
            <a:srgbClr val="EA4335"/>
          </p15:clr>
        </p15:guide>
        <p15:guide id="4" pos="5306">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youtu.be/dME0cVVIyZM" TargetMode="External"/><Relationship Id="rId4" Type="http://schemas.openxmlformats.org/officeDocument/2006/relationships/hyperlink" Target="http://www.youtube.com/watch?v=dME0cVVIyZM" TargetMode="External"/><Relationship Id="rId5" Type="http://schemas.openxmlformats.org/officeDocument/2006/relationships/image" Target="../media/image2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www.youtube.com/watch?v=SkaOTjCI2Ac" TargetMode="External"/><Relationship Id="rId4" Type="http://schemas.openxmlformats.org/officeDocument/2006/relationships/image" Target="../media/image2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www.youtube.com/watch?v=cEivA1VKOS8" TargetMode="External"/><Relationship Id="rId4" Type="http://schemas.openxmlformats.org/officeDocument/2006/relationships/image" Target="../media/image2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www.youtube.com/watch?v=_OmyfqfxLYo" TargetMode="External"/><Relationship Id="rId4" Type="http://schemas.openxmlformats.org/officeDocument/2006/relationships/image" Target="../media/image3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www.youtube.com/watch?v=VdbWbe6Cp2k" TargetMode="External"/><Relationship Id="rId4" Type="http://schemas.openxmlformats.org/officeDocument/2006/relationships/image" Target="../media/image3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xml"/><Relationship Id="rId3"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33"/>
          <p:cNvSpPr txBox="1"/>
          <p:nvPr>
            <p:ph type="ctrTitle"/>
          </p:nvPr>
        </p:nvSpPr>
        <p:spPr>
          <a:xfrm>
            <a:off x="5117850" y="1407400"/>
            <a:ext cx="3684900" cy="2848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Le Carnaval de Québec</a:t>
            </a:r>
            <a:endParaRPr/>
          </a:p>
        </p:txBody>
      </p:sp>
      <p:pic>
        <p:nvPicPr>
          <p:cNvPr id="148" name="Google Shape;148;p33"/>
          <p:cNvPicPr preferRelativeResize="0"/>
          <p:nvPr/>
        </p:nvPicPr>
        <p:blipFill>
          <a:blip r:embed="rId3">
            <a:alphaModFix/>
          </a:blip>
          <a:stretch>
            <a:fillRect/>
          </a:stretch>
        </p:blipFill>
        <p:spPr>
          <a:xfrm>
            <a:off x="0" y="2151333"/>
            <a:ext cx="4572024" cy="2967042"/>
          </a:xfrm>
          <a:prstGeom prst="rect">
            <a:avLst/>
          </a:prstGeom>
          <a:noFill/>
          <a:ln>
            <a:noFill/>
          </a:ln>
        </p:spPr>
      </p:pic>
      <p:sp>
        <p:nvSpPr>
          <p:cNvPr id="149" name="Google Shape;149;p33"/>
          <p:cNvSpPr txBox="1"/>
          <p:nvPr/>
        </p:nvSpPr>
        <p:spPr>
          <a:xfrm>
            <a:off x="152400" y="152400"/>
            <a:ext cx="4346400" cy="923400"/>
          </a:xfrm>
          <a:prstGeom prst="rect">
            <a:avLst/>
          </a:prstGeom>
          <a:noFill/>
          <a:ln>
            <a:noFill/>
          </a:ln>
        </p:spPr>
        <p:txBody>
          <a:bodyPr anchorCtr="0" anchor="t" bIns="91425" lIns="91425" spcFirstLastPara="1" rIns="91425" wrap="square" tIns="91425">
            <a:spAutoFit/>
          </a:bodyPr>
          <a:lstStyle/>
          <a:p>
            <a:pPr indent="0" lvl="0" marL="0" rtl="0" algn="r">
              <a:lnSpc>
                <a:spcPct val="80000"/>
              </a:lnSpc>
              <a:spcBef>
                <a:spcPts val="0"/>
              </a:spcBef>
              <a:spcAft>
                <a:spcPts val="0"/>
              </a:spcAft>
              <a:buNone/>
            </a:pPr>
            <a:r>
              <a:rPr lang="en" sz="6000">
                <a:solidFill>
                  <a:schemeClr val="dk1"/>
                </a:solidFill>
                <a:latin typeface="Caveat Brush"/>
                <a:ea typeface="Caveat Brush"/>
                <a:cs typeface="Caveat Brush"/>
                <a:sym typeface="Caveat Brush"/>
              </a:rPr>
              <a:t>Cultural Study: </a:t>
            </a:r>
            <a:endParaRPr sz="6000">
              <a:solidFill>
                <a:schemeClr val="dk1"/>
              </a:solidFill>
              <a:latin typeface="Caveat Brush"/>
              <a:ea typeface="Caveat Brush"/>
              <a:cs typeface="Caveat Brush"/>
              <a:sym typeface="Caveat Brush"/>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34"/>
          <p:cNvSpPr txBox="1"/>
          <p:nvPr>
            <p:ph type="title"/>
          </p:nvPr>
        </p:nvSpPr>
        <p:spPr>
          <a:xfrm>
            <a:off x="6044025" y="104250"/>
            <a:ext cx="2935800" cy="87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Le Vocabulaire</a:t>
            </a:r>
            <a:endParaRPr/>
          </a:p>
        </p:txBody>
      </p:sp>
      <p:sp>
        <p:nvSpPr>
          <p:cNvPr id="155" name="Google Shape;155;p34"/>
          <p:cNvSpPr txBox="1"/>
          <p:nvPr>
            <p:ph idx="1" type="body"/>
          </p:nvPr>
        </p:nvSpPr>
        <p:spPr>
          <a:xfrm>
            <a:off x="354300" y="434700"/>
            <a:ext cx="6374400" cy="4549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30394B"/>
                </a:solidFill>
              </a:rPr>
              <a:t>Carnival - le carnaval </a:t>
            </a:r>
            <a:endParaRPr b="1" sz="2000">
              <a:solidFill>
                <a:srgbClr val="30394B"/>
              </a:solidFill>
            </a:endParaRPr>
          </a:p>
          <a:p>
            <a:pPr indent="0" lvl="0" marL="0" rtl="0" algn="l">
              <a:spcBef>
                <a:spcPts val="0"/>
              </a:spcBef>
              <a:spcAft>
                <a:spcPts val="0"/>
              </a:spcAft>
              <a:buNone/>
            </a:pPr>
            <a:r>
              <a:rPr b="1" lang="en" sz="2000">
                <a:solidFill>
                  <a:srgbClr val="30394B"/>
                </a:solidFill>
              </a:rPr>
              <a:t>Le Bonhomme Carnaval </a:t>
            </a:r>
            <a:endParaRPr b="1" sz="2000">
              <a:solidFill>
                <a:srgbClr val="30394B"/>
              </a:solidFill>
            </a:endParaRPr>
          </a:p>
          <a:p>
            <a:pPr indent="0" lvl="0" marL="0" rtl="0" algn="l">
              <a:spcBef>
                <a:spcPts val="0"/>
              </a:spcBef>
              <a:spcAft>
                <a:spcPts val="0"/>
              </a:spcAft>
              <a:buNone/>
            </a:pPr>
            <a:r>
              <a:rPr b="1" lang="en" sz="2000">
                <a:solidFill>
                  <a:srgbClr val="30394B"/>
                </a:solidFill>
              </a:rPr>
              <a:t>costume - un costume 		</a:t>
            </a:r>
            <a:endParaRPr b="1" sz="2000">
              <a:solidFill>
                <a:srgbClr val="30394B"/>
              </a:solidFill>
            </a:endParaRPr>
          </a:p>
          <a:p>
            <a:pPr indent="0" lvl="0" marL="0" rtl="0" algn="l">
              <a:spcBef>
                <a:spcPts val="0"/>
              </a:spcBef>
              <a:spcAft>
                <a:spcPts val="0"/>
              </a:spcAft>
              <a:buNone/>
            </a:pPr>
            <a:r>
              <a:rPr b="1" lang="en" sz="2000">
                <a:solidFill>
                  <a:srgbClr val="30394B"/>
                </a:solidFill>
              </a:rPr>
              <a:t>parade - un défilé </a:t>
            </a:r>
            <a:endParaRPr b="1" sz="2000">
              <a:solidFill>
                <a:srgbClr val="30394B"/>
              </a:solidFill>
            </a:endParaRPr>
          </a:p>
          <a:p>
            <a:pPr indent="0" lvl="0" marL="0" rtl="0" algn="l">
              <a:spcBef>
                <a:spcPts val="0"/>
              </a:spcBef>
              <a:spcAft>
                <a:spcPts val="0"/>
              </a:spcAft>
              <a:buNone/>
            </a:pPr>
            <a:r>
              <a:rPr b="1" lang="en" sz="2000">
                <a:solidFill>
                  <a:srgbClr val="30394B"/>
                </a:solidFill>
              </a:rPr>
              <a:t>canoe - un canot </a:t>
            </a:r>
            <a:endParaRPr b="1" sz="2000">
              <a:solidFill>
                <a:srgbClr val="30394B"/>
              </a:solidFill>
            </a:endParaRPr>
          </a:p>
          <a:p>
            <a:pPr indent="0" lvl="0" marL="0" rtl="0" algn="l">
              <a:spcBef>
                <a:spcPts val="0"/>
              </a:spcBef>
              <a:spcAft>
                <a:spcPts val="0"/>
              </a:spcAft>
              <a:buNone/>
            </a:pPr>
            <a:r>
              <a:rPr b="1" lang="en" sz="2000">
                <a:solidFill>
                  <a:srgbClr val="30394B"/>
                </a:solidFill>
              </a:rPr>
              <a:t>Queen - une reine </a:t>
            </a:r>
            <a:endParaRPr b="1" sz="2000">
              <a:solidFill>
                <a:srgbClr val="30394B"/>
              </a:solidFill>
            </a:endParaRPr>
          </a:p>
          <a:p>
            <a:pPr indent="0" lvl="0" marL="0" rtl="0" algn="l">
              <a:spcBef>
                <a:spcPts val="0"/>
              </a:spcBef>
              <a:spcAft>
                <a:spcPts val="0"/>
              </a:spcAft>
              <a:buNone/>
            </a:pPr>
            <a:r>
              <a:rPr b="1" lang="en" sz="2000">
                <a:solidFill>
                  <a:srgbClr val="30394B"/>
                </a:solidFill>
              </a:rPr>
              <a:t>ice - la glace 				</a:t>
            </a:r>
            <a:endParaRPr b="1" sz="2000">
              <a:solidFill>
                <a:srgbClr val="30394B"/>
              </a:solidFill>
            </a:endParaRPr>
          </a:p>
          <a:p>
            <a:pPr indent="0" lvl="0" marL="0" rtl="0" algn="l">
              <a:spcBef>
                <a:spcPts val="0"/>
              </a:spcBef>
              <a:spcAft>
                <a:spcPts val="0"/>
              </a:spcAft>
              <a:buNone/>
            </a:pPr>
            <a:r>
              <a:rPr b="1" lang="en" sz="2000">
                <a:solidFill>
                  <a:srgbClr val="30394B"/>
                </a:solidFill>
              </a:rPr>
              <a:t>ice palace - le palais de glace</a:t>
            </a:r>
            <a:endParaRPr b="1" sz="2000">
              <a:solidFill>
                <a:srgbClr val="30394B"/>
              </a:solidFill>
            </a:endParaRPr>
          </a:p>
          <a:p>
            <a:pPr indent="0" lvl="0" marL="0" rtl="0" algn="l">
              <a:spcBef>
                <a:spcPts val="0"/>
              </a:spcBef>
              <a:spcAft>
                <a:spcPts val="0"/>
              </a:spcAft>
              <a:buNone/>
            </a:pPr>
            <a:r>
              <a:rPr b="1" lang="en" sz="2000">
                <a:solidFill>
                  <a:srgbClr val="30394B"/>
                </a:solidFill>
              </a:rPr>
              <a:t>ice sculpture - une sculpture de glace </a:t>
            </a:r>
            <a:endParaRPr b="1" sz="2000">
              <a:solidFill>
                <a:srgbClr val="30394B"/>
              </a:solidFill>
            </a:endParaRPr>
          </a:p>
          <a:p>
            <a:pPr indent="0" lvl="0" marL="0" rtl="0" algn="l">
              <a:spcBef>
                <a:spcPts val="0"/>
              </a:spcBef>
              <a:spcAft>
                <a:spcPts val="0"/>
              </a:spcAft>
              <a:buNone/>
            </a:pPr>
            <a:r>
              <a:rPr b="1" lang="en" sz="2000">
                <a:solidFill>
                  <a:srgbClr val="30394B"/>
                </a:solidFill>
              </a:rPr>
              <a:t>race - une course </a:t>
            </a:r>
            <a:endParaRPr b="1" sz="2000">
              <a:solidFill>
                <a:srgbClr val="30394B"/>
              </a:solidFill>
            </a:endParaRPr>
          </a:p>
          <a:p>
            <a:pPr indent="0" lvl="0" marL="0" rtl="0" algn="l">
              <a:spcBef>
                <a:spcPts val="0"/>
              </a:spcBef>
              <a:spcAft>
                <a:spcPts val="0"/>
              </a:spcAft>
              <a:buNone/>
            </a:pPr>
            <a:r>
              <a:rPr b="1" lang="en" sz="2000">
                <a:solidFill>
                  <a:srgbClr val="30394B"/>
                </a:solidFill>
              </a:rPr>
              <a:t>Saint Lawrence River - le (fleuve) Saint-Laurent </a:t>
            </a:r>
            <a:endParaRPr b="1" sz="2000">
              <a:solidFill>
                <a:srgbClr val="30394B"/>
              </a:solidFill>
            </a:endParaRPr>
          </a:p>
          <a:p>
            <a:pPr indent="0" lvl="0" marL="0" rtl="0" algn="l">
              <a:spcBef>
                <a:spcPts val="0"/>
              </a:spcBef>
              <a:spcAft>
                <a:spcPts val="0"/>
              </a:spcAft>
              <a:buNone/>
            </a:pPr>
            <a:r>
              <a:rPr b="1" lang="en" sz="2000">
                <a:solidFill>
                  <a:srgbClr val="30394B"/>
                </a:solidFill>
              </a:rPr>
              <a:t>hockey tournament - le tournoi de hockey </a:t>
            </a:r>
            <a:endParaRPr b="1" sz="2000">
              <a:solidFill>
                <a:srgbClr val="30394B"/>
              </a:solidFill>
            </a:endParaRPr>
          </a:p>
          <a:p>
            <a:pPr indent="0" lvl="0" marL="0" rtl="0" algn="l">
              <a:spcBef>
                <a:spcPts val="0"/>
              </a:spcBef>
              <a:spcAft>
                <a:spcPts val="0"/>
              </a:spcAft>
              <a:buNone/>
            </a:pPr>
            <a:r>
              <a:rPr b="1" lang="en" sz="2000">
                <a:solidFill>
                  <a:srgbClr val="30394B"/>
                </a:solidFill>
              </a:rPr>
              <a:t>snowshoes - les raquettes </a:t>
            </a:r>
            <a:endParaRPr b="1" sz="2000">
              <a:solidFill>
                <a:srgbClr val="30394B"/>
              </a:solidFill>
            </a:endParaRPr>
          </a:p>
          <a:p>
            <a:pPr indent="0" lvl="0" marL="0" rtl="0" algn="l">
              <a:spcBef>
                <a:spcPts val="0"/>
              </a:spcBef>
              <a:spcAft>
                <a:spcPts val="0"/>
              </a:spcAft>
              <a:buNone/>
            </a:pPr>
            <a:r>
              <a:rPr b="1" lang="en" sz="2000">
                <a:solidFill>
                  <a:srgbClr val="30394B"/>
                </a:solidFill>
              </a:rPr>
              <a:t>fireworks - les feux d'artifice </a:t>
            </a:r>
            <a:endParaRPr b="1" sz="2000">
              <a:solidFill>
                <a:srgbClr val="30394B"/>
              </a:solidFill>
            </a:endParaRPr>
          </a:p>
          <a:p>
            <a:pPr indent="0" lvl="0" marL="0" rtl="0" algn="l">
              <a:spcBef>
                <a:spcPts val="0"/>
              </a:spcBef>
              <a:spcAft>
                <a:spcPts val="0"/>
              </a:spcAft>
              <a:buNone/>
            </a:pPr>
            <a:r>
              <a:t/>
            </a:r>
            <a:endParaRPr b="1" sz="2000">
              <a:solidFill>
                <a:srgbClr val="30394B"/>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35"/>
          <p:cNvSpPr txBox="1"/>
          <p:nvPr>
            <p:ph type="title"/>
          </p:nvPr>
        </p:nvSpPr>
        <p:spPr>
          <a:xfrm>
            <a:off x="311700" y="253650"/>
            <a:ext cx="3681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Background</a:t>
            </a:r>
            <a:endParaRPr/>
          </a:p>
        </p:txBody>
      </p:sp>
      <p:sp>
        <p:nvSpPr>
          <p:cNvPr id="161" name="Google Shape;161;p35"/>
          <p:cNvSpPr txBox="1"/>
          <p:nvPr/>
        </p:nvSpPr>
        <p:spPr>
          <a:xfrm>
            <a:off x="311700" y="891250"/>
            <a:ext cx="4089900" cy="2359800"/>
          </a:xfrm>
          <a:prstGeom prst="rect">
            <a:avLst/>
          </a:prstGeom>
          <a:noFill/>
          <a:ln>
            <a:noFill/>
          </a:ln>
        </p:spPr>
        <p:txBody>
          <a:bodyPr anchorCtr="0" anchor="t" bIns="91425" lIns="91425" spcFirstLastPara="1" rIns="91425" wrap="square" tIns="91425">
            <a:normAutofit lnSpcReduction="10000"/>
          </a:bodyPr>
          <a:lstStyle/>
          <a:p>
            <a:pPr indent="-342900" lvl="0" marL="457200" rtl="0" algn="l">
              <a:lnSpc>
                <a:spcPct val="115000"/>
              </a:lnSpc>
              <a:spcBef>
                <a:spcPts val="0"/>
              </a:spcBef>
              <a:spcAft>
                <a:spcPts val="0"/>
              </a:spcAft>
              <a:buClr>
                <a:srgbClr val="000000"/>
              </a:buClr>
              <a:buSzPts val="1800"/>
              <a:buFont typeface="Quicksand"/>
              <a:buAutoNum type="arabicPeriod"/>
            </a:pPr>
            <a:r>
              <a:rPr lang="en" sz="1800">
                <a:solidFill>
                  <a:srgbClr val="000000"/>
                </a:solidFill>
                <a:latin typeface="Quicksand"/>
                <a:ea typeface="Quicksand"/>
                <a:cs typeface="Quicksand"/>
                <a:sym typeface="Quicksand"/>
              </a:rPr>
              <a:t>Write a few sentences about what you know about celebrations and holidays. </a:t>
            </a:r>
            <a:endParaRPr sz="1800">
              <a:solidFill>
                <a:srgbClr val="000000"/>
              </a:solidFill>
              <a:latin typeface="Quicksand"/>
              <a:ea typeface="Quicksand"/>
              <a:cs typeface="Quicksand"/>
              <a:sym typeface="Quicksand"/>
            </a:endParaRPr>
          </a:p>
          <a:p>
            <a:pPr indent="-342900" lvl="0" marL="457200" rtl="0" algn="l">
              <a:lnSpc>
                <a:spcPct val="115000"/>
              </a:lnSpc>
              <a:spcBef>
                <a:spcPts val="0"/>
              </a:spcBef>
              <a:spcAft>
                <a:spcPts val="0"/>
              </a:spcAft>
              <a:buClr>
                <a:srgbClr val="000000"/>
              </a:buClr>
              <a:buSzPts val="1800"/>
              <a:buFont typeface="Quicksand"/>
              <a:buAutoNum type="arabicPeriod"/>
            </a:pPr>
            <a:r>
              <a:rPr lang="en" sz="1800">
                <a:solidFill>
                  <a:srgbClr val="000000"/>
                </a:solidFill>
                <a:latin typeface="Quicksand"/>
                <a:ea typeface="Quicksand"/>
                <a:cs typeface="Quicksand"/>
                <a:sym typeface="Quicksand"/>
              </a:rPr>
              <a:t>Watch the following video and answer the questions below. </a:t>
            </a:r>
            <a:endParaRPr sz="1800">
              <a:solidFill>
                <a:srgbClr val="000000"/>
              </a:solidFill>
              <a:latin typeface="Quicksand"/>
              <a:ea typeface="Quicksand"/>
              <a:cs typeface="Quicksand"/>
              <a:sym typeface="Quicksand"/>
            </a:endParaRPr>
          </a:p>
          <a:p>
            <a:pPr indent="0" lvl="0" marL="0" rtl="0" algn="l">
              <a:lnSpc>
                <a:spcPct val="115000"/>
              </a:lnSpc>
              <a:spcBef>
                <a:spcPts val="0"/>
              </a:spcBef>
              <a:spcAft>
                <a:spcPts val="0"/>
              </a:spcAft>
              <a:buNone/>
            </a:pPr>
            <a:r>
              <a:rPr lang="en" sz="1100">
                <a:solidFill>
                  <a:srgbClr val="000000"/>
                </a:solidFill>
                <a:highlight>
                  <a:srgbClr val="FFFFFF"/>
                </a:highlight>
                <a:latin typeface="Quicksand"/>
                <a:ea typeface="Quicksand"/>
                <a:cs typeface="Quicksand"/>
                <a:sym typeface="Quicksand"/>
              </a:rPr>
              <a:t> </a:t>
            </a:r>
            <a:endParaRPr sz="1100">
              <a:solidFill>
                <a:srgbClr val="000000"/>
              </a:solidFill>
              <a:highlight>
                <a:srgbClr val="FFFFFF"/>
              </a:highlight>
              <a:latin typeface="Quicksand"/>
              <a:ea typeface="Quicksand"/>
              <a:cs typeface="Quicksand"/>
              <a:sym typeface="Quicksand"/>
            </a:endParaRPr>
          </a:p>
          <a:p>
            <a:pPr indent="0" lvl="0" marL="0" rtl="0" algn="l">
              <a:lnSpc>
                <a:spcPct val="115000"/>
              </a:lnSpc>
              <a:spcBef>
                <a:spcPts val="0"/>
              </a:spcBef>
              <a:spcAft>
                <a:spcPts val="0"/>
              </a:spcAft>
              <a:buNone/>
            </a:pPr>
            <a:r>
              <a:rPr lang="en" sz="1628" u="sng">
                <a:solidFill>
                  <a:srgbClr val="0097A7"/>
                </a:solidFill>
                <a:latin typeface="Quicksand"/>
                <a:ea typeface="Quicksand"/>
                <a:cs typeface="Quicksand"/>
                <a:sym typeface="Quicksand"/>
                <a:hlinkClick r:id="rId3">
                  <a:extLst>
                    <a:ext uri="{A12FA001-AC4F-418D-AE19-62706E023703}">
                      <ahyp:hlinkClr val="tx"/>
                    </a:ext>
                  </a:extLst>
                </a:hlinkClick>
              </a:rPr>
              <a:t>CARNAVAL DE QUÉBEC | Quebec City Winter Carnival</a:t>
            </a:r>
            <a:r>
              <a:rPr lang="en" sz="1628">
                <a:solidFill>
                  <a:srgbClr val="000000"/>
                </a:solidFill>
                <a:latin typeface="Quicksand"/>
                <a:ea typeface="Quicksand"/>
                <a:cs typeface="Quicksand"/>
                <a:sym typeface="Quicksand"/>
              </a:rPr>
              <a:t> </a:t>
            </a:r>
            <a:endParaRPr sz="1900">
              <a:solidFill>
                <a:srgbClr val="595959"/>
              </a:solidFill>
              <a:latin typeface="Quicksand"/>
              <a:ea typeface="Quicksand"/>
              <a:cs typeface="Quicksand"/>
              <a:sym typeface="Quicksand"/>
            </a:endParaRPr>
          </a:p>
        </p:txBody>
      </p:sp>
      <p:pic>
        <p:nvPicPr>
          <p:cNvPr descr="This past weekend we had the privilege of taking part in the Quebec City Winter Carnival (Carnaval de Québec). As the premier winter festival in Canada (and one of the largest in the world) it is an annual event that brings in hundreds of thousands of participants willing to brave the cold. Bonhomme, the jolly face of Carnaval, represents the appeal of the festival for both younger and older generations by giving warm bear hugs to children while cracking witty jokes with adults. &#10;&#10;GEAR WE USE&#10;Olympus OM-D E-M5 II: http://amzn.to/1OchS7t&#10;Canon G7X: http://amzn.to/1YdjsYX &#10;Olympus 14-150mm II Lens: http://amzn.to/1Y79zeM &#10;Rode Video Mic GO: http://amzn.to/1WDKtVM &#10;Joby Gorilla Pod: http://amzn.to/1PgoY5F &#10;SanDisk 16GB Extreme Pro: http://amzn.to/25KEErs &#10;&#10;SOCIAL MEDIA &amp; TRAVEL BLOGS&#10;&#10;AUDREY:&#10;blog: http://thatbackpacker.com/&#10;instagram: https://www.instagram.com/thatbackpacker/&#10;facebook: https://www.facebook.com/thatbackpacker&#10;twitter: https://twitter.com/ThatBackpacker &#10;&#10;SAMUEL:&#10;blog: http://nomadicsamuel.com/ &#10;facebook: https://www.facebook.com/nomadicsamuel &#10;twitter: https://twitter.com/NomadicSamuel&#10;instragram: https://www.instagram.com/nomadicsamuel/&#10;&#10;During our full day of embracing everything Winter Carnival has to offer we had the opportunity to go dog sledding, ice fishing, horse-drawn sleighing and tobogganing. To warm up we devoured peanut butter and chocolate laden BeaverTails and grilled fish while sipping on hot chocolate and Caribou (a sweet Québécois alcoholic beverage composed of red wine, hard liquor and maple syrup). We noticed families and couples enjoying cross country skiing, hockey, sledding, tubing and human Foosball. If that wasn't enough the impressive ice sculptures, dotted all over the grounds, are magnificent pieces of art that can be admired up close or from a distance; some pieces were being designed/carved right before our very eyes. Overall, we thoroughly enjoyed Quebec City Winter Carnival and left wondering why more destinations around the world don't embrace winter the way Quebec City does!      &#10;&#10;CARNAVAL DE QUÉBEC | Quebec City Winter Carnival Travel Video Transcript:&#10;&#10;Welcome to Quebec City! We are here in the winter capital of the world. And it is carnival which means everyone is out embracing the cold and embracing the winter fun.&#10;&#10;Alright, so what are we doing next? We're going to be doing something I've wanted to do for years. We're going to dog sledding! Woo!&#10;&#10;Go, puppies go!&#10;&#10;Steer it.&#10;&#10;Go, puppies!&#10;&#10;Good puppies.&#10;&#10;Come on, puppies.&#10;&#10;We're going ice fishing. We're going to be catching our lunch today.&#10;&#10;Ready to fish? I'm ready. I've got my bait. I've got my fishing rod. Let's do this.&#10;&#10;They ate your bait.&#10;&#10;They ate it and didn't come up.&#10;&#10;Let's go get some more.&#10;&#10;That is not very good fishing.&#10;&#10;I know. That's really bad fishing.&#10;&#10;Okay, round two. Let's get ourselves a fish.&#10;&#10;Oh, we have a fish and I feel kind of bad.&#10;&#10;We got one.&#10;&#10;I know I eat fish but I feel a little guilty right now.&#10;&#10;Now it is time to cook it.&#10;&#10;Lunch, right here.&#10;&#10;Just warming up.&#10;&#10;Here is our catch of the day. This is the big reveal. You can see the steam coming off.&#10;&#10;That smells really nice. I know, I think they've put seasonings on it. Oh, yeah. That looks good.&#10;&#10;Have it. Oh, I can't see. The smoke is going in my eyes. Alright, first bite.&#10;&#10;Mmmm.&#10;&#10;How is it? That's amazing.&#10;&#10;Can you look at the camera?&#10;&#10;They put some onions and spices inside and a little bit of butter. It's really good.&#10;&#10;I think it is time for a romantic sleigh ride for two.&#10;&#10;So right now we're getting ready to go inside Bonhomme's ice palace. Let's go visit him.&#10;&#10;I even once went to Mexico. It's a little bit warm. When I got there I was about eight feet as I am usually and when I came back I was five foot four.&#10;&#10;I melted a little bit.&#10;&#10;Is that a video? Let's do something memorable.&#10;&#10;Hello, my friends from Kingston. We're with Audrey right now. We invite you to come to the biggest winter carnival in the world in Quebec City. I love you all and wish you a Joyeux Carnaval.&#10;&#10;I don't know about you but I'm getting hungry. It's time for a Beavertail. &#10;&#10;It looks like a few other people have the same idea.&#10;&#10;They have a Reese's pieces beavertail. I think that is the one I'm getting.&#10;&#10;Oh my, what do we have here? Reese's pieces Beavertail with chocolate and peanut butter and a hot chocolate because I really need to warm up.&#10;&#10;Show me that Reese's Pieces Beavertail. Oh, my gosh that looks amazing. I wish I could capture the smell on video.&#10;&#10;Alright, unfortunately all things come to an end. We've had an absolutely marvelous day out here at the carnaval. It's been so memorable. Now it's time to go home and warm up.&#10;&#10;This is part of our Travel in Canada series.  We're making a series of videos showcasing Canadian culture, Canadian arts, Canadian foods, Canadian religion, Canadian cuisine and Canadian people.  &#10;&#10;Music in this video courtesy of Audio Network" id="162" name="Google Shape;162;p35" title="CARNAVAL DE QUÉBEC | Quebec City Winter Carnival">
            <a:hlinkClick r:id="rId4"/>
          </p:cNvPr>
          <p:cNvPicPr preferRelativeResize="0"/>
          <p:nvPr/>
        </p:nvPicPr>
        <p:blipFill>
          <a:blip r:embed="rId5">
            <a:alphaModFix/>
          </a:blip>
          <a:stretch>
            <a:fillRect/>
          </a:stretch>
        </p:blipFill>
        <p:spPr>
          <a:xfrm>
            <a:off x="4572025" y="0"/>
            <a:ext cx="4572000" cy="3429000"/>
          </a:xfrm>
          <a:prstGeom prst="rect">
            <a:avLst/>
          </a:prstGeom>
          <a:noFill/>
          <a:ln>
            <a:noFill/>
          </a:ln>
        </p:spPr>
      </p:pic>
      <p:sp>
        <p:nvSpPr>
          <p:cNvPr id="163" name="Google Shape;163;p35"/>
          <p:cNvSpPr txBox="1"/>
          <p:nvPr/>
        </p:nvSpPr>
        <p:spPr>
          <a:xfrm>
            <a:off x="215175" y="3251175"/>
            <a:ext cx="8517900" cy="1822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900">
                <a:solidFill>
                  <a:srgbClr val="000000"/>
                </a:solidFill>
                <a:latin typeface="Quicksand"/>
                <a:ea typeface="Quicksand"/>
                <a:cs typeface="Quicksand"/>
                <a:sym typeface="Quicksand"/>
              </a:rPr>
              <a:t>Questions: </a:t>
            </a:r>
            <a:endParaRPr b="1" sz="1900">
              <a:solidFill>
                <a:srgbClr val="000000"/>
              </a:solidFill>
              <a:latin typeface="Quicksand"/>
              <a:ea typeface="Quicksand"/>
              <a:cs typeface="Quicksand"/>
              <a:sym typeface="Quicksand"/>
            </a:endParaRPr>
          </a:p>
          <a:p>
            <a:pPr indent="-349250" lvl="0" marL="457200" rtl="0" algn="l">
              <a:lnSpc>
                <a:spcPct val="115000"/>
              </a:lnSpc>
              <a:spcBef>
                <a:spcPts val="0"/>
              </a:spcBef>
              <a:spcAft>
                <a:spcPts val="0"/>
              </a:spcAft>
              <a:buClr>
                <a:srgbClr val="000000"/>
              </a:buClr>
              <a:buSzPts val="1900"/>
              <a:buFont typeface="Calibri"/>
              <a:buAutoNum type="arabicPeriod"/>
            </a:pPr>
            <a:r>
              <a:rPr b="1" lang="en" sz="1900">
                <a:solidFill>
                  <a:srgbClr val="000000"/>
                </a:solidFill>
                <a:latin typeface="Quicksand"/>
                <a:ea typeface="Quicksand"/>
                <a:cs typeface="Quicksand"/>
                <a:sym typeface="Quicksand"/>
              </a:rPr>
              <a:t>Where Does Carnival take place?</a:t>
            </a:r>
            <a:r>
              <a:rPr lang="en" sz="1900">
                <a:solidFill>
                  <a:srgbClr val="000000"/>
                </a:solidFill>
                <a:latin typeface="Quicksand"/>
                <a:ea typeface="Quicksand"/>
                <a:cs typeface="Quicksand"/>
                <a:sym typeface="Quicksand"/>
              </a:rPr>
              <a:t> </a:t>
            </a:r>
            <a:endParaRPr sz="1900">
              <a:solidFill>
                <a:srgbClr val="000000"/>
              </a:solidFill>
              <a:latin typeface="Quicksand"/>
              <a:ea typeface="Quicksand"/>
              <a:cs typeface="Quicksand"/>
              <a:sym typeface="Quicksand"/>
            </a:endParaRPr>
          </a:p>
          <a:p>
            <a:pPr indent="-349250" lvl="0" marL="457200" rtl="0" algn="l">
              <a:lnSpc>
                <a:spcPct val="115000"/>
              </a:lnSpc>
              <a:spcBef>
                <a:spcPts val="0"/>
              </a:spcBef>
              <a:spcAft>
                <a:spcPts val="0"/>
              </a:spcAft>
              <a:buClr>
                <a:srgbClr val="000000"/>
              </a:buClr>
              <a:buSzPts val="1900"/>
              <a:buFont typeface="Calibri"/>
              <a:buAutoNum type="arabicPeriod"/>
            </a:pPr>
            <a:r>
              <a:rPr lang="en" sz="1900">
                <a:solidFill>
                  <a:srgbClr val="000000"/>
                </a:solidFill>
                <a:latin typeface="Quicksand"/>
                <a:ea typeface="Quicksand"/>
                <a:cs typeface="Quicksand"/>
                <a:sym typeface="Quicksand"/>
              </a:rPr>
              <a:t> </a:t>
            </a:r>
            <a:r>
              <a:rPr b="1" lang="en" sz="1900">
                <a:solidFill>
                  <a:srgbClr val="000000"/>
                </a:solidFill>
                <a:latin typeface="Quicksand"/>
                <a:ea typeface="Quicksand"/>
                <a:cs typeface="Quicksand"/>
                <a:sym typeface="Quicksand"/>
              </a:rPr>
              <a:t>Le Carnaval de Quebec is the ____ winter carnival in the world.</a:t>
            </a:r>
            <a:r>
              <a:rPr lang="en" sz="1900">
                <a:solidFill>
                  <a:srgbClr val="000000"/>
                </a:solidFill>
                <a:latin typeface="Quicksand"/>
                <a:ea typeface="Quicksand"/>
                <a:cs typeface="Quicksand"/>
                <a:sym typeface="Quicksand"/>
              </a:rPr>
              <a:t> </a:t>
            </a:r>
            <a:endParaRPr sz="1900">
              <a:solidFill>
                <a:srgbClr val="000000"/>
              </a:solidFill>
              <a:latin typeface="Quicksand"/>
              <a:ea typeface="Quicksand"/>
              <a:cs typeface="Quicksand"/>
              <a:sym typeface="Quicksand"/>
            </a:endParaRPr>
          </a:p>
          <a:p>
            <a:pPr indent="-349250" lvl="0" marL="457200" rtl="0" algn="l">
              <a:lnSpc>
                <a:spcPct val="115000"/>
              </a:lnSpc>
              <a:spcBef>
                <a:spcPts val="0"/>
              </a:spcBef>
              <a:spcAft>
                <a:spcPts val="0"/>
              </a:spcAft>
              <a:buClr>
                <a:srgbClr val="000000"/>
              </a:buClr>
              <a:buSzPts val="1900"/>
              <a:buFont typeface="Calibri"/>
              <a:buAutoNum type="arabicPeriod"/>
            </a:pPr>
            <a:r>
              <a:rPr b="1" lang="en" sz="1900">
                <a:solidFill>
                  <a:srgbClr val="000000"/>
                </a:solidFill>
                <a:latin typeface="Quicksand"/>
                <a:ea typeface="Quicksand"/>
                <a:cs typeface="Quicksand"/>
                <a:sym typeface="Quicksand"/>
              </a:rPr>
              <a:t>Name five activities that you see</a:t>
            </a:r>
            <a:r>
              <a:rPr lang="en" sz="1900">
                <a:solidFill>
                  <a:srgbClr val="000000"/>
                </a:solidFill>
                <a:latin typeface="Quicksand"/>
                <a:ea typeface="Quicksand"/>
                <a:cs typeface="Quicksand"/>
                <a:sym typeface="Quicksand"/>
              </a:rPr>
              <a:t> </a:t>
            </a:r>
            <a:endParaRPr sz="1900">
              <a:solidFill>
                <a:srgbClr val="000000"/>
              </a:solidFill>
              <a:latin typeface="Quicksand"/>
              <a:ea typeface="Quicksand"/>
              <a:cs typeface="Quicksand"/>
              <a:sym typeface="Quicksand"/>
            </a:endParaRPr>
          </a:p>
          <a:p>
            <a:pPr indent="-349250" lvl="0" marL="457200" rtl="0" algn="l">
              <a:lnSpc>
                <a:spcPct val="115000"/>
              </a:lnSpc>
              <a:spcBef>
                <a:spcPts val="0"/>
              </a:spcBef>
              <a:spcAft>
                <a:spcPts val="0"/>
              </a:spcAft>
              <a:buClr>
                <a:srgbClr val="000000"/>
              </a:buClr>
              <a:buSzPts val="1900"/>
              <a:buFont typeface="Calibri"/>
              <a:buAutoNum type="arabicPeriod"/>
            </a:pPr>
            <a:r>
              <a:rPr b="1" lang="en" sz="1900">
                <a:solidFill>
                  <a:srgbClr val="000000"/>
                </a:solidFill>
                <a:latin typeface="Quicksand"/>
                <a:ea typeface="Quicksand"/>
                <a:cs typeface="Quicksand"/>
                <a:sym typeface="Quicksand"/>
              </a:rPr>
              <a:t>Of all the activities that you see which would you like to try?  Why?</a:t>
            </a:r>
            <a:r>
              <a:rPr lang="en" sz="1900">
                <a:solidFill>
                  <a:srgbClr val="000000"/>
                </a:solidFill>
                <a:latin typeface="Quicksand"/>
                <a:ea typeface="Quicksand"/>
                <a:cs typeface="Quicksand"/>
                <a:sym typeface="Quicksand"/>
              </a:rPr>
              <a:t> </a:t>
            </a:r>
            <a:endParaRPr sz="1900">
              <a:latin typeface="Quicksand"/>
              <a:ea typeface="Quicksand"/>
              <a:cs typeface="Quicksand"/>
              <a:sym typeface="Quicksan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6"/>
          <p:cNvSpPr txBox="1"/>
          <p:nvPr>
            <p:ph type="title"/>
          </p:nvPr>
        </p:nvSpPr>
        <p:spPr>
          <a:xfrm>
            <a:off x="235500" y="177450"/>
            <a:ext cx="51897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Activité 1: Le Defile de Nuit </a:t>
            </a:r>
            <a:endParaRPr/>
          </a:p>
        </p:txBody>
      </p:sp>
      <p:sp>
        <p:nvSpPr>
          <p:cNvPr id="169" name="Google Shape;169;p36"/>
          <p:cNvSpPr txBox="1"/>
          <p:nvPr/>
        </p:nvSpPr>
        <p:spPr>
          <a:xfrm>
            <a:off x="311700" y="891250"/>
            <a:ext cx="4758000" cy="23598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lang="en" sz="2100">
                <a:latin typeface="Quicksand"/>
                <a:ea typeface="Quicksand"/>
                <a:cs typeface="Quicksand"/>
                <a:sym typeface="Quicksand"/>
              </a:rPr>
              <a:t>The opening of Carnaval starts with a beautiful Parade called  "le defilé de nuit".  Watch the video of the parade and answer the questions below.</a:t>
            </a:r>
            <a:endParaRPr sz="2200">
              <a:solidFill>
                <a:srgbClr val="595959"/>
              </a:solidFill>
              <a:latin typeface="Quicksand"/>
              <a:ea typeface="Quicksand"/>
              <a:cs typeface="Quicksand"/>
              <a:sym typeface="Quicksand"/>
            </a:endParaRPr>
          </a:p>
        </p:txBody>
      </p:sp>
      <p:sp>
        <p:nvSpPr>
          <p:cNvPr id="170" name="Google Shape;170;p36"/>
          <p:cNvSpPr txBox="1"/>
          <p:nvPr/>
        </p:nvSpPr>
        <p:spPr>
          <a:xfrm>
            <a:off x="215175" y="2952225"/>
            <a:ext cx="8586900" cy="2158800"/>
          </a:xfrm>
          <a:prstGeom prst="rect">
            <a:avLst/>
          </a:prstGeom>
          <a:noFill/>
          <a:ln>
            <a:noFill/>
          </a:ln>
        </p:spPr>
        <p:txBody>
          <a:bodyPr anchorCtr="0" anchor="t" bIns="91425" lIns="91425" spcFirstLastPara="1" rIns="91425" wrap="square" tIns="91425">
            <a:spAutoFit/>
          </a:bodyPr>
          <a:lstStyle/>
          <a:p>
            <a:pPr indent="-349250" lvl="0" marL="457200" rtl="0" algn="l">
              <a:lnSpc>
                <a:spcPct val="115000"/>
              </a:lnSpc>
              <a:spcBef>
                <a:spcPts val="0"/>
              </a:spcBef>
              <a:spcAft>
                <a:spcPts val="0"/>
              </a:spcAft>
              <a:buSzPts val="1900"/>
              <a:buFont typeface="Quicksand"/>
              <a:buAutoNum type="arabicPeriod"/>
            </a:pPr>
            <a:r>
              <a:rPr b="1" lang="en" sz="1900">
                <a:latin typeface="Quicksand"/>
                <a:ea typeface="Quicksand"/>
                <a:cs typeface="Quicksand"/>
                <a:sym typeface="Quicksand"/>
              </a:rPr>
              <a:t>What colours did you see in the parade? Name them in French. </a:t>
            </a:r>
            <a:endParaRPr b="1" sz="1900">
              <a:latin typeface="Quicksand"/>
              <a:ea typeface="Quicksand"/>
              <a:cs typeface="Quicksand"/>
              <a:sym typeface="Quicksand"/>
            </a:endParaRPr>
          </a:p>
          <a:p>
            <a:pPr indent="-349250" lvl="0" marL="457200" rtl="0" algn="l">
              <a:lnSpc>
                <a:spcPct val="115000"/>
              </a:lnSpc>
              <a:spcBef>
                <a:spcPts val="0"/>
              </a:spcBef>
              <a:spcAft>
                <a:spcPts val="0"/>
              </a:spcAft>
              <a:buSzPts val="1900"/>
              <a:buFont typeface="Quicksand"/>
              <a:buAutoNum type="arabicPeriod"/>
            </a:pPr>
            <a:r>
              <a:rPr b="1" lang="en" sz="1900">
                <a:latin typeface="Quicksand"/>
                <a:ea typeface="Quicksand"/>
                <a:cs typeface="Quicksand"/>
                <a:sym typeface="Quicksand"/>
              </a:rPr>
              <a:t>Why do you think the parade happens at night? </a:t>
            </a:r>
            <a:endParaRPr b="1" sz="1900">
              <a:latin typeface="Quicksand"/>
              <a:ea typeface="Quicksand"/>
              <a:cs typeface="Quicksand"/>
              <a:sym typeface="Quicksand"/>
            </a:endParaRPr>
          </a:p>
          <a:p>
            <a:pPr indent="-349250" lvl="0" marL="457200" rtl="0" algn="l">
              <a:lnSpc>
                <a:spcPct val="115000"/>
              </a:lnSpc>
              <a:spcBef>
                <a:spcPts val="0"/>
              </a:spcBef>
              <a:spcAft>
                <a:spcPts val="0"/>
              </a:spcAft>
              <a:buSzPts val="1900"/>
              <a:buFont typeface="Quicksand"/>
              <a:buAutoNum type="arabicPeriod"/>
            </a:pPr>
            <a:r>
              <a:rPr b="1" lang="en" sz="1900">
                <a:latin typeface="Quicksand"/>
                <a:ea typeface="Quicksand"/>
                <a:cs typeface="Quicksand"/>
                <a:sym typeface="Quicksand"/>
              </a:rPr>
              <a:t>Translate these words into English: </a:t>
            </a:r>
            <a:endParaRPr b="1" sz="1900">
              <a:latin typeface="Quicksand"/>
              <a:ea typeface="Quicksand"/>
              <a:cs typeface="Quicksand"/>
              <a:sym typeface="Quicksand"/>
            </a:endParaRPr>
          </a:p>
          <a:p>
            <a:pPr indent="0" lvl="0" marL="457200" rtl="0" algn="l">
              <a:lnSpc>
                <a:spcPct val="115000"/>
              </a:lnSpc>
              <a:spcBef>
                <a:spcPts val="0"/>
              </a:spcBef>
              <a:spcAft>
                <a:spcPts val="0"/>
              </a:spcAft>
              <a:buNone/>
            </a:pPr>
            <a:r>
              <a:rPr b="1" lang="en" sz="1900">
                <a:latin typeface="Quicksand"/>
                <a:ea typeface="Quicksand"/>
                <a:cs typeface="Quicksand"/>
                <a:sym typeface="Quicksand"/>
              </a:rPr>
              <a:t>les personnes = </a:t>
            </a:r>
            <a:endParaRPr b="1" sz="1900">
              <a:latin typeface="Quicksand"/>
              <a:ea typeface="Quicksand"/>
              <a:cs typeface="Quicksand"/>
              <a:sym typeface="Quicksand"/>
            </a:endParaRPr>
          </a:p>
          <a:p>
            <a:pPr indent="0" lvl="0" marL="457200" rtl="0" algn="l">
              <a:lnSpc>
                <a:spcPct val="115000"/>
              </a:lnSpc>
              <a:spcBef>
                <a:spcPts val="0"/>
              </a:spcBef>
              <a:spcAft>
                <a:spcPts val="0"/>
              </a:spcAft>
              <a:buNone/>
            </a:pPr>
            <a:r>
              <a:rPr b="1" lang="en" sz="1900">
                <a:latin typeface="Quicksand"/>
                <a:ea typeface="Quicksand"/>
                <a:cs typeface="Quicksand"/>
                <a:sym typeface="Quicksand"/>
              </a:rPr>
              <a:t>Les musiciens = </a:t>
            </a:r>
            <a:endParaRPr b="1" sz="1900">
              <a:latin typeface="Quicksand"/>
              <a:ea typeface="Quicksand"/>
              <a:cs typeface="Quicksand"/>
              <a:sym typeface="Quicksand"/>
            </a:endParaRPr>
          </a:p>
          <a:p>
            <a:pPr indent="0" lvl="0" marL="457200" rtl="0" algn="l">
              <a:lnSpc>
                <a:spcPct val="115000"/>
              </a:lnSpc>
              <a:spcBef>
                <a:spcPts val="0"/>
              </a:spcBef>
              <a:spcAft>
                <a:spcPts val="0"/>
              </a:spcAft>
              <a:buNone/>
            </a:pPr>
            <a:r>
              <a:rPr b="1" lang="en" sz="1900">
                <a:latin typeface="Quicksand"/>
                <a:ea typeface="Quicksand"/>
                <a:cs typeface="Quicksand"/>
                <a:sym typeface="Quicksand"/>
              </a:rPr>
              <a:t>Le chocolat chaud = </a:t>
            </a:r>
            <a:endParaRPr b="1" sz="1900">
              <a:latin typeface="Quicksand"/>
              <a:ea typeface="Quicksand"/>
              <a:cs typeface="Quicksand"/>
              <a:sym typeface="Quicksand"/>
            </a:endParaRPr>
          </a:p>
        </p:txBody>
      </p:sp>
      <p:pic>
        <p:nvPicPr>
          <p:cNvPr id="171" name="Google Shape;171;p36" title="Carnaval Québec 2017">
            <a:hlinkClick r:id="rId3"/>
          </p:cNvPr>
          <p:cNvPicPr preferRelativeResize="0"/>
          <p:nvPr/>
        </p:nvPicPr>
        <p:blipFill>
          <a:blip r:embed="rId4">
            <a:alphaModFix/>
          </a:blip>
          <a:stretch>
            <a:fillRect/>
          </a:stretch>
        </p:blipFill>
        <p:spPr>
          <a:xfrm>
            <a:off x="5425200" y="76200"/>
            <a:ext cx="3718825" cy="278911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1000"/>
                                        <p:tgtEl>
                                          <p:spTgt spid="1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37"/>
          <p:cNvSpPr txBox="1"/>
          <p:nvPr>
            <p:ph type="title"/>
          </p:nvPr>
        </p:nvSpPr>
        <p:spPr>
          <a:xfrm>
            <a:off x="235500" y="329850"/>
            <a:ext cx="5746500" cy="843900"/>
          </a:xfrm>
          <a:prstGeom prst="rect">
            <a:avLst/>
          </a:prstGeom>
        </p:spPr>
        <p:txBody>
          <a:bodyPr anchorCtr="0" anchor="ctr" bIns="91425" lIns="91425" spcFirstLastPara="1" rIns="91425" wrap="square" tIns="91425">
            <a:noAutofit/>
          </a:bodyPr>
          <a:lstStyle/>
          <a:p>
            <a:pPr indent="0" lvl="0" marL="0" rtl="0" algn="l">
              <a:lnSpc>
                <a:spcPct val="70000"/>
              </a:lnSpc>
              <a:spcBef>
                <a:spcPts val="0"/>
              </a:spcBef>
              <a:spcAft>
                <a:spcPts val="0"/>
              </a:spcAft>
              <a:buNone/>
            </a:pPr>
            <a:r>
              <a:rPr lang="en"/>
              <a:t>Activité 2: </a:t>
            </a:r>
            <a:br>
              <a:rPr lang="en"/>
            </a:br>
            <a:r>
              <a:rPr lang="en"/>
              <a:t>La course de canots</a:t>
            </a:r>
            <a:endParaRPr/>
          </a:p>
        </p:txBody>
      </p:sp>
      <p:sp>
        <p:nvSpPr>
          <p:cNvPr id="177" name="Google Shape;177;p37"/>
          <p:cNvSpPr txBox="1"/>
          <p:nvPr/>
        </p:nvSpPr>
        <p:spPr>
          <a:xfrm>
            <a:off x="159300" y="1196050"/>
            <a:ext cx="4758000" cy="1272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lang="en" sz="2000">
                <a:latin typeface="Quicksand"/>
                <a:ea typeface="Quicksand"/>
                <a:cs typeface="Quicksand"/>
                <a:sym typeface="Quicksand"/>
              </a:rPr>
              <a:t>Watch the video on la course de canots with Rick Mercer. Answer the questions below.</a:t>
            </a:r>
            <a:endParaRPr sz="2100">
              <a:solidFill>
                <a:srgbClr val="595959"/>
              </a:solidFill>
              <a:latin typeface="Quicksand"/>
              <a:ea typeface="Quicksand"/>
              <a:cs typeface="Quicksand"/>
              <a:sym typeface="Quicksand"/>
            </a:endParaRPr>
          </a:p>
        </p:txBody>
      </p:sp>
      <p:sp>
        <p:nvSpPr>
          <p:cNvPr id="178" name="Google Shape;178;p37"/>
          <p:cNvSpPr txBox="1"/>
          <p:nvPr/>
        </p:nvSpPr>
        <p:spPr>
          <a:xfrm>
            <a:off x="237900" y="2544775"/>
            <a:ext cx="8668200" cy="2366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100">
                <a:latin typeface="Quicksand"/>
                <a:ea typeface="Quicksand"/>
                <a:cs typeface="Quicksand"/>
                <a:sym typeface="Quicksand"/>
              </a:rPr>
              <a:t>Questions: </a:t>
            </a:r>
            <a:endParaRPr b="1" sz="2100">
              <a:latin typeface="Quicksand"/>
              <a:ea typeface="Quicksand"/>
              <a:cs typeface="Quicksand"/>
              <a:sym typeface="Quicksand"/>
            </a:endParaRPr>
          </a:p>
          <a:p>
            <a:pPr indent="-361950" lvl="0" marL="457200" rtl="0" algn="l">
              <a:lnSpc>
                <a:spcPct val="115000"/>
              </a:lnSpc>
              <a:spcBef>
                <a:spcPts val="0"/>
              </a:spcBef>
              <a:spcAft>
                <a:spcPts val="0"/>
              </a:spcAft>
              <a:buSzPts val="2100"/>
              <a:buFont typeface="Quicksand"/>
              <a:buAutoNum type="arabicPeriod"/>
            </a:pPr>
            <a:r>
              <a:rPr b="1" lang="en" sz="2100">
                <a:latin typeface="Quicksand"/>
                <a:ea typeface="Quicksand"/>
                <a:cs typeface="Quicksand"/>
                <a:sym typeface="Quicksand"/>
              </a:rPr>
              <a:t>On which river does the Canoe race take place? </a:t>
            </a:r>
            <a:endParaRPr b="1" sz="2100">
              <a:latin typeface="Quicksand"/>
              <a:ea typeface="Quicksand"/>
              <a:cs typeface="Quicksand"/>
              <a:sym typeface="Quicksand"/>
            </a:endParaRPr>
          </a:p>
          <a:p>
            <a:pPr indent="-361950" lvl="0" marL="457200" rtl="0" algn="l">
              <a:lnSpc>
                <a:spcPct val="115000"/>
              </a:lnSpc>
              <a:spcBef>
                <a:spcPts val="0"/>
              </a:spcBef>
              <a:spcAft>
                <a:spcPts val="0"/>
              </a:spcAft>
              <a:buSzPts val="2100"/>
              <a:buFont typeface="Quicksand"/>
              <a:buAutoNum type="arabicPeriod"/>
            </a:pPr>
            <a:r>
              <a:rPr b="1" lang="en" sz="2100">
                <a:latin typeface="Quicksand"/>
                <a:ea typeface="Quicksand"/>
                <a:cs typeface="Quicksand"/>
                <a:sym typeface="Quicksand"/>
              </a:rPr>
              <a:t>How far back does the race go?  It started before Quebec had what? </a:t>
            </a:r>
            <a:endParaRPr b="1" sz="2100">
              <a:latin typeface="Quicksand"/>
              <a:ea typeface="Quicksand"/>
              <a:cs typeface="Quicksand"/>
              <a:sym typeface="Quicksand"/>
            </a:endParaRPr>
          </a:p>
          <a:p>
            <a:pPr indent="-361950" lvl="0" marL="457200" rtl="0" algn="l">
              <a:lnSpc>
                <a:spcPct val="115000"/>
              </a:lnSpc>
              <a:spcBef>
                <a:spcPts val="0"/>
              </a:spcBef>
              <a:spcAft>
                <a:spcPts val="0"/>
              </a:spcAft>
              <a:buSzPts val="2100"/>
              <a:buFont typeface="Quicksand"/>
              <a:buAutoNum type="arabicPeriod"/>
            </a:pPr>
            <a:r>
              <a:rPr b="1" lang="en" sz="2100">
                <a:latin typeface="Quicksand"/>
                <a:ea typeface="Quicksand"/>
                <a:cs typeface="Quicksand"/>
                <a:sym typeface="Quicksand"/>
              </a:rPr>
              <a:t>What do they add to their soccer cleats? </a:t>
            </a:r>
            <a:endParaRPr b="1" sz="2100">
              <a:latin typeface="Quicksand"/>
              <a:ea typeface="Quicksand"/>
              <a:cs typeface="Quicksand"/>
              <a:sym typeface="Quicksand"/>
            </a:endParaRPr>
          </a:p>
          <a:p>
            <a:pPr indent="-361950" lvl="0" marL="457200" rtl="0" algn="l">
              <a:lnSpc>
                <a:spcPct val="115000"/>
              </a:lnSpc>
              <a:spcBef>
                <a:spcPts val="0"/>
              </a:spcBef>
              <a:spcAft>
                <a:spcPts val="0"/>
              </a:spcAft>
              <a:buSzPts val="2100"/>
              <a:buFont typeface="Quicksand"/>
              <a:buAutoNum type="arabicPeriod"/>
            </a:pPr>
            <a:r>
              <a:rPr b="1" lang="en" sz="2100">
                <a:latin typeface="Quicksand"/>
                <a:ea typeface="Quicksand"/>
                <a:cs typeface="Quicksand"/>
                <a:sym typeface="Quicksand"/>
              </a:rPr>
              <a:t>How many people are on each team? </a:t>
            </a:r>
            <a:endParaRPr b="1" sz="2100">
              <a:latin typeface="Quicksand"/>
              <a:ea typeface="Quicksand"/>
              <a:cs typeface="Quicksand"/>
              <a:sym typeface="Quicksand"/>
            </a:endParaRPr>
          </a:p>
        </p:txBody>
      </p:sp>
      <p:pic>
        <p:nvPicPr>
          <p:cNvPr descr="Rick pays a visit to Winter Carnival to race across the frozen St. Lawrence River and down the streets of Quebec City with the HMCS Montcalm's ice canoe team." id="179" name="Google Shape;179;p37" title="RMR: Rick Goes Ice Canoeing">
            <a:hlinkClick r:id="rId3"/>
          </p:cNvPr>
          <p:cNvPicPr preferRelativeResize="0"/>
          <p:nvPr/>
        </p:nvPicPr>
        <p:blipFill>
          <a:blip r:embed="rId4">
            <a:alphaModFix/>
          </a:blip>
          <a:stretch>
            <a:fillRect/>
          </a:stretch>
        </p:blipFill>
        <p:spPr>
          <a:xfrm>
            <a:off x="5577600" y="152400"/>
            <a:ext cx="3414000" cy="2560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1000"/>
                                        <p:tgtEl>
                                          <p:spTgt spid="1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8"/>
          <p:cNvSpPr txBox="1"/>
          <p:nvPr>
            <p:ph type="title"/>
          </p:nvPr>
        </p:nvSpPr>
        <p:spPr>
          <a:xfrm>
            <a:off x="635900" y="356750"/>
            <a:ext cx="4042200" cy="843900"/>
          </a:xfrm>
          <a:prstGeom prst="rect">
            <a:avLst/>
          </a:prstGeom>
        </p:spPr>
        <p:txBody>
          <a:bodyPr anchorCtr="0" anchor="ctr" bIns="91425" lIns="91425" spcFirstLastPara="1" rIns="91425" wrap="square" tIns="91425">
            <a:noAutofit/>
          </a:bodyPr>
          <a:lstStyle/>
          <a:p>
            <a:pPr indent="0" lvl="0" marL="0" rtl="0" algn="l">
              <a:lnSpc>
                <a:spcPct val="70000"/>
              </a:lnSpc>
              <a:spcBef>
                <a:spcPts val="0"/>
              </a:spcBef>
              <a:spcAft>
                <a:spcPts val="0"/>
              </a:spcAft>
              <a:buNone/>
            </a:pPr>
            <a:r>
              <a:rPr lang="en"/>
              <a:t>Activité 3: </a:t>
            </a:r>
            <a:br>
              <a:rPr lang="en"/>
            </a:br>
            <a:r>
              <a:rPr lang="en"/>
              <a:t>Le palais de glace</a:t>
            </a:r>
            <a:endParaRPr/>
          </a:p>
        </p:txBody>
      </p:sp>
      <p:sp>
        <p:nvSpPr>
          <p:cNvPr id="185" name="Google Shape;185;p38"/>
          <p:cNvSpPr txBox="1"/>
          <p:nvPr/>
        </p:nvSpPr>
        <p:spPr>
          <a:xfrm>
            <a:off x="635900" y="1419125"/>
            <a:ext cx="4417200" cy="148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latin typeface="Quicksand"/>
                <a:ea typeface="Quicksand"/>
                <a:cs typeface="Quicksand"/>
                <a:sym typeface="Quicksand"/>
              </a:rPr>
              <a:t>Watch a video about the ice-sculpting and the construction of the Palais de Glace. </a:t>
            </a:r>
            <a:endParaRPr sz="2400">
              <a:latin typeface="Quicksand"/>
              <a:ea typeface="Quicksand"/>
              <a:cs typeface="Quicksand"/>
              <a:sym typeface="Quicksand"/>
            </a:endParaRPr>
          </a:p>
        </p:txBody>
      </p:sp>
      <p:pic>
        <p:nvPicPr>
          <p:cNvPr descr="CAPSULE #MonCarnaval | On vit tous le Carnaval de Québec à sa façon. Marc et Mathieu Lepire, sculpteurs du Palais de glace, le vivent en créant la maison de Bonhomme. Mais pour vous, qu'est-ce que le Carnaval? Quels sont vos meilleurs souvenirs de la fête? Cette année, on veut savoir comment vous vivez VOTRE Carnaval! Allez, on veut vous entendre avec #MonCarnaval.&#10;Production et réalisation : Boîte Beet" id="186" name="Google Shape;186;p38" title="Construction du Palais de glace de Bonhomme">
            <a:hlinkClick r:id="rId3"/>
          </p:cNvPr>
          <p:cNvPicPr preferRelativeResize="0"/>
          <p:nvPr/>
        </p:nvPicPr>
        <p:blipFill>
          <a:blip r:embed="rId4">
            <a:alphaModFix/>
          </a:blip>
          <a:stretch>
            <a:fillRect/>
          </a:stretch>
        </p:blipFill>
        <p:spPr>
          <a:xfrm>
            <a:off x="5328258" y="177450"/>
            <a:ext cx="3255866" cy="2441900"/>
          </a:xfrm>
          <a:prstGeom prst="rect">
            <a:avLst/>
          </a:prstGeom>
          <a:noFill/>
          <a:ln>
            <a:noFill/>
          </a:ln>
        </p:spPr>
      </p:pic>
      <p:sp>
        <p:nvSpPr>
          <p:cNvPr id="187" name="Google Shape;187;p38"/>
          <p:cNvSpPr txBox="1"/>
          <p:nvPr/>
        </p:nvSpPr>
        <p:spPr>
          <a:xfrm>
            <a:off x="570325" y="3283325"/>
            <a:ext cx="8003400" cy="169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200">
                <a:latin typeface="Quicksand"/>
                <a:ea typeface="Quicksand"/>
                <a:cs typeface="Quicksand"/>
                <a:sym typeface="Quicksand"/>
              </a:rPr>
              <a:t>The video is in French, so you need to observe carefully the tools the </a:t>
            </a:r>
            <a:r>
              <a:rPr b="1" lang="en" sz="2200">
                <a:latin typeface="Quicksand"/>
                <a:ea typeface="Quicksand"/>
                <a:cs typeface="Quicksand"/>
                <a:sym typeface="Quicksand"/>
              </a:rPr>
              <a:t>sculptors</a:t>
            </a:r>
            <a:r>
              <a:rPr b="1" lang="en" sz="2200">
                <a:latin typeface="Quicksand"/>
                <a:ea typeface="Quicksand"/>
                <a:cs typeface="Quicksand"/>
                <a:sym typeface="Quicksand"/>
              </a:rPr>
              <a:t> use. </a:t>
            </a:r>
            <a:endParaRPr b="1" sz="2200">
              <a:latin typeface="Quicksand"/>
              <a:ea typeface="Quicksand"/>
              <a:cs typeface="Quicksand"/>
              <a:sym typeface="Quicksand"/>
            </a:endParaRPr>
          </a:p>
          <a:p>
            <a:pPr indent="0" lvl="0" marL="0" rtl="0" algn="l">
              <a:lnSpc>
                <a:spcPct val="115000"/>
              </a:lnSpc>
              <a:spcBef>
                <a:spcPts val="0"/>
              </a:spcBef>
              <a:spcAft>
                <a:spcPts val="0"/>
              </a:spcAft>
              <a:buNone/>
            </a:pPr>
            <a:r>
              <a:rPr b="1" lang="en" sz="2200">
                <a:latin typeface="Quicksand"/>
                <a:ea typeface="Quicksand"/>
                <a:cs typeface="Quicksand"/>
                <a:sym typeface="Quicksand"/>
              </a:rPr>
              <a:t>Make a list of all the tools you see the workers use. Try and find at least 6. </a:t>
            </a:r>
            <a:endParaRPr b="1"/>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1000"/>
                                        <p:tgtEl>
                                          <p:spTgt spid="1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9"/>
          <p:cNvSpPr txBox="1"/>
          <p:nvPr>
            <p:ph type="title"/>
          </p:nvPr>
        </p:nvSpPr>
        <p:spPr>
          <a:xfrm>
            <a:off x="235500" y="177450"/>
            <a:ext cx="5746500" cy="843900"/>
          </a:xfrm>
          <a:prstGeom prst="rect">
            <a:avLst/>
          </a:prstGeom>
        </p:spPr>
        <p:txBody>
          <a:bodyPr anchorCtr="0" anchor="ctr" bIns="91425" lIns="91425" spcFirstLastPara="1" rIns="91425" wrap="square" tIns="91425">
            <a:noAutofit/>
          </a:bodyPr>
          <a:lstStyle/>
          <a:p>
            <a:pPr indent="0" lvl="0" marL="0" rtl="0" algn="l">
              <a:lnSpc>
                <a:spcPct val="70000"/>
              </a:lnSpc>
              <a:spcBef>
                <a:spcPts val="0"/>
              </a:spcBef>
              <a:spcAft>
                <a:spcPts val="0"/>
              </a:spcAft>
              <a:buNone/>
            </a:pPr>
            <a:r>
              <a:rPr lang="en"/>
              <a:t>Activité 4: </a:t>
            </a:r>
            <a:br>
              <a:rPr lang="en"/>
            </a:br>
            <a:r>
              <a:rPr lang="en"/>
              <a:t>Les sculptures de neige</a:t>
            </a:r>
            <a:endParaRPr/>
          </a:p>
        </p:txBody>
      </p:sp>
      <p:sp>
        <p:nvSpPr>
          <p:cNvPr id="193" name="Google Shape;193;p39"/>
          <p:cNvSpPr txBox="1"/>
          <p:nvPr/>
        </p:nvSpPr>
        <p:spPr>
          <a:xfrm>
            <a:off x="159300" y="1119850"/>
            <a:ext cx="4758000" cy="16362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lang="en" sz="2500">
                <a:latin typeface="Quicksand"/>
                <a:ea typeface="Quicksand"/>
                <a:cs typeface="Quicksand"/>
                <a:sym typeface="Quicksand"/>
              </a:rPr>
              <a:t>Watch the videos about the snow </a:t>
            </a:r>
            <a:r>
              <a:rPr lang="en" sz="2500">
                <a:latin typeface="Quicksand"/>
                <a:ea typeface="Quicksand"/>
                <a:cs typeface="Quicksand"/>
                <a:sym typeface="Quicksand"/>
              </a:rPr>
              <a:t>sculptures and answer the questions below.</a:t>
            </a:r>
            <a:endParaRPr sz="2600">
              <a:solidFill>
                <a:srgbClr val="595959"/>
              </a:solidFill>
              <a:latin typeface="Quicksand"/>
              <a:ea typeface="Quicksand"/>
              <a:cs typeface="Quicksand"/>
              <a:sym typeface="Quicksand"/>
            </a:endParaRPr>
          </a:p>
        </p:txBody>
      </p:sp>
      <p:sp>
        <p:nvSpPr>
          <p:cNvPr id="194" name="Google Shape;194;p39"/>
          <p:cNvSpPr txBox="1"/>
          <p:nvPr/>
        </p:nvSpPr>
        <p:spPr>
          <a:xfrm>
            <a:off x="215175" y="2695375"/>
            <a:ext cx="8668200" cy="1994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100">
                <a:latin typeface="Quicksand"/>
                <a:ea typeface="Quicksand"/>
                <a:cs typeface="Quicksand"/>
                <a:sym typeface="Quicksand"/>
              </a:rPr>
              <a:t>Questions: </a:t>
            </a:r>
            <a:endParaRPr b="1" sz="2100">
              <a:latin typeface="Quicksand"/>
              <a:ea typeface="Quicksand"/>
              <a:cs typeface="Quicksand"/>
              <a:sym typeface="Quicksand"/>
            </a:endParaRPr>
          </a:p>
          <a:p>
            <a:pPr indent="-361950" lvl="0" marL="457200" rtl="0" algn="l">
              <a:lnSpc>
                <a:spcPct val="115000"/>
              </a:lnSpc>
              <a:spcBef>
                <a:spcPts val="0"/>
              </a:spcBef>
              <a:spcAft>
                <a:spcPts val="0"/>
              </a:spcAft>
              <a:buSzPts val="2100"/>
              <a:buFont typeface="Quicksand"/>
              <a:buAutoNum type="arabicPeriod"/>
            </a:pPr>
            <a:r>
              <a:rPr b="1" lang="en" sz="2100">
                <a:latin typeface="Quicksand"/>
                <a:ea typeface="Quicksand"/>
                <a:cs typeface="Quicksand"/>
                <a:sym typeface="Quicksand"/>
              </a:rPr>
              <a:t>Which statue is your favourite?</a:t>
            </a:r>
            <a:endParaRPr b="1" sz="2100">
              <a:latin typeface="Quicksand"/>
              <a:ea typeface="Quicksand"/>
              <a:cs typeface="Quicksand"/>
              <a:sym typeface="Quicksand"/>
            </a:endParaRPr>
          </a:p>
          <a:p>
            <a:pPr indent="-361950" lvl="0" marL="457200" rtl="0" algn="l">
              <a:lnSpc>
                <a:spcPct val="115000"/>
              </a:lnSpc>
              <a:spcBef>
                <a:spcPts val="0"/>
              </a:spcBef>
              <a:spcAft>
                <a:spcPts val="0"/>
              </a:spcAft>
              <a:buSzPts val="2100"/>
              <a:buFont typeface="Quicksand"/>
              <a:buAutoNum type="arabicPeriod"/>
            </a:pPr>
            <a:r>
              <a:rPr b="1" lang="en" sz="2100">
                <a:latin typeface="Quicksand"/>
                <a:ea typeface="Quicksand"/>
                <a:cs typeface="Quicksand"/>
                <a:sym typeface="Quicksand"/>
              </a:rPr>
              <a:t>Why is that one your favourite? </a:t>
            </a:r>
            <a:endParaRPr b="1" sz="2100">
              <a:latin typeface="Quicksand"/>
              <a:ea typeface="Quicksand"/>
              <a:cs typeface="Quicksand"/>
              <a:sym typeface="Quicksand"/>
            </a:endParaRPr>
          </a:p>
          <a:p>
            <a:pPr indent="-361950" lvl="0" marL="457200" rtl="0" algn="l">
              <a:lnSpc>
                <a:spcPct val="115000"/>
              </a:lnSpc>
              <a:spcBef>
                <a:spcPts val="0"/>
              </a:spcBef>
              <a:spcAft>
                <a:spcPts val="0"/>
              </a:spcAft>
              <a:buSzPts val="2100"/>
              <a:buFont typeface="Quicksand"/>
              <a:buAutoNum type="arabicPeriod"/>
            </a:pPr>
            <a:r>
              <a:rPr b="1" lang="en" sz="2100">
                <a:latin typeface="Quicksand"/>
                <a:ea typeface="Quicksand"/>
                <a:cs typeface="Quicksand"/>
                <a:sym typeface="Quicksand"/>
              </a:rPr>
              <a:t>Which do you think is the hardest to make? Why? </a:t>
            </a:r>
            <a:endParaRPr b="1" sz="2100">
              <a:latin typeface="Quicksand"/>
              <a:ea typeface="Quicksand"/>
              <a:cs typeface="Quicksand"/>
              <a:sym typeface="Quicksand"/>
            </a:endParaRPr>
          </a:p>
          <a:p>
            <a:pPr indent="-361950" lvl="0" marL="457200" rtl="0" algn="l">
              <a:lnSpc>
                <a:spcPct val="115000"/>
              </a:lnSpc>
              <a:spcBef>
                <a:spcPts val="0"/>
              </a:spcBef>
              <a:spcAft>
                <a:spcPts val="0"/>
              </a:spcAft>
              <a:buSzPts val="2100"/>
              <a:buFont typeface="Quicksand"/>
              <a:buAutoNum type="arabicPeriod"/>
            </a:pPr>
            <a:r>
              <a:rPr b="1" lang="en" sz="2100">
                <a:latin typeface="Quicksand"/>
                <a:ea typeface="Quicksand"/>
                <a:cs typeface="Quicksand"/>
                <a:sym typeface="Quicksand"/>
              </a:rPr>
              <a:t>What would you make if you were there? </a:t>
            </a:r>
            <a:endParaRPr b="1" sz="2100">
              <a:latin typeface="Quicksand"/>
              <a:ea typeface="Quicksand"/>
              <a:cs typeface="Quicksand"/>
              <a:sym typeface="Quicksand"/>
            </a:endParaRPr>
          </a:p>
        </p:txBody>
      </p:sp>
      <p:pic>
        <p:nvPicPr>
          <p:cNvPr descr="A video slide show designed to show students a variety of snow sculptures one might find at Quebec's Winter Carnival (Carnaval de Quebec).&#10;&#10;For Carnaval in my Grade 1&amp;2 classroom, I created several centres or stations. The video was for my centre: &quot;Creez une sculpture de neige&quot; (Create a Snow Sculpture)&#10;&#10;(All images are coyrighted to the original photographer. I do not own the image or the soundtrack to this video- it is intended for educational purposes)" id="195" name="Google Shape;195;p39" title="Carnaval de Quebec - Snow Sculpture Video Slideshow">
            <a:hlinkClick r:id="rId3"/>
          </p:cNvPr>
          <p:cNvPicPr preferRelativeResize="0"/>
          <p:nvPr/>
        </p:nvPicPr>
        <p:blipFill>
          <a:blip r:embed="rId4">
            <a:alphaModFix/>
          </a:blip>
          <a:stretch>
            <a:fillRect/>
          </a:stretch>
        </p:blipFill>
        <p:spPr>
          <a:xfrm>
            <a:off x="5527733" y="152400"/>
            <a:ext cx="3390643" cy="2542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1000"/>
                                        <p:tgtEl>
                                          <p:spTgt spid="1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9" name="Shape 199"/>
        <p:cNvGrpSpPr/>
        <p:nvPr/>
      </p:nvGrpSpPr>
      <p:grpSpPr>
        <a:xfrm>
          <a:off x="0" y="0"/>
          <a:ext cx="0" cy="0"/>
          <a:chOff x="0" y="0"/>
          <a:chExt cx="0" cy="0"/>
        </a:xfrm>
      </p:grpSpPr>
      <p:sp>
        <p:nvSpPr>
          <p:cNvPr id="200" name="Google Shape;200;p40"/>
          <p:cNvSpPr txBox="1"/>
          <p:nvPr>
            <p:ph type="title"/>
          </p:nvPr>
        </p:nvSpPr>
        <p:spPr>
          <a:xfrm>
            <a:off x="499625" y="156100"/>
            <a:ext cx="7856700" cy="86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Enrichment: Le journal </a:t>
            </a:r>
            <a:endParaRPr/>
          </a:p>
        </p:txBody>
      </p:sp>
      <p:sp>
        <p:nvSpPr>
          <p:cNvPr id="201" name="Google Shape;201;p40"/>
          <p:cNvSpPr txBox="1"/>
          <p:nvPr>
            <p:ph idx="1" type="body"/>
          </p:nvPr>
        </p:nvSpPr>
        <p:spPr>
          <a:xfrm>
            <a:off x="431825" y="1604300"/>
            <a:ext cx="7992300" cy="3194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1600">
                <a:solidFill>
                  <a:srgbClr val="30394B"/>
                </a:solidFill>
              </a:rPr>
              <a:t>For each activity, you will describe some of the events that you see at the Carnaval.  In your entry you must include 2 of the vocabulary words for the Carnaval unit and one food item.   </a:t>
            </a:r>
            <a:endParaRPr b="1" sz="1600">
              <a:solidFill>
                <a:srgbClr val="30394B"/>
              </a:solidFill>
            </a:endParaRPr>
          </a:p>
          <a:p>
            <a:pPr indent="0" lvl="0" marL="0" rtl="0" algn="l">
              <a:spcBef>
                <a:spcPts val="0"/>
              </a:spcBef>
              <a:spcAft>
                <a:spcPts val="0"/>
              </a:spcAft>
              <a:buNone/>
            </a:pPr>
            <a:r>
              <a:rPr b="1" lang="en" sz="1600">
                <a:solidFill>
                  <a:srgbClr val="30394B"/>
                </a:solidFill>
              </a:rPr>
              <a:t> </a:t>
            </a:r>
            <a:endParaRPr b="1" sz="1600">
              <a:solidFill>
                <a:srgbClr val="30394B"/>
              </a:solidFill>
            </a:endParaRPr>
          </a:p>
          <a:p>
            <a:pPr indent="0" lvl="0" marL="0" rtl="0" algn="l">
              <a:spcBef>
                <a:spcPts val="0"/>
              </a:spcBef>
              <a:spcAft>
                <a:spcPts val="0"/>
              </a:spcAft>
              <a:buNone/>
            </a:pPr>
            <a:r>
              <a:rPr b="1" lang="en" sz="1600">
                <a:solidFill>
                  <a:srgbClr val="30394B"/>
                </a:solidFill>
              </a:rPr>
              <a:t>Here are the sentence starters you should use: </a:t>
            </a:r>
            <a:endParaRPr b="1" sz="1600">
              <a:solidFill>
                <a:srgbClr val="30394B"/>
              </a:solidFill>
            </a:endParaRPr>
          </a:p>
          <a:p>
            <a:pPr indent="0" lvl="0" marL="0" rtl="0" algn="l">
              <a:spcBef>
                <a:spcPts val="0"/>
              </a:spcBef>
              <a:spcAft>
                <a:spcPts val="0"/>
              </a:spcAft>
              <a:buNone/>
            </a:pPr>
            <a:r>
              <a:rPr b="1" lang="en" sz="1600">
                <a:solidFill>
                  <a:srgbClr val="30394B"/>
                </a:solidFill>
              </a:rPr>
              <a:t> </a:t>
            </a:r>
            <a:endParaRPr b="1" sz="1600">
              <a:solidFill>
                <a:srgbClr val="30394B"/>
              </a:solidFill>
            </a:endParaRPr>
          </a:p>
          <a:p>
            <a:pPr indent="-330200" lvl="0" marL="457200" rtl="0" algn="l">
              <a:spcBef>
                <a:spcPts val="0"/>
              </a:spcBef>
              <a:spcAft>
                <a:spcPts val="0"/>
              </a:spcAft>
              <a:buClr>
                <a:srgbClr val="30394B"/>
              </a:buClr>
              <a:buSzPts val="1600"/>
              <a:buChar char="●"/>
            </a:pPr>
            <a:r>
              <a:rPr b="1" lang="en" sz="1600">
                <a:solidFill>
                  <a:srgbClr val="30394B"/>
                </a:solidFill>
              </a:rPr>
              <a:t>Aujourd'hui j'ai vu               	Today I saw </a:t>
            </a:r>
            <a:endParaRPr b="1" sz="1600">
              <a:solidFill>
                <a:srgbClr val="30394B"/>
              </a:solidFill>
            </a:endParaRPr>
          </a:p>
          <a:p>
            <a:pPr indent="-330200" lvl="0" marL="457200" rtl="0" algn="l">
              <a:spcBef>
                <a:spcPts val="0"/>
              </a:spcBef>
              <a:spcAft>
                <a:spcPts val="0"/>
              </a:spcAft>
              <a:buClr>
                <a:srgbClr val="30394B"/>
              </a:buClr>
              <a:buSzPts val="1600"/>
              <a:buChar char="●"/>
            </a:pPr>
            <a:r>
              <a:rPr b="1" lang="en" sz="1600">
                <a:solidFill>
                  <a:srgbClr val="30394B"/>
                </a:solidFill>
              </a:rPr>
              <a:t>Aujourd'hui j'ai fait             	Today I did </a:t>
            </a:r>
            <a:endParaRPr b="1" sz="1600">
              <a:solidFill>
                <a:srgbClr val="30394B"/>
              </a:solidFill>
            </a:endParaRPr>
          </a:p>
          <a:p>
            <a:pPr indent="-330200" lvl="0" marL="457200" rtl="0" algn="l">
              <a:spcBef>
                <a:spcPts val="0"/>
              </a:spcBef>
              <a:spcAft>
                <a:spcPts val="0"/>
              </a:spcAft>
              <a:buClr>
                <a:srgbClr val="30394B"/>
              </a:buClr>
              <a:buSzPts val="1600"/>
              <a:buChar char="●"/>
            </a:pPr>
            <a:r>
              <a:rPr b="1" lang="en" sz="1600">
                <a:solidFill>
                  <a:srgbClr val="30394B"/>
                </a:solidFill>
              </a:rPr>
              <a:t>J'ai mangé                            	I ate </a:t>
            </a:r>
            <a:endParaRPr b="1" sz="1600">
              <a:solidFill>
                <a:srgbClr val="30394B"/>
              </a:solidFill>
            </a:endParaRPr>
          </a:p>
          <a:p>
            <a:pPr indent="0" lvl="0" marL="0" rtl="0" algn="l">
              <a:spcBef>
                <a:spcPts val="0"/>
              </a:spcBef>
              <a:spcAft>
                <a:spcPts val="0"/>
              </a:spcAft>
              <a:buNone/>
            </a:pPr>
            <a:r>
              <a:rPr b="1" lang="en" sz="1600">
                <a:solidFill>
                  <a:srgbClr val="30394B"/>
                </a:solidFill>
              </a:rPr>
              <a:t> </a:t>
            </a:r>
            <a:endParaRPr b="1" sz="1600">
              <a:solidFill>
                <a:srgbClr val="30394B"/>
              </a:solidFill>
            </a:endParaRPr>
          </a:p>
          <a:p>
            <a:pPr indent="0" lvl="0" marL="0" rtl="0" algn="l">
              <a:spcBef>
                <a:spcPts val="0"/>
              </a:spcBef>
              <a:spcAft>
                <a:spcPts val="0"/>
              </a:spcAft>
              <a:buNone/>
            </a:pPr>
            <a:r>
              <a:rPr b="1" lang="en" sz="1600">
                <a:solidFill>
                  <a:srgbClr val="30394B"/>
                </a:solidFill>
              </a:rPr>
              <a:t>For example:</a:t>
            </a:r>
            <a:endParaRPr b="1" sz="1600">
              <a:solidFill>
                <a:srgbClr val="30394B"/>
              </a:solidFill>
            </a:endParaRPr>
          </a:p>
          <a:p>
            <a:pPr indent="0" lvl="0" marL="0" rtl="0" algn="l">
              <a:spcBef>
                <a:spcPts val="0"/>
              </a:spcBef>
              <a:spcAft>
                <a:spcPts val="0"/>
              </a:spcAft>
              <a:buNone/>
            </a:pPr>
            <a:r>
              <a:rPr b="1" lang="en" sz="1600">
                <a:solidFill>
                  <a:srgbClr val="30394B"/>
                </a:solidFill>
              </a:rPr>
              <a:t>Aujourd'hui j'ai vu la palace de glace avec Bonhomme. J'ai fait le rafting sur neige.  J'ai mangé les queues de castor. </a:t>
            </a:r>
            <a:endParaRPr b="1" sz="1600">
              <a:solidFill>
                <a:srgbClr val="30394B"/>
              </a:solidFill>
            </a:endParaRPr>
          </a:p>
          <a:p>
            <a:pPr indent="0" lvl="0" marL="0" rtl="0" algn="l">
              <a:spcBef>
                <a:spcPts val="0"/>
              </a:spcBef>
              <a:spcAft>
                <a:spcPts val="0"/>
              </a:spcAft>
              <a:buNone/>
            </a:pPr>
            <a:r>
              <a:rPr b="1" lang="en" sz="1600">
                <a:solidFill>
                  <a:srgbClr val="30394B"/>
                </a:solidFill>
              </a:rPr>
              <a:t> </a:t>
            </a:r>
            <a:endParaRPr b="1" sz="1600">
              <a:solidFill>
                <a:srgbClr val="30394B"/>
              </a:solidFill>
            </a:endParaRPr>
          </a:p>
          <a:p>
            <a:pPr indent="0" lvl="0" marL="0" rtl="0" algn="l">
              <a:spcBef>
                <a:spcPts val="0"/>
              </a:spcBef>
              <a:spcAft>
                <a:spcPts val="0"/>
              </a:spcAft>
              <a:buNone/>
            </a:pPr>
            <a:r>
              <a:rPr b="1" lang="en" sz="1600">
                <a:solidFill>
                  <a:srgbClr val="30394B"/>
                </a:solidFill>
              </a:rPr>
              <a:t>For each sentence, include an image. </a:t>
            </a:r>
            <a:endParaRPr b="1" sz="1600">
              <a:solidFill>
                <a:srgbClr val="30394B"/>
              </a:solidFill>
            </a:endParaRPr>
          </a:p>
          <a:p>
            <a:pPr indent="0" lvl="0" marL="0" rtl="0" algn="l">
              <a:spcBef>
                <a:spcPts val="0"/>
              </a:spcBef>
              <a:spcAft>
                <a:spcPts val="0"/>
              </a:spcAft>
              <a:buNone/>
            </a:pPr>
            <a:r>
              <a:t/>
            </a:r>
            <a:endParaRPr b="1" sz="1600">
              <a:solidFill>
                <a:srgbClr val="30394B"/>
              </a:solidFill>
            </a:endParaRPr>
          </a:p>
          <a:p>
            <a:pPr indent="0" lvl="0" marL="0" rtl="0" algn="l">
              <a:spcBef>
                <a:spcPts val="0"/>
              </a:spcBef>
              <a:spcAft>
                <a:spcPts val="0"/>
              </a:spcAft>
              <a:buClr>
                <a:schemeClr val="dk1"/>
              </a:buClr>
              <a:buSzPts val="1100"/>
              <a:buFont typeface="Arial"/>
              <a:buNone/>
            </a:pPr>
            <a:r>
              <a:t/>
            </a:r>
            <a:endParaRPr b="1" sz="1600">
              <a:solidFill>
                <a:srgbClr val="30394B"/>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41"/>
          <p:cNvSpPr txBox="1"/>
          <p:nvPr>
            <p:ph idx="2" type="subTitle"/>
          </p:nvPr>
        </p:nvSpPr>
        <p:spPr>
          <a:xfrm>
            <a:off x="4377975" y="384800"/>
            <a:ext cx="4619700" cy="144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000"/>
              <a:t>Merci à Noah Burdett for sharing this project!</a:t>
            </a:r>
            <a:endParaRPr sz="4000"/>
          </a:p>
        </p:txBody>
      </p:sp>
      <p:pic>
        <p:nvPicPr>
          <p:cNvPr id="207" name="Google Shape;207;p41"/>
          <p:cNvPicPr preferRelativeResize="0"/>
          <p:nvPr/>
        </p:nvPicPr>
        <p:blipFill rotWithShape="1">
          <a:blip r:embed="rId3">
            <a:alphaModFix/>
          </a:blip>
          <a:srcRect b="7910" l="0" r="0" t="0"/>
          <a:stretch/>
        </p:blipFill>
        <p:spPr>
          <a:xfrm>
            <a:off x="0" y="524300"/>
            <a:ext cx="2693552" cy="46034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te winter animals by Slidesgo">
  <a:themeElements>
    <a:clrScheme name="Simple Light">
      <a:dk1>
        <a:srgbClr val="142850"/>
      </a:dk1>
      <a:lt1>
        <a:srgbClr val="A3816A"/>
      </a:lt1>
      <a:dk2>
        <a:srgbClr val="E7DFD5"/>
      </a:dk2>
      <a:lt2>
        <a:srgbClr val="253962"/>
      </a:lt2>
      <a:accent1>
        <a:srgbClr val="142850"/>
      </a:accent1>
      <a:accent2>
        <a:srgbClr val="A3816A"/>
      </a:accent2>
      <a:accent3>
        <a:srgbClr val="E7DFD5"/>
      </a:accent3>
      <a:accent4>
        <a:srgbClr val="253962"/>
      </a:accent4>
      <a:accent5>
        <a:srgbClr val="142850"/>
      </a:accent5>
      <a:accent6>
        <a:srgbClr val="A3816A"/>
      </a:accent6>
      <a:hlink>
        <a:srgbClr val="14285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