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AE408-7E99-EBE9-F660-1C36DAA6D1D4}" v="399" dt="2021-06-30T21:12:48.766"/>
    <p1510:client id="{6C2FE362-63F5-4B7F-A523-DC5BC6D12704}" v="66" dt="2021-01-26T23:14:11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ie Nelson" userId="S::debbie.nelson@sd71.bc.ca::c8bb5459-0812-49ab-85fa-766ddf5a1f89" providerId="AD" clId="Web-{6C2FE362-63F5-4B7F-A523-DC5BC6D12704}"/>
    <pc:docChg chg="addSld modSld">
      <pc:chgData name="Debbie Nelson" userId="S::debbie.nelson@sd71.bc.ca::c8bb5459-0812-49ab-85fa-766ddf5a1f89" providerId="AD" clId="Web-{6C2FE362-63F5-4B7F-A523-DC5BC6D12704}" dt="2021-01-26T23:14:13.665" v="43"/>
      <pc:docMkLst>
        <pc:docMk/>
      </pc:docMkLst>
      <pc:sldChg chg="modSp">
        <pc:chgData name="Debbie Nelson" userId="S::debbie.nelson@sd71.bc.ca::c8bb5459-0812-49ab-85fa-766ddf5a1f89" providerId="AD" clId="Web-{6C2FE362-63F5-4B7F-A523-DC5BC6D12704}" dt="2021-01-26T23:11:27.569" v="17" actId="20577"/>
        <pc:sldMkLst>
          <pc:docMk/>
          <pc:sldMk cId="109857222" sldId="256"/>
        </pc:sldMkLst>
        <pc:spChg chg="mod">
          <ac:chgData name="Debbie Nelson" userId="S::debbie.nelson@sd71.bc.ca::c8bb5459-0812-49ab-85fa-766ddf5a1f89" providerId="AD" clId="Web-{6C2FE362-63F5-4B7F-A523-DC5BC6D12704}" dt="2021-01-26T23:11:14.209" v="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ebbie Nelson" userId="S::debbie.nelson@sd71.bc.ca::c8bb5459-0812-49ab-85fa-766ddf5a1f89" providerId="AD" clId="Web-{6C2FE362-63F5-4B7F-A523-DC5BC6D12704}" dt="2021-01-26T23:11:27.569" v="17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 mod setBg">
        <pc:chgData name="Debbie Nelson" userId="S::debbie.nelson@sd71.bc.ca::c8bb5459-0812-49ab-85fa-766ddf5a1f89" providerId="AD" clId="Web-{6C2FE362-63F5-4B7F-A523-DC5BC6D12704}" dt="2021-01-26T23:11:32.866" v="20"/>
        <pc:sldMkLst>
          <pc:docMk/>
          <pc:sldMk cId="4264069105" sldId="257"/>
        </pc:sldMkLst>
        <pc:picChg chg="add mod">
          <ac:chgData name="Debbie Nelson" userId="S::debbie.nelson@sd71.bc.ca::c8bb5459-0812-49ab-85fa-766ddf5a1f89" providerId="AD" clId="Web-{6C2FE362-63F5-4B7F-A523-DC5BC6D12704}" dt="2021-01-26T23:11:32.866" v="20"/>
          <ac:picMkLst>
            <pc:docMk/>
            <pc:sldMk cId="4264069105" sldId="257"/>
            <ac:picMk id="2" creationId="{82F0FF79-5BDD-4431-9A8B-B6317CADCD04}"/>
          </ac:picMkLst>
        </pc:picChg>
      </pc:sldChg>
      <pc:sldChg chg="addSp modSp new mod setBg">
        <pc:chgData name="Debbie Nelson" userId="S::debbie.nelson@sd71.bc.ca::c8bb5459-0812-49ab-85fa-766ddf5a1f89" providerId="AD" clId="Web-{6C2FE362-63F5-4B7F-A523-DC5BC6D12704}" dt="2021-01-26T23:12:00.038" v="26"/>
        <pc:sldMkLst>
          <pc:docMk/>
          <pc:sldMk cId="933017339" sldId="258"/>
        </pc:sldMkLst>
        <pc:picChg chg="add mod">
          <ac:chgData name="Debbie Nelson" userId="S::debbie.nelson@sd71.bc.ca::c8bb5459-0812-49ab-85fa-766ddf5a1f89" providerId="AD" clId="Web-{6C2FE362-63F5-4B7F-A523-DC5BC6D12704}" dt="2021-01-26T23:12:00.038" v="26"/>
          <ac:picMkLst>
            <pc:docMk/>
            <pc:sldMk cId="933017339" sldId="258"/>
            <ac:picMk id="2" creationId="{404A99E9-65F0-4EAA-90A4-CE944B73D213}"/>
          </ac:picMkLst>
        </pc:picChg>
      </pc:sldChg>
      <pc:sldChg chg="addSp modSp new mod setBg">
        <pc:chgData name="Debbie Nelson" userId="S::debbie.nelson@sd71.bc.ca::c8bb5459-0812-49ab-85fa-766ddf5a1f89" providerId="AD" clId="Web-{6C2FE362-63F5-4B7F-A523-DC5BC6D12704}" dt="2021-01-26T23:12:13.819" v="28"/>
        <pc:sldMkLst>
          <pc:docMk/>
          <pc:sldMk cId="428398226" sldId="259"/>
        </pc:sldMkLst>
        <pc:picChg chg="add mod">
          <ac:chgData name="Debbie Nelson" userId="S::debbie.nelson@sd71.bc.ca::c8bb5459-0812-49ab-85fa-766ddf5a1f89" providerId="AD" clId="Web-{6C2FE362-63F5-4B7F-A523-DC5BC6D12704}" dt="2021-01-26T23:12:13.819" v="28"/>
          <ac:picMkLst>
            <pc:docMk/>
            <pc:sldMk cId="428398226" sldId="259"/>
            <ac:picMk id="2" creationId="{7D6FFF3C-637A-4241-9623-3422EA109356}"/>
          </ac:picMkLst>
        </pc:picChg>
      </pc:sldChg>
      <pc:sldChg chg="addSp modSp new mod setBg">
        <pc:chgData name="Debbie Nelson" userId="S::debbie.nelson@sd71.bc.ca::c8bb5459-0812-49ab-85fa-766ddf5a1f89" providerId="AD" clId="Web-{6C2FE362-63F5-4B7F-A523-DC5BC6D12704}" dt="2021-01-26T23:12:30.007" v="30"/>
        <pc:sldMkLst>
          <pc:docMk/>
          <pc:sldMk cId="3542382216" sldId="260"/>
        </pc:sldMkLst>
        <pc:picChg chg="add mod">
          <ac:chgData name="Debbie Nelson" userId="S::debbie.nelson@sd71.bc.ca::c8bb5459-0812-49ab-85fa-766ddf5a1f89" providerId="AD" clId="Web-{6C2FE362-63F5-4B7F-A523-DC5BC6D12704}" dt="2021-01-26T23:12:30.007" v="30"/>
          <ac:picMkLst>
            <pc:docMk/>
            <pc:sldMk cId="3542382216" sldId="260"/>
            <ac:picMk id="2" creationId="{180C74D1-0053-48D6-A31C-6C7AD76FACC1}"/>
          </ac:picMkLst>
        </pc:picChg>
      </pc:sldChg>
      <pc:sldChg chg="addSp modSp new mod setBg">
        <pc:chgData name="Debbie Nelson" userId="S::debbie.nelson@sd71.bc.ca::c8bb5459-0812-49ab-85fa-766ddf5a1f89" providerId="AD" clId="Web-{6C2FE362-63F5-4B7F-A523-DC5BC6D12704}" dt="2021-01-26T23:12:54.476" v="35"/>
        <pc:sldMkLst>
          <pc:docMk/>
          <pc:sldMk cId="3509993269" sldId="261"/>
        </pc:sldMkLst>
        <pc:picChg chg="add mod">
          <ac:chgData name="Debbie Nelson" userId="S::debbie.nelson@sd71.bc.ca::c8bb5459-0812-49ab-85fa-766ddf5a1f89" providerId="AD" clId="Web-{6C2FE362-63F5-4B7F-A523-DC5BC6D12704}" dt="2021-01-26T23:12:54.476" v="35"/>
          <ac:picMkLst>
            <pc:docMk/>
            <pc:sldMk cId="3509993269" sldId="261"/>
            <ac:picMk id="2" creationId="{41B7D3D5-DF86-4EA4-B8A8-A79EEDE1DC6C}"/>
          </ac:picMkLst>
        </pc:picChg>
      </pc:sldChg>
      <pc:sldChg chg="addSp modSp new mod setBg">
        <pc:chgData name="Debbie Nelson" userId="S::debbie.nelson@sd71.bc.ca::c8bb5459-0812-49ab-85fa-766ddf5a1f89" providerId="AD" clId="Web-{6C2FE362-63F5-4B7F-A523-DC5BC6D12704}" dt="2021-01-26T23:13:25.164" v="37"/>
        <pc:sldMkLst>
          <pc:docMk/>
          <pc:sldMk cId="1570648955" sldId="262"/>
        </pc:sldMkLst>
        <pc:picChg chg="add mod">
          <ac:chgData name="Debbie Nelson" userId="S::debbie.nelson@sd71.bc.ca::c8bb5459-0812-49ab-85fa-766ddf5a1f89" providerId="AD" clId="Web-{6C2FE362-63F5-4B7F-A523-DC5BC6D12704}" dt="2021-01-26T23:13:25.164" v="37"/>
          <ac:picMkLst>
            <pc:docMk/>
            <pc:sldMk cId="1570648955" sldId="262"/>
            <ac:picMk id="2" creationId="{44B3A54F-D8E0-4D60-981C-F43320CD084D}"/>
          </ac:picMkLst>
        </pc:picChg>
      </pc:sldChg>
      <pc:sldChg chg="addSp modSp new">
        <pc:chgData name="Debbie Nelson" userId="S::debbie.nelson@sd71.bc.ca::c8bb5459-0812-49ab-85fa-766ddf5a1f89" providerId="AD" clId="Web-{6C2FE362-63F5-4B7F-A523-DC5BC6D12704}" dt="2021-01-26T23:13:35.789" v="38"/>
        <pc:sldMkLst>
          <pc:docMk/>
          <pc:sldMk cId="1816666285" sldId="263"/>
        </pc:sldMkLst>
        <pc:picChg chg="add mod">
          <ac:chgData name="Debbie Nelson" userId="S::debbie.nelson@sd71.bc.ca::c8bb5459-0812-49ab-85fa-766ddf5a1f89" providerId="AD" clId="Web-{6C2FE362-63F5-4B7F-A523-DC5BC6D12704}" dt="2021-01-26T23:13:35.789" v="38"/>
          <ac:picMkLst>
            <pc:docMk/>
            <pc:sldMk cId="1816666285" sldId="263"/>
            <ac:picMk id="2" creationId="{1DD1E55C-64DB-4E54-ADB6-E8E9E97355FF}"/>
          </ac:picMkLst>
        </pc:picChg>
      </pc:sldChg>
      <pc:sldChg chg="addSp modSp new mod setBg">
        <pc:chgData name="Debbie Nelson" userId="S::debbie.nelson@sd71.bc.ca::c8bb5459-0812-49ab-85fa-766ddf5a1f89" providerId="AD" clId="Web-{6C2FE362-63F5-4B7F-A523-DC5BC6D12704}" dt="2021-01-26T23:13:52.149" v="40"/>
        <pc:sldMkLst>
          <pc:docMk/>
          <pc:sldMk cId="1912533514" sldId="264"/>
        </pc:sldMkLst>
        <pc:picChg chg="add mod">
          <ac:chgData name="Debbie Nelson" userId="S::debbie.nelson@sd71.bc.ca::c8bb5459-0812-49ab-85fa-766ddf5a1f89" providerId="AD" clId="Web-{6C2FE362-63F5-4B7F-A523-DC5BC6D12704}" dt="2021-01-26T23:13:52.149" v="40"/>
          <ac:picMkLst>
            <pc:docMk/>
            <pc:sldMk cId="1912533514" sldId="264"/>
            <ac:picMk id="2" creationId="{44612D54-F9E8-426D-9A4B-E7AEE6DA7515}"/>
          </ac:picMkLst>
        </pc:picChg>
      </pc:sldChg>
      <pc:sldChg chg="addSp modSp new mod setBg">
        <pc:chgData name="Debbie Nelson" userId="S::debbie.nelson@sd71.bc.ca::c8bb5459-0812-49ab-85fa-766ddf5a1f89" providerId="AD" clId="Web-{6C2FE362-63F5-4B7F-A523-DC5BC6D12704}" dt="2021-01-26T23:14:13.665" v="43"/>
        <pc:sldMkLst>
          <pc:docMk/>
          <pc:sldMk cId="2716725654" sldId="265"/>
        </pc:sldMkLst>
        <pc:picChg chg="add mod">
          <ac:chgData name="Debbie Nelson" userId="S::debbie.nelson@sd71.bc.ca::c8bb5459-0812-49ab-85fa-766ddf5a1f89" providerId="AD" clId="Web-{6C2FE362-63F5-4B7F-A523-DC5BC6D12704}" dt="2021-01-26T23:14:13.665" v="43"/>
          <ac:picMkLst>
            <pc:docMk/>
            <pc:sldMk cId="2716725654" sldId="265"/>
            <ac:picMk id="2" creationId="{17C20B13-CF4E-4C35-A969-F97BFD7F41BB}"/>
          </ac:picMkLst>
        </pc:picChg>
      </pc:sldChg>
    </pc:docChg>
  </pc:docChgLst>
  <pc:docChgLst>
    <pc:chgData name="Debbie Nelson" userId="S::debbie.nelson@sd71.bc.ca::c8bb5459-0812-49ab-85fa-766ddf5a1f89" providerId="AD" clId="Web-{0EAAE408-7E99-EBE9-F660-1C36DAA6D1D4}"/>
    <pc:docChg chg="addSld modSld sldOrd">
      <pc:chgData name="Debbie Nelson" userId="S::debbie.nelson@sd71.bc.ca::c8bb5459-0812-49ab-85fa-766ddf5a1f89" providerId="AD" clId="Web-{0EAAE408-7E99-EBE9-F660-1C36DAA6D1D4}" dt="2021-06-30T21:12:48.766" v="216" actId="1076"/>
      <pc:docMkLst>
        <pc:docMk/>
      </pc:docMkLst>
      <pc:sldChg chg="addSp modSp mod setBg addAnim setClrOvrMap">
        <pc:chgData name="Debbie Nelson" userId="S::debbie.nelson@sd71.bc.ca::c8bb5459-0812-49ab-85fa-766ddf5a1f89" providerId="AD" clId="Web-{0EAAE408-7E99-EBE9-F660-1C36DAA6D1D4}" dt="2021-06-30T21:07:14.076" v="8"/>
        <pc:sldMkLst>
          <pc:docMk/>
          <pc:sldMk cId="109857222" sldId="256"/>
        </pc:sldMkLst>
        <pc:spChg chg="mod">
          <ac:chgData name="Debbie Nelson" userId="S::debbie.nelson@sd71.bc.ca::c8bb5459-0812-49ab-85fa-766ddf5a1f89" providerId="AD" clId="Web-{0EAAE408-7E99-EBE9-F660-1C36DAA6D1D4}" dt="2021-06-30T21:07:14.076" v="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ebbie Nelson" userId="S::debbie.nelson@sd71.bc.ca::c8bb5459-0812-49ab-85fa-766ddf5a1f89" providerId="AD" clId="Web-{0EAAE408-7E99-EBE9-F660-1C36DAA6D1D4}" dt="2021-06-30T21:07:14.076" v="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Debbie Nelson" userId="S::debbie.nelson@sd71.bc.ca::c8bb5459-0812-49ab-85fa-766ddf5a1f89" providerId="AD" clId="Web-{0EAAE408-7E99-EBE9-F660-1C36DAA6D1D4}" dt="2021-06-30T21:07:14.076" v="6"/>
          <ac:spMkLst>
            <pc:docMk/>
            <pc:sldMk cId="109857222" sldId="256"/>
            <ac:spMk id="9" creationId="{E49CC64F-7275-4E33-961B-0C5CDC439875}"/>
          </ac:spMkLst>
        </pc:spChg>
        <pc:picChg chg="add mod">
          <ac:chgData name="Debbie Nelson" userId="S::debbie.nelson@sd71.bc.ca::c8bb5459-0812-49ab-85fa-766ddf5a1f89" providerId="AD" clId="Web-{0EAAE408-7E99-EBE9-F660-1C36DAA6D1D4}" dt="2021-06-30T21:07:14.076" v="6"/>
          <ac:picMkLst>
            <pc:docMk/>
            <pc:sldMk cId="109857222" sldId="256"/>
            <ac:picMk id="4" creationId="{1EF780EE-4ED8-44A4-8DB1-1A70A73D1DAF}"/>
          </ac:picMkLst>
        </pc:picChg>
      </pc:sldChg>
      <pc:sldChg chg="addSp modSp new ord">
        <pc:chgData name="Debbie Nelson" userId="S::debbie.nelson@sd71.bc.ca::c8bb5459-0812-49ab-85fa-766ddf5a1f89" providerId="AD" clId="Web-{0EAAE408-7E99-EBE9-F660-1C36DAA6D1D4}" dt="2021-06-30T21:09:53.592" v="181" actId="20577"/>
        <pc:sldMkLst>
          <pc:docMk/>
          <pc:sldMk cId="703982021" sldId="266"/>
        </pc:sldMkLst>
        <pc:spChg chg="add mod">
          <ac:chgData name="Debbie Nelson" userId="S::debbie.nelson@sd71.bc.ca::c8bb5459-0812-49ab-85fa-766ddf5a1f89" providerId="AD" clId="Web-{0EAAE408-7E99-EBE9-F660-1C36DAA6D1D4}" dt="2021-06-30T21:09:53.592" v="181" actId="20577"/>
          <ac:spMkLst>
            <pc:docMk/>
            <pc:sldMk cId="703982021" sldId="266"/>
            <ac:spMk id="2" creationId="{9F47326D-CD35-46C9-9CA0-49406692EB58}"/>
          </ac:spMkLst>
        </pc:spChg>
      </pc:sldChg>
      <pc:sldChg chg="addSp modSp new">
        <pc:chgData name="Debbie Nelson" userId="S::debbie.nelson@sd71.bc.ca::c8bb5459-0812-49ab-85fa-766ddf5a1f89" providerId="AD" clId="Web-{0EAAE408-7E99-EBE9-F660-1C36DAA6D1D4}" dt="2021-06-30T21:12:48.766" v="216" actId="1076"/>
        <pc:sldMkLst>
          <pc:docMk/>
          <pc:sldMk cId="115993608" sldId="267"/>
        </pc:sldMkLst>
        <pc:spChg chg="add mod">
          <ac:chgData name="Debbie Nelson" userId="S::debbie.nelson@sd71.bc.ca::c8bb5459-0812-49ab-85fa-766ddf5a1f89" providerId="AD" clId="Web-{0EAAE408-7E99-EBE9-F660-1C36DAA6D1D4}" dt="2021-06-30T21:12:48.766" v="216" actId="1076"/>
          <ac:spMkLst>
            <pc:docMk/>
            <pc:sldMk cId="115993608" sldId="267"/>
            <ac:spMk id="2" creationId="{4DC001EB-5924-4EDE-8089-A9976AD762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>
                <a:cs typeface="Calibri Light"/>
              </a:rPr>
              <a:t>Spatial Reasoning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>
                <a:cs typeface="Calibri"/>
              </a:rPr>
              <a:t>Square Tiles</a:t>
            </a:r>
          </a:p>
          <a:p>
            <a:pPr algn="l"/>
            <a:endParaRPr lang="en-US" sz="2000">
              <a:cs typeface="Calibri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1EF780EE-4ED8-44A4-8DB1-1A70A73D1D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46" b="8498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44612D54-F9E8-426D-9A4B-E7AEE6DA7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436" y="643466"/>
            <a:ext cx="577312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3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C001EB-5924-4EDE-8089-A9976AD762D0}"/>
              </a:ext>
            </a:extLst>
          </p:cNvPr>
          <p:cNvSpPr txBox="1"/>
          <p:nvPr/>
        </p:nvSpPr>
        <p:spPr>
          <a:xfrm>
            <a:off x="3868616" y="2989384"/>
            <a:ext cx="603738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Reposition your line of symmetry to be horizontal now</a:t>
            </a:r>
          </a:p>
        </p:txBody>
      </p:sp>
    </p:spTree>
    <p:extLst>
      <p:ext uri="{BB962C8B-B14F-4D97-AF65-F5344CB8AC3E}">
        <p14:creationId xmlns:p14="http://schemas.microsoft.com/office/powerpoint/2010/main" val="11599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17C20B13-CF4E-4C35-A969-F97BFD7F4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360" y="643466"/>
            <a:ext cx="610527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2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47326D-CD35-46C9-9CA0-49406692EB58}"/>
              </a:ext>
            </a:extLst>
          </p:cNvPr>
          <p:cNvSpPr txBox="1"/>
          <p:nvPr/>
        </p:nvSpPr>
        <p:spPr>
          <a:xfrm>
            <a:off x="2768221" y="1517175"/>
            <a:ext cx="769051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Notice carefully the placement of the square tiles.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Study the image for 3 seconds.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Create the design on your hundred grid as you see it.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Check, check, double check ! How did you do? Where are tiles placed on the line of symmetry?</a:t>
            </a:r>
          </a:p>
        </p:txBody>
      </p:sp>
    </p:spTree>
    <p:extLst>
      <p:ext uri="{BB962C8B-B14F-4D97-AF65-F5344CB8AC3E}">
        <p14:creationId xmlns:p14="http://schemas.microsoft.com/office/powerpoint/2010/main" val="7039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82F0FF79-5BDD-4431-9A8B-B6317CADC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0851" y="643466"/>
            <a:ext cx="5670298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6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404A99E9-65F0-4EAA-90A4-CE944B73D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49" y="643466"/>
            <a:ext cx="569930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1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, waterfall chart&#10;&#10;Description automatically generated">
            <a:extLst>
              <a:ext uri="{FF2B5EF4-FFF2-40B4-BE49-F238E27FC236}">
                <a16:creationId xmlns:a16="http://schemas.microsoft.com/office/drawing/2014/main" id="{7D6FFF3C-637A-4241-9623-3422EA109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526" y="643466"/>
            <a:ext cx="591094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t, table&#10;&#10;Description automatically generated">
            <a:extLst>
              <a:ext uri="{FF2B5EF4-FFF2-40B4-BE49-F238E27FC236}">
                <a16:creationId xmlns:a16="http://schemas.microsoft.com/office/drawing/2014/main" id="{180C74D1-0053-48D6-A31C-6C7AD76FA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469" y="643466"/>
            <a:ext cx="559906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8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41B7D3D5-DF86-4EA4-B8A8-A79EEDE1D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997" y="643466"/>
            <a:ext cx="5390006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9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44B3A54F-D8E0-4D60-981C-F43320CD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859" y="643466"/>
            <a:ext cx="586428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4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1DD1E55C-64DB-4E54-ADB6-E8E9E9735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044750"/>
            <a:ext cx="2743200" cy="27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Spatial Reasoning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51</cp:revision>
  <dcterms:created xsi:type="dcterms:W3CDTF">2021-01-26T23:11:02Z</dcterms:created>
  <dcterms:modified xsi:type="dcterms:W3CDTF">2021-06-30T21:12:51Z</dcterms:modified>
</cp:coreProperties>
</file>