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ECD653-A041-B169-9925-C219F6E56E26}" v="12" dt="2020-11-03T20:01:09.743"/>
    <p1510:client id="{4124DDAC-0D67-46C0-7084-3B32A8C8BAF5}" v="139" dt="2020-11-02T23:40:25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stevewyborney.com/2015/02/the-number-concept-map-video-and-pdf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  <a:hlinkClick r:id="rId2"/>
              </a:rPr>
              <a:t>Number Concept Map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Representations to show Number Sense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Background pattern&#10;&#10;Description automatically generated">
            <a:extLst>
              <a:ext uri="{FF2B5EF4-FFF2-40B4-BE49-F238E27FC236}">
                <a16:creationId xmlns:a16="http://schemas.microsoft.com/office/drawing/2014/main" id="{A77591D7-D544-4AE5-901E-ADF9518472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891" y="632367"/>
            <a:ext cx="7042029" cy="5291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819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electronics&#10;&#10;Description automatically generated">
            <a:extLst>
              <a:ext uri="{FF2B5EF4-FFF2-40B4-BE49-F238E27FC236}">
                <a16:creationId xmlns:a16="http://schemas.microsoft.com/office/drawing/2014/main" id="{AA6574E1-0EF7-42FE-8E19-CE5CB11B62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9534" y="643466"/>
            <a:ext cx="7452931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926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24639-2940-4DFF-B4EE-FBC439190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Building our number sense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66362-8CA8-4700-BD52-F7290592F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It is all about relationships.</a:t>
            </a:r>
          </a:p>
          <a:p>
            <a:endParaRPr lang="en-US">
              <a:cs typeface="Calibri"/>
            </a:endParaRPr>
          </a:p>
          <a:p>
            <a:r>
              <a:rPr lang="en-US">
                <a:cs typeface="Calibri"/>
              </a:rPr>
              <a:t>What relationships do you see in one another's ideas?</a:t>
            </a:r>
          </a:p>
        </p:txBody>
      </p:sp>
    </p:spTree>
    <p:extLst>
      <p:ext uri="{BB962C8B-B14F-4D97-AF65-F5344CB8AC3E}">
        <p14:creationId xmlns:p14="http://schemas.microsoft.com/office/powerpoint/2010/main" val="3344904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Shape, rectangle&#10;&#10;Description automatically generated">
            <a:extLst>
              <a:ext uri="{FF2B5EF4-FFF2-40B4-BE49-F238E27FC236}">
                <a16:creationId xmlns:a16="http://schemas.microsoft.com/office/drawing/2014/main" id="{3342E814-D7BB-4F19-B3E9-79F0FC7D41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158" y="643466"/>
            <a:ext cx="757968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7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Number Concept Map</vt:lpstr>
      <vt:lpstr>PowerPoint Presentation</vt:lpstr>
      <vt:lpstr>PowerPoint Presentation</vt:lpstr>
      <vt:lpstr>Building our number sense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Debbie Nelson</dc:creator>
  <cp:lastModifiedBy>Debbie Nelson</cp:lastModifiedBy>
  <cp:revision>2</cp:revision>
  <dcterms:created xsi:type="dcterms:W3CDTF">2020-11-02T23:36:56Z</dcterms:created>
  <dcterms:modified xsi:type="dcterms:W3CDTF">2021-06-30T21:35:36Z</dcterms:modified>
</cp:coreProperties>
</file>