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12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5" r:id="rId19"/>
    <p:sldId id="266" r:id="rId20"/>
    <p:sldId id="262" r:id="rId21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22" y="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950B-1DB5-47A4-B0A8-5E4D4AF7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DBAB0-7D9A-4152-B582-3CBD3964B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5307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8034-46C7-4261-8329-674E7878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C6B5A-85A1-4919-8ADA-70B536D19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61027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4B2D3-7DC4-40AB-9EFA-FAC1FA2B2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7366D-57D7-4CB2-A3B9-AB498F160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866039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A979-5277-48D8-927E-D0BF3481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A7D4F-EFEE-4FB9-8C11-2B147F869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78428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15AE-E6E1-4B59-A160-D35A3DBF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289D-EC6A-425F-AEBC-9C92711D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93121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9EDB-B7C3-4837-BC26-2FA76CC4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A33B-2311-4893-8E88-5C26F9F8A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DD62D-1B64-4714-96B2-77C1D2BF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219262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93CA-5446-4CCC-8567-EE1BF098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1336D-70AA-4663-9FA5-EB1B9BEC4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AFB5A-3512-42B1-9CFB-7CCFEE6CE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22C56-B996-4D13-8273-424BA30DA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86E3B-416C-453B-B152-B2514E533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480087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A681E-FED2-4B0D-B181-58AA8889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7130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565221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482E-CCCC-4DD4-911F-DAEFDDEF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CC84-11FA-47CA-8258-B0A355314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A4141-9828-40AD-A8C0-23E5CE64C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79137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1D004-4F3D-4376-8143-59EF36CF9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DD585-EA05-4769-B2F4-5D7ADC1DD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17305-F68A-40A6-AB86-C51D8C722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931962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E4ED-B5E1-4C4D-8B0B-78193989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F5A41-24E3-4BB5-98A3-C646C61F9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7587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70288-4174-45A8-968F-8E01925A6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E7E23-6CF9-4F9D-884F-D894DB9A0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961187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73C71-FFF4-4C52-8C2C-A0B823AC0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8C4B6-DE05-4695-A93F-2E3646BA3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762433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7B89E-F1E2-458C-B296-C05D91FF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DEDE7-A012-426C-A4D9-876F38809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615559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4529-58B9-46B6-90F1-8DFAC421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3A85-1F3D-4A9A-8933-0EFE73D1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59193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91AA-847C-428A-8736-D523687B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24E98-D7EF-461F-9FEF-DFE4008D8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99043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B61A-EAAE-4034-9D49-58EFF463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461C4-0BF0-4FF1-90D8-CEFB91FC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7D675-E1D0-4C43-A672-D7AA963A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314205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7D06-1751-44EA-BA85-CB8143D4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F890-2240-494C-9780-1FA6916DC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B633D-8EE4-4F79-A395-6175AC410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352FC-724C-413C-AE6A-69F1C497A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5E733B-D6B7-4E2D-A658-D2C197DB3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606575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A64C-60AD-47A8-8240-2A0FF062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50250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842757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41B6-3AF7-4EA2-B456-D1FDA405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0855E-49BC-4414-A2AC-F301E4F67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BBB61-C565-40B0-B1DD-A61A5787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53019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FAB9-76C8-442B-ADA6-F90E7C71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31687-8166-4CEF-BF91-217CA60A2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7EFAF-AD69-43C3-BAF9-9D1981AAA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213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D10B-4ECD-41D8-ADD8-040504905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631CB-55E0-4DDF-8931-24BCCE94F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70152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17C-272F-4323-A7DE-9D184C88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7A3CA-B02A-4122-9E68-D84AB39A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6357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51C69-F18E-472D-8870-9E032626C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5E5AB-F420-47BC-9EF6-F8E9DA37D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131024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3962-DC58-4727-9F86-0C84F2FDE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66B04-FB06-42C4-B6B1-62AD2C11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4154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77FD-BE26-4083-AA09-629A11BA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4BC86-FB68-4CDC-AAA0-837FB33D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57106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2611-405B-48CA-A232-EB499989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27F35-2F2D-4EC0-A057-057D4533B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99595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FDAC-68BB-47D4-A3B3-8FD8EF02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FB8A-7AF1-4012-A8BC-A40D4B541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20000-E0D9-42C5-8544-A8865A48C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629090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B7BE-DA60-41C5-8D5A-2085AB9B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BB81D-304B-4788-8CEC-5FE3C6D19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1D1D4-DC84-4C3A-AC8B-9B9C873A5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694BC-1306-459B-8376-7A9566E36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1AFBE-35C7-4A90-AC5D-C3A66D968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145171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D987B-312F-4014-A069-92D08752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68866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12048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4004-BDFD-410B-BEB2-95B4192C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A5F66-5178-42C4-8052-53F1A7002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06534-A8CF-4E1F-9D2D-9F67AF399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71817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4EEC-835F-4725-A5AD-0572BF30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3714-EF56-4E68-841F-CE90B279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37048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E641-E678-485B-8F55-567F1262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65935-E6F1-488F-AE03-36D3D6358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1CD44-8E98-44F9-8CBC-567FE680B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478368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645F-D97D-448A-B21D-73353FF6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4ACB2-44F4-40C3-B924-47547F0B1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210241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BC692-D6E3-4DC5-BE0D-51C139A08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686B1-B86C-45BF-96DC-F4CD2C404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616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FC6E-07EA-4EF9-B39B-E39FCE34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34760-E859-49E6-80B2-73480F571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4977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C021-9551-48F3-BC13-7B0CEAB9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C873-0D6E-4FFE-BC55-A224FFA3E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30696-F2B6-4671-93B6-F522EF8F1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23422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2636-32A7-4E73-85A5-2EBC2EDC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4132-FBAD-4EA6-89ED-B597A150C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82CBE-1A0D-4FF4-82D9-C2F5CF993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E807D2-6123-4A60-B76E-D53A99BA7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9F63C-120F-474C-A871-E5093EBD0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68844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9F3B-179B-4CC9-AB0D-32DDE289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160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64655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50D2-4BD1-4CD3-8ECF-DB102484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83EFB-3A81-4AA9-BF21-4289F5E4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2A305-053A-4A34-ACDA-4B2831F20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923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A57A-D3F1-4B88-916D-67047AD4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C0580-7BD1-4F68-8ECC-611CE058C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6122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1A15-157D-4B55-B5D2-6C209CA9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86A3F-C594-4868-8BF0-6E28CD63D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9E117-F36B-4AEF-AE2B-7F34AD384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56631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0CE6-959E-4EEC-A6AA-52046299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707F7-7248-42E9-9599-7C38F60A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6424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D9945-39B9-4D50-9402-AEC4ED46B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9CD6E-7A47-4565-978B-EC38C946E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896851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25CC-CE46-45A9-A2E6-55B47D558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4E2E5-BC7D-4EB2-997B-4AAE3C5FC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5492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FCB5-968A-424B-81FD-58D651FD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FF9C3-20FA-42DD-92A7-BD3F1EF7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142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1A71-549F-4942-A692-38BCAAD9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3DAB8-02E3-4C42-8735-ED259C371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1950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FC54-6F71-4186-91B7-34430619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C1D7-6165-4512-8C6F-D02653A20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E7764-C80A-475D-8616-97D544B20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84610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D24E2-86B0-401C-9415-5FCE2775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35F37-3AEC-49A3-9954-5D401E94E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B72ED-B10A-408A-8851-7298E0A26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723E2-5E5F-49DD-884C-DD92B7803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BF75E-8F44-4AF4-8B60-2430FDB2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48564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6B5A-1D8B-493E-A212-84CEBCE2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50308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88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8D75-A107-43CF-8E2A-706B0D7C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A8477-B4F2-42A0-A036-44D47EC50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9975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4B19-D27C-43A7-A237-684F2983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B7B79-208A-4CF6-8CF7-E8D2B62FE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7C487-6392-49AD-9B93-D280A5CDD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106203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CF9E-F13C-4907-A1C4-401C4C483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8106A-4E3E-4B8F-A8BA-E52D6609C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519E-CC40-4467-B08E-489C0FEEF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23523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68DF-6559-4A11-9226-FD5EA4BD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1A14D-38A1-4501-A13B-BF685E84B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25471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2D8B-9042-404C-8223-DA71BE063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29E61-EB2A-482A-A7F1-E4CFA0709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48520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9EF1E-40D5-4EE6-A085-E83353E1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511C9-A67F-4C6E-BA00-42A0DDCD0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480765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862F-EC54-4E65-95E6-A1F4938A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6033-EFC7-49EF-B50F-B964F030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28749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5CED-2DA4-46F0-9B7C-74EC7499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63A08-478E-45E8-BF16-78600BFC3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52041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7680-110A-4C83-A58F-1C4993BC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73A54-EE09-4258-B142-37BE1BB1A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A5323-CD08-44B7-A2B9-290FCFF7C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72328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99C4-5DF0-40E2-85F3-93E8EFA0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EBC58-7A5B-4ED2-BBAE-91E45CB7C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885C3-801C-4DE5-96D9-A87F1D7AF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73B00-16FE-4841-B3A1-DFE6063B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8F7C6-4A56-40AC-908B-EB939D1E8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07911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1E18-E83F-43D8-A70B-F26F904B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900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F49B-FDDF-411D-A4C9-DCECEF7C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92555-5DAC-4D5D-B851-D30F3E6CA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66D33-C496-4991-A523-5AC218815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93126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40329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535D-643F-413F-A2CA-72F071C1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178-2A3C-400A-9348-3D3FC69E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9680-6E9B-4050-BD29-F226533BC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0622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996B-7F7A-4F68-8BCB-898ED7E7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25B50-48EF-45A0-8658-E6240C951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A93CB-885E-4F3E-B31D-E5F4D0DF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82577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886D-D186-4588-ADE3-F712E583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6203C-E1AD-45F0-8F19-D7D9B5FD2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737530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5E071-C5B0-40C4-84FF-1B862F6CD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DB557-CA8C-424B-9701-A261C5E50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77922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E28F-01A5-49AA-9EC8-57BB2F6D8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11101-9B74-4CF1-8D87-082114E56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83502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BA66-77D5-44F5-BD02-556A2705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905A5-CEDA-4FDB-B50C-A3CBD42B9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7003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9396-2B09-4281-BE52-B33E3DAD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3D773-B203-4753-832D-5C4F053E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94469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6B54-0C0B-4110-BD21-09A9B65E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F9F0-EFF4-4569-8A3B-6116040D4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CECF5-CD45-44ED-B0D1-E305E2B92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09490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18C9-47EB-462C-AA67-C9F29370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FDB51-3EB9-4004-B374-71C0A5A16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566F5-C47F-4C63-99E9-4EE434A0C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FDEDE-29F6-4CA5-85BA-2750DE7FD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20A4C-D6BB-49E8-A4CA-CA3D9F6A9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1099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A13F-347B-41EA-B023-6FDC1362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2F731-4877-42D9-A958-DCA370A4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57605-2EFD-4A30-8DB9-38F75757A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56DFF-A688-459B-9752-9D4F3F8A6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108CF3-EEC6-4E2D-8AB5-B33764CF0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34209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3954-767D-4764-949C-4CB5FE67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11489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68327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7E93-00F6-4DEA-9E8B-0EE87C81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F3BE6-E779-4DB0-BC86-064826AF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1B56D-F6D6-4C79-94EE-39A54E07E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60660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F42B-4541-4611-A3D4-D108D9BA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E1F2A-960A-464C-9558-E22188EF7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E760C-E87A-454C-947A-3F8F3E815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30675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4DD1-A74E-47F1-87CF-64F89610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1E6C7-660F-47F0-85F1-D923BEB1D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10673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13568-F106-4B3E-9E80-1666CF9F1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2723D-F7FE-4D6D-9E99-E55F07A61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08501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CEF5-1737-4B68-AEA8-8E5C9CC2E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0AE36-380B-4EE8-B988-E5CE4F847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55686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538-D171-49EB-AFF1-97DDA71A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F650A-5136-4FD0-B3D7-322B7C2A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3070165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E7EF-FFC3-455C-83CC-9C799701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D702F-62AB-480F-9C74-932D5E86B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22269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3FE8-1A20-458B-99C3-188C5623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156BF-33B3-4CD0-8FCD-778DE4A47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3A7E7-621E-44E9-9BD1-B117C6C3F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93202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E295-44E8-42FA-9E6E-1DBE7DF8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45851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3557C-E575-41F5-9C32-AB3BF3E6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D6450-869C-4194-94F8-56BE2CA66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C4518-EFD9-4039-AC56-2E87463CB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F1B4E-30FB-47EC-9DCC-6EA08CD3E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E2A8B-A22F-4F0F-8EC1-5135C0282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67361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9532-46B9-4121-A9AC-9A8E2AEF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12158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30814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9837-123B-4275-9FDF-D734B989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F2445-B89C-4CDD-950D-786684AC2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D9150-5F10-46BF-BF7B-0332DDEF4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37206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96DD-EC27-487E-AF04-94458126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FDD0D-A84E-4B41-9FDA-8477C1B43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8D99E-90B1-4F16-8C0E-4E5C7812C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742647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7A96-6195-4DCB-87D1-33A19AC9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B9CED-BA0E-417E-8FDA-B0B1122D1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674593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D543B-6E8D-4843-AC8E-BC169EBF5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62D58-2A1C-40EB-82F2-8EA2F9C9C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54941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2305E-5AB7-429D-BE9F-66E813861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07535-405A-4C43-B499-994408E60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6688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AE38-DC7A-4590-B26C-68310F6D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917DF-1E68-4C24-939C-9263AD7DF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83459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C0C3A-C172-449A-9E39-DD64AB54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21223-8D1E-4AF7-A7E4-47A3C79B5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75131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43593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2EC1-55DB-461D-9ED2-7203AC49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22EB5-5812-4ED5-AA0C-830CAE1C0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E851A-476F-46C1-81DE-D05138234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70256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CCAA-466D-47C9-82E1-4DB192FB6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CC9AF-8CBA-4C00-833B-8135AC0E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7CD05-2585-4502-BD3D-706466D70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482C4-3B7B-4629-ADCE-F7E980B90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42B29-737C-4E4E-B20D-C872F7847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03924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3D7B8-542C-419D-8F9E-BB05F0D6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81333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4622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3EAC-5DD6-48FC-A338-A236F7EA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2C1-3738-4B71-A0EE-3DD856D21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17964-FD46-45FC-AF7B-FFAE28F3E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751530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E0E2-2093-4630-8126-EB63AC4D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C56AD-FB25-4663-9CCB-590385C79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E1312-F6DF-42FD-AC33-A587FEBE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97404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1C2A-A315-47A7-A1AB-9B373583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B45F5-684D-4FBB-894A-BE0121D12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05559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7DBCE-A5A0-47AF-AA33-683AAF19F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97798-2A6F-4891-BA2A-AD20A0B71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299063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8A42-8F94-4BD0-9EFA-C6204AF7D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D8720-C6A7-495D-8558-D95B20D7D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001341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0E76-8EC2-4598-A0EA-4DAC87DB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A04E0-A732-4304-A5B2-674635ED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2382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A0A1-165A-4D98-ACCA-04B9466C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A0C98-D160-4AF0-A4B6-8EB9D4FC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F31A5-2BE1-424F-8EFE-CE2C3FE1F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9566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303F-111E-453A-9D29-3F1F566D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06B84-C7DA-4B2C-A204-1EAF4B095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857611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2B0F-DE6A-4A98-BF98-102B8A10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7526-0D1D-4CD5-886E-7A6661FF2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A0E6D-4B16-4365-89C5-45097E404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73772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475C-2262-4C4D-B530-4079D274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0B184-D833-48FD-A2AF-FB6E9F901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5D40-F38B-43C1-9F3B-1616C280F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02C3A-DD77-4EAA-9C04-D0D8B20E1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0135A-8E60-4C42-AFCD-F316B09F0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6425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31F39-B556-4839-AE97-88CA3063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05292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77134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D1B2-B600-4B61-BBDD-A32FC0E5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40C07-F807-4707-9A99-54904EEB9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8DC81-C40C-4278-8938-E42107468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99055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9BFD-27D5-4932-A214-D2F8D16C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F7CC9-3F54-4E83-A89C-98B9C5776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C0382-1567-4F60-A2A7-D6A450D00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48899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A0DE-C59C-459D-A2E4-B9D25BE9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6AB61-7BDB-42F3-A08D-A2C73AAFF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0157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905DE-3B89-4E30-8C2C-424370EEC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0349F-F8E2-434B-BA8B-007792AFC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27024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B8F8-08E4-4B0F-B53A-9612B5589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116FD-5CA9-498E-A92B-6A6BE33DD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0184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0DC4-B857-4E57-BC65-4988E8C0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59573-EE52-43A2-8960-4439006BA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4ED1-B9D5-487A-8B47-EBF3129BD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63484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E082-79F6-43D5-BE4C-605737A0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0204-0CBA-475D-83AD-A360ADF5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754979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59FC-78F3-44AC-8512-77B3F243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5BB50-1684-4E80-A0B1-B17216E23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07528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10094-9417-4971-A1B8-316F831D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D69C1-9453-4487-9347-06733C024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BF111-36C8-4997-BE10-1443355A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53203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B79E-6A68-4783-9411-49149FC5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2052E-0FBC-4802-8A89-4077DC868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783D9-130A-4B2E-B747-D18C7D230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B2451-1388-4A6D-9D1B-C1FB62D15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9C10-8E84-4E88-9525-8F93F9709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78650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76D34-6873-4E7A-A07E-452C6930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897918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77716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374A-2345-40A6-92F3-83DA718E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C945-6FC7-4935-B3FB-BCE2B05E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561A8-D476-424A-B5C8-7C7D0D42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28417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7B80-E6D3-4BC5-9424-17A83DDA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8FDC8-E614-4A9B-8F4B-4973243E5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Gill Sans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CCA7C-2E0B-48AF-8F71-673533A1B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30640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E640-628B-4462-B960-FACE0F8C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213E9-D02E-4F2C-9767-3C1719911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13233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BF17C-0108-4582-BB37-C521DD2E4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5C413-3BAC-4954-B0DB-E87616C8F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9565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B282B46-8B48-4993-A3E6-CA37BBFB334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EEFD0DDE-4366-43DA-9EB5-5C8486533F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258BF1D5-4DCC-4C9F-90B3-F579B376BEE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35016DB-8578-407A-A0AC-EC3F346FBA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C9B6C3D1-4D0C-428E-8696-B3321B9DEF1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E3F5A40-7428-427B-9E7B-7B7EEBF78A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D334BC15-493D-4D77-A4F8-72D8089E9DA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06B35B5-479C-4502-92ED-6F454EEA6B4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F87C2C6F-81CA-45E9-92F8-39FBF28FDB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829654E0-DD5D-426F-A64B-414600BABD1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A1E1E8A0-7BC5-45E4-BABF-F3FA7835028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33A4CA08-7B1A-45C9-9467-2EBBAC907A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329A7A2-F013-481A-A08D-D764C3D4477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3D1E672-DAC5-4AE8-ADE1-CE8BDCE57D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704A12A-9CC8-40FD-A3F2-7EAEC3D953C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AB9542AD-933E-4F8A-A44C-19AF8DAB733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43D151A2-ACF9-4DFA-AA22-132450284D0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2497FBF-2B27-4B6F-BCA0-D369ADEFB4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ZZij3NNy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9537E041-0A43-40DE-AC0E-B5DA210A1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3657600"/>
            <a:ext cx="10464800" cy="2438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ECBAFE"/>
                </a:solidFill>
              </a:rPr>
              <a:t>Six Step Overview of How to Create </a:t>
            </a:r>
            <a:r>
              <a:rPr lang="en-US" altLang="en-US">
                <a:solidFill>
                  <a:srgbClr val="ECBAFE"/>
                </a:solidFill>
              </a:rPr>
              <a:t>Multimedia Videos On a Computer </a:t>
            </a:r>
            <a:endParaRPr lang="en-US" altLang="en-US" dirty="0">
              <a:solidFill>
                <a:srgbClr val="ECBAFE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7893B54-8799-4745-BBE9-149F2D37D17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270000" y="1348408"/>
            <a:ext cx="10464800" cy="2438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EDFE"/>
                </a:solidFill>
              </a:rPr>
              <a:t>Learning Intentions: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A054695-CD0D-44D2-ACB5-7A1C5A0FDA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76654" y="2721333"/>
            <a:ext cx="10464800" cy="5715000"/>
          </a:xfrm>
        </p:spPr>
        <p:txBody>
          <a:bodyPr/>
          <a:lstStyle/>
          <a:p>
            <a:pPr marL="889000" eaLnBrk="1" hangingPunct="1">
              <a:buSzPct val="94000"/>
            </a:pPr>
            <a:r>
              <a:rPr lang="en-US" altLang="en-US" dirty="0"/>
              <a:t>Learn steps in creating a multimedia video </a:t>
            </a:r>
          </a:p>
          <a:p>
            <a:pPr marL="889000" eaLnBrk="1" hangingPunct="1">
              <a:buSzPct val="94000"/>
            </a:pPr>
            <a:r>
              <a:rPr lang="en-US" altLang="en-US" dirty="0"/>
              <a:t>Tips on how to film video clips</a:t>
            </a:r>
          </a:p>
          <a:p>
            <a:pPr marL="889000" eaLnBrk="1" hangingPunct="1">
              <a:buSzPct val="94000"/>
            </a:pPr>
            <a:r>
              <a:rPr lang="en-US" altLang="en-US" dirty="0"/>
              <a:t>Tips on how to import video clips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F5E1F0A5-697F-4E00-9457-E0E885BF5ABB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461840" y="1350223"/>
            <a:ext cx="10464800" cy="2438400"/>
          </a:xfrm>
        </p:spPr>
        <p:txBody>
          <a:bodyPr/>
          <a:lstStyle/>
          <a:p>
            <a:pPr eaLnBrk="1" hangingPunct="1"/>
            <a:r>
              <a:rPr lang="en-US" altLang="en-US" sz="8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First Easy Step:</a:t>
            </a:r>
            <a:br>
              <a:rPr lang="en-US" altLang="en-US" sz="80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altLang="en-US" sz="8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Create a storyboard </a:t>
            </a:r>
            <a:br>
              <a:rPr lang="en-US" altLang="en-US" sz="8800" dirty="0"/>
            </a:br>
            <a:endParaRPr lang="en-US" altLang="en-US" dirty="0">
              <a:solidFill>
                <a:srgbClr val="CFBBFE"/>
              </a:solidFill>
            </a:endParaRP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6FDDBCBD-C83F-4568-A226-6A7EBE1C7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46" y="3508648"/>
            <a:ext cx="8088188" cy="541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2C60A2B3-A9B7-4AD7-8D64-41DC91939D51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280483" y="628328"/>
            <a:ext cx="10464800" cy="2438400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rgbClr val="C0EDFE"/>
                </a:solidFill>
              </a:rPr>
              <a:t>Second Easy Step: </a:t>
            </a:r>
            <a:br>
              <a:rPr lang="en-US" altLang="en-US" sz="6600" dirty="0">
                <a:solidFill>
                  <a:srgbClr val="C0EDFE"/>
                </a:solidFill>
              </a:rPr>
            </a:br>
            <a:r>
              <a:rPr lang="en-US" altLang="en-US" sz="6600" dirty="0">
                <a:solidFill>
                  <a:srgbClr val="C0EDFE"/>
                </a:solidFill>
              </a:rPr>
              <a:t>Film video footage needed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8EA37A3-C29A-4164-9AC8-8A5DBFEE08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528" y="3024702"/>
            <a:ext cx="11654710" cy="6718300"/>
          </a:xfrm>
        </p:spPr>
        <p:txBody>
          <a:bodyPr/>
          <a:lstStyle/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Write a script (if needed) </a:t>
            </a:r>
          </a:p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Collect props first</a:t>
            </a:r>
          </a:p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Where are you filming? (background is important)</a:t>
            </a:r>
          </a:p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Practice lines, choreography, etc.</a:t>
            </a:r>
          </a:p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Use a tripod if possible to avoid camera shake</a:t>
            </a:r>
          </a:p>
          <a:p>
            <a:pPr marL="1409700" lvl="2" indent="-203200" eaLnBrk="1" hangingPunct="1">
              <a:buClr>
                <a:srgbClr val="FFFFFF"/>
              </a:buClr>
              <a:buSzPct val="125000"/>
              <a:buFont typeface="Helvetica" panose="020B0604020202020204" pitchFamily="34" charset="0"/>
              <a:buChar char="•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Check sound quality – do a test video first?</a:t>
            </a:r>
          </a:p>
          <a:p>
            <a:pPr marL="2298700" lvl="4" indent="-203200" eaLnBrk="1" hangingPunct="1">
              <a:buSzPct val="99000"/>
              <a:buFontTx/>
              <a:buAutoNum type="romanLcPeriod"/>
            </a:pPr>
            <a:endParaRPr lang="en-US" altLang="en-US" sz="1400" dirty="0">
              <a:solidFill>
                <a:srgbClr val="000000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B34C39F-518A-4EC7-8DF6-BEAD9B2E712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-781248" y="395088"/>
            <a:ext cx="14567296" cy="2088232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Third Easy Step:</a:t>
            </a:r>
            <a:br>
              <a:rPr lang="en-US" altLang="en-US" sz="60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 sz="60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Upload footage</a:t>
            </a:r>
            <a:endParaRPr lang="en-US" altLang="en-US" sz="9600" dirty="0">
              <a:solidFill>
                <a:srgbClr val="CFBBFE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0099B8F-7958-4B79-9DE2-06829ACAA1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73808" y="2483320"/>
            <a:ext cx="11089232" cy="6875192"/>
          </a:xfrm>
        </p:spPr>
        <p:txBody>
          <a:bodyPr/>
          <a:lstStyle/>
          <a:p>
            <a:pPr marL="1657350" lvl="3" indent="-742950" eaLnBrk="1" hangingPunct="1">
              <a:buSzPct val="95000"/>
              <a:buFont typeface="+mj-lt"/>
              <a:buAutoNum type="arabicPeriod"/>
            </a:pPr>
            <a:r>
              <a:rPr lang="en-CA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Take memory card out of camera and insert into computer/laptop</a:t>
            </a:r>
          </a:p>
          <a:p>
            <a:pPr marL="1358900" lvl="4" indent="0" eaLnBrk="1" hangingPunct="1">
              <a:buSzPct val="95000"/>
              <a:buNone/>
            </a:pPr>
            <a:r>
              <a:rPr lang="en-CA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	*Sometimes an adapter needed</a:t>
            </a:r>
          </a:p>
          <a:p>
            <a:pPr marL="1657350" lvl="3" indent="-742950" eaLnBrk="1" hangingPunct="1">
              <a:buSzPct val="95000"/>
              <a:buFont typeface="+mj-lt"/>
              <a:buAutoNum type="arabicPeriod"/>
            </a:pPr>
            <a:r>
              <a:rPr lang="en-CA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Find the video file(s)</a:t>
            </a:r>
          </a:p>
          <a:p>
            <a:pPr marL="1657350" lvl="3" indent="-742950" eaLnBrk="1" hangingPunct="1">
              <a:buSzPct val="95000"/>
              <a:buFont typeface="+mj-lt"/>
              <a:buAutoNum type="arabicPeriod"/>
            </a:pPr>
            <a:r>
              <a:rPr lang="en-CA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Copy and paste to a folder on your computer or </a:t>
            </a:r>
            <a:r>
              <a:rPr lang="en-CA" altLang="en-US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flashdrive</a:t>
            </a:r>
            <a:endParaRPr lang="en-CA" altLang="en-US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1657350" lvl="3" indent="-742950" eaLnBrk="1" hangingPunct="1">
              <a:buSzPct val="95000"/>
              <a:buFont typeface="+mj-lt"/>
              <a:buAutoNum type="arabicPeriod"/>
            </a:pPr>
            <a:r>
              <a:rPr lang="en-CA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Best to d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 this directly after filming</a:t>
            </a:r>
            <a:endParaRPr lang="en-US" altLang="en-US" dirty="0"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8F4F5189-9AFF-40A9-98FD-1F56C7F4ABE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029" y="844352"/>
            <a:ext cx="12995200" cy="24384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Fourth Easy Step:</a:t>
            </a:r>
            <a:br>
              <a:rPr lang="en-US" altLang="en-US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Use movie making program to create video</a:t>
            </a:r>
            <a:endParaRPr lang="en-US" alt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A9839AD-8B5E-4E3A-92AA-E898FBD7CD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90860" y="2634608"/>
            <a:ext cx="12623080" cy="6433119"/>
          </a:xfrm>
        </p:spPr>
        <p:txBody>
          <a:bodyPr/>
          <a:lstStyle/>
          <a:p>
            <a:pPr eaLnBrk="1" hangingPunct="1">
              <a:buSzPct val="100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import video clips into the movie making program from the folder where you saved them (see previous slide)</a:t>
            </a:r>
          </a:p>
          <a:p>
            <a:pPr eaLnBrk="1" hangingPunct="1">
              <a:buSzPct val="100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Edit video clips if needed and if possible (depends on the program)</a:t>
            </a:r>
          </a:p>
          <a:p>
            <a:pPr eaLnBrk="1" hangingPunct="1">
              <a:buSzPct val="100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Import or add music</a:t>
            </a:r>
          </a:p>
          <a:p>
            <a:pPr eaLnBrk="1" hangingPunct="1">
              <a:buSzPct val="100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Add titles/captions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1DFA-5078-4261-8603-677810E2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121169"/>
            <a:ext cx="10464800" cy="2438400"/>
          </a:xfrm>
        </p:spPr>
        <p:txBody>
          <a:bodyPr/>
          <a:lstStyle/>
          <a:p>
            <a: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Fifth Easy Step:</a:t>
            </a:r>
            <a:b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Citing</a:t>
            </a:r>
            <a:endParaRPr lang="en-CA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E553D-24DE-4621-969B-8CA8B220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980" y="2932584"/>
            <a:ext cx="11096092" cy="5715000"/>
          </a:xfrm>
        </p:spPr>
        <p:txBody>
          <a:bodyPr/>
          <a:lstStyle/>
          <a:p>
            <a:pPr eaLnBrk="1" hangingPunct="1">
              <a:buSzPct val="100000"/>
            </a:pPr>
            <a:r>
              <a:rPr lang="en-US" altLang="en-US" sz="44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</a:t>
            </a:r>
            <a:r>
              <a:rPr lang="en-US" altLang="en-US" sz="4400" dirty="0">
                <a:latin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rPr>
              <a:t>ite your sources at the end of the video</a:t>
            </a:r>
          </a:p>
          <a:p>
            <a:pPr lvl="1" eaLnBrk="1" hangingPunct="1">
              <a:buSzPct val="100000"/>
            </a:pPr>
            <a:r>
              <a:rPr lang="en-US" altLang="en-US" sz="4400" dirty="0">
                <a:latin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rPr>
              <a:t>Give credit to the videographer</a:t>
            </a:r>
          </a:p>
          <a:p>
            <a:pPr lvl="1" eaLnBrk="1" hangingPunct="1">
              <a:buSzPct val="100000"/>
            </a:pPr>
            <a:r>
              <a:rPr lang="en-US" altLang="en-US" sz="4400" dirty="0">
                <a:latin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rPr>
              <a:t>Cite sources for royalty/copyright free videos</a:t>
            </a:r>
            <a:endParaRPr lang="en-US" altLang="en-US" sz="4400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303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44C4-9C71-4773-86A0-490F6CC7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Sixth Easy Step:</a:t>
            </a:r>
            <a:b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Saving/Publishing</a:t>
            </a:r>
            <a:endParaRPr lang="en-CA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EABE-51E6-40ED-AFB7-61C95482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3220616"/>
            <a:ext cx="10464800" cy="5715000"/>
          </a:xfrm>
        </p:spPr>
        <p:txBody>
          <a:bodyPr/>
          <a:lstStyle/>
          <a:p>
            <a:pPr marL="266700" indent="0" eaLnBrk="1" hangingPunct="1">
              <a:buSzPct val="100000"/>
              <a:buNone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Major difference between saving and </a:t>
            </a:r>
            <a:r>
              <a:rPr lang="en-US" altLang="en-US" sz="3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publising</a:t>
            </a:r>
            <a:endParaRPr lang="en-US" altLang="en-US" sz="3600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1257300" lvl="2" eaLnBrk="1" hangingPunct="1">
              <a:buSzPct val="99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Save as a working document</a:t>
            </a:r>
          </a:p>
          <a:p>
            <a:pPr marL="1701800" lvl="3" eaLnBrk="1" hangingPunct="1">
              <a:buSzPct val="99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‘Save’ or ‘Save as’ to work on it again</a:t>
            </a:r>
          </a:p>
          <a:p>
            <a:pPr marL="1257300" lvl="2" eaLnBrk="1" hangingPunct="1">
              <a:buSzPct val="99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Finished movie file (generally ‘Publish)</a:t>
            </a:r>
          </a:p>
          <a:p>
            <a:pPr marL="1701800" lvl="3" eaLnBrk="1" hangingPunct="1">
              <a:buSzPct val="99000"/>
            </a:pP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Can be opened on most devices as a movie file (e.g. .mov or .</a:t>
            </a:r>
            <a:r>
              <a:rPr lang="en-US" altLang="en-US" sz="3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avi</a:t>
            </a:r>
            <a:r>
              <a:rPr lang="en-US" altLang="en-US" sz="3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170727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9BC79FFB-3404-4A98-83C4-61EFD57CFD0B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FBBFE"/>
                </a:solidFill>
              </a:rPr>
              <a:t>Final Tips: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3FFAEA3-72BB-4C29-B08C-DDE1758470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2428528"/>
            <a:ext cx="11493500" cy="6769100"/>
          </a:xfrm>
        </p:spPr>
        <p:txBody>
          <a:bodyPr lIns="0" tIns="0" rIns="0" bIns="0"/>
          <a:lstStyle/>
          <a:p>
            <a:pPr marL="660400" lvl="1" indent="-203200" eaLnBrk="1" hangingPunct="1">
              <a:buSzPct val="99000"/>
              <a:buFontTx/>
              <a:buAutoNum type="arabicPeriod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Leave all video, photo and audio files in the same place you imported them from until the movie is published as a m. </a:t>
            </a:r>
            <a:endParaRPr lang="en-US" altLang="en-US" dirty="0">
              <a:latin typeface="Helvetica" panose="020B0604020202020204" pitchFamily="34" charset="0"/>
              <a:sym typeface="Helvetica" panose="020B0604020202020204" pitchFamily="34" charset="0"/>
            </a:endParaRPr>
          </a:p>
          <a:p>
            <a:pPr marL="660400" lvl="1" indent="-203200" eaLnBrk="1" hangingPunct="1">
              <a:spcBef>
                <a:spcPts val="4300"/>
              </a:spcBef>
              <a:buSzPct val="99000"/>
              <a:buFontTx/>
              <a:buAutoNum type="arabicPeriod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MUST “Publish” movie to view on other computers If using Movie Maker, look for </a:t>
            </a:r>
            <a:r>
              <a:rPr lang="en-US" altLang="en-US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Youtube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tutorials like this:</a:t>
            </a:r>
          </a:p>
          <a:p>
            <a:pPr marL="457200" lvl="1" indent="0" eaLnBrk="1" hangingPunct="1">
              <a:spcBef>
                <a:spcPts val="4300"/>
              </a:spcBef>
              <a:buSzPct val="99000"/>
              <a:buNone/>
            </a:pPr>
            <a:r>
              <a:rPr lang="en-CA" altLang="en-US" sz="3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  <a:hlinkClick r:id="rId2"/>
              </a:rPr>
              <a:t>Getting Started Tutorial - Windows Live Movie Maker</a:t>
            </a:r>
            <a:endParaRPr lang="en-US" altLang="en-US" sz="3600" u="sng" dirty="0"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376215D18694B8DB50275F7188782" ma:contentTypeVersion="2" ma:contentTypeDescription="Create a new document." ma:contentTypeScope="" ma:versionID="59d0a29979757af2cdea1fb38937a5a0">
  <xsd:schema xmlns:xsd="http://www.w3.org/2001/XMLSchema" xmlns:xs="http://www.w3.org/2001/XMLSchema" xmlns:p="http://schemas.microsoft.com/office/2006/metadata/properties" xmlns:ns2="2620a932-6d8c-410f-94f8-01796da10024" targetNamespace="http://schemas.microsoft.com/office/2006/metadata/properties" ma:root="true" ma:fieldsID="72bfd2e73957ca00664a809cdcbb8310" ns2:_="">
    <xsd:import namespace="2620a932-6d8c-410f-94f8-01796da100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0a932-6d8c-410f-94f8-01796da100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E36DA-AEA8-4F6D-95C3-93538A2D8365}"/>
</file>

<file path=customXml/itemProps2.xml><?xml version="1.0" encoding="utf-8"?>
<ds:datastoreItem xmlns:ds="http://schemas.openxmlformats.org/officeDocument/2006/customXml" ds:itemID="{EE2AF67C-DD8A-4A68-AA43-98CE0CDB15AE}"/>
</file>

<file path=customXml/itemProps3.xml><?xml version="1.0" encoding="utf-8"?>
<ds:datastoreItem xmlns:ds="http://schemas.openxmlformats.org/officeDocument/2006/customXml" ds:itemID="{36048EB4-659B-4FD2-A9E8-1115341DAF8D}"/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Pages>0</Pages>
  <Words>295</Words>
  <Characters>0</Characters>
  <Application>Microsoft Office PowerPoint</Application>
  <PresentationFormat>Custom</PresentationFormat>
  <Lines>0</Lines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Gill Sans</vt:lpstr>
      <vt:lpstr>ヒラギノ角ゴ ProN W3</vt:lpstr>
      <vt:lpstr>Arial</vt:lpstr>
      <vt:lpstr>Calibri</vt:lpstr>
      <vt:lpstr>Helvetica</vt:lpstr>
      <vt:lpstr>Title &amp; Bullets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Six Step Overview of How to Create Multimedia Videos On a Computer </vt:lpstr>
      <vt:lpstr>Learning Intentions:</vt:lpstr>
      <vt:lpstr>First Easy Step: Create a storyboard  </vt:lpstr>
      <vt:lpstr>Second Easy Step:  Film video footage needed </vt:lpstr>
      <vt:lpstr>Third Easy Step: Upload footage</vt:lpstr>
      <vt:lpstr>Fourth Easy Step: Use movie making program to create video</vt:lpstr>
      <vt:lpstr>Fifth Easy Step: Citing</vt:lpstr>
      <vt:lpstr>Sixth Easy Step: Saving/Publishing</vt:lpstr>
      <vt:lpstr>Final Tips: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in Four Easy Steps</dc:title>
  <dc:subject/>
  <dc:creator>Errin Gregory</dc:creator>
  <cp:keywords/>
  <dc:description/>
  <cp:lastModifiedBy>Errin Gregory</cp:lastModifiedBy>
  <cp:revision>10</cp:revision>
  <dcterms:modified xsi:type="dcterms:W3CDTF">2019-06-14T20:44:00Z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0x010100079376215D18694B8DB50275F7188782</vt:lpwstr>
  </property>
</Properties>
</file>