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  <p:sldId id="258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C3EFC3-4CBD-43E4-18C5-411928727EDD}" v="16" dt="2021-02-14T03:01:49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A281-59D3-4A43-9642-03895C2BF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980F12-926D-4E3E-B417-930F37B02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246E-C9CA-4099-812B-83ED087DB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92234-6486-44CA-AD97-E8A923AE7FD3}" type="datetimeFigureOut">
              <a:rPr lang="en-CA" smtClean="0"/>
              <a:t>2021-02-13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A0E1A-03AC-4214-A0EF-35C3660FC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6B96D-8297-425E-9F04-35844C8F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9524-D9AC-4A5A-9559-A8504064444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4758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F640C-E11D-49F4-AE17-39B4384BC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23810D-2926-4A5C-BDC6-F5FD2B98C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9E1B1-E2E7-434F-AC9B-09DDA6B81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92234-6486-44CA-AD97-E8A923AE7FD3}" type="datetimeFigureOut">
              <a:rPr lang="en-CA" smtClean="0"/>
              <a:t>2021-02-13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ED0DF-3242-49A3-98CE-A3F81D27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CEFE3-4B13-48A0-9035-6CCB32B8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9524-D9AC-4A5A-9559-A8504064444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8209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10CCE8-28DB-46DB-8F2F-4453123AB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E15DA7-13A9-4FA0-B99C-C2DA99C4EF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7DC2B-878E-451C-BD60-527ABFD6B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92234-6486-44CA-AD97-E8A923AE7FD3}" type="datetimeFigureOut">
              <a:rPr lang="en-CA" smtClean="0"/>
              <a:t>2021-02-13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DE500-EA5F-4CA4-B75E-1F0A3AE3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1D146-287C-4987-8AF6-16DBDF3A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9524-D9AC-4A5A-9559-A8504064444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116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56E28-A7BF-4380-BD42-E808D50D1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11277-423A-4155-A129-CDC0FDB8B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89FBB-6BAF-4BD2-BAA5-FD12A51F7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92234-6486-44CA-AD97-E8A923AE7FD3}" type="datetimeFigureOut">
              <a:rPr lang="en-CA" smtClean="0"/>
              <a:t>2021-02-13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ADACE-D776-4BBD-98B3-796204D65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53BC-C84C-45B3-91B8-97F6667F1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9524-D9AC-4A5A-9559-A8504064444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806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9CD58-7A1E-4FFF-BB95-7C4F2020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1D466-5CFC-4FC0-B3F8-3EA29826B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B0E89-D39E-4539-845C-38B4E248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92234-6486-44CA-AD97-E8A923AE7FD3}" type="datetimeFigureOut">
              <a:rPr lang="en-CA" smtClean="0"/>
              <a:t>2021-02-13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62CCC-05F9-4725-93B9-165A094D0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7759A-2B18-4014-B5EF-08300B15C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9524-D9AC-4A5A-9559-A8504064444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8525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6B35E-D097-49A1-A735-F408629FE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F6841-37B5-4253-A417-5CC266B486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512F6-5AB9-4859-A634-4E14882EB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6B625-DEC4-48B2-A0CE-38E2771D6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92234-6486-44CA-AD97-E8A923AE7FD3}" type="datetimeFigureOut">
              <a:rPr lang="en-CA" smtClean="0"/>
              <a:t>2021-02-13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1A664-C0A9-48DA-B920-40825C1B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E02E9-4933-4379-9F6D-DB913E84B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9524-D9AC-4A5A-9559-A8504064444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8060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B7DCB-76EE-4009-BE88-970CE031E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47D8B-F711-4767-8694-6A9156DA2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F3210-2EBC-4462-95D7-726FC6EF3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D7E5C4-022C-46A7-813D-26C7AC406C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1CE582-FFAE-45BD-95F2-862516CC9B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17A1BC-6FA0-42F3-A2DB-21CE017B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92234-6486-44CA-AD97-E8A923AE7FD3}" type="datetimeFigureOut">
              <a:rPr lang="en-CA" smtClean="0"/>
              <a:t>2021-02-13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0DF309-BC52-42ED-8B7C-077D17E4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90F698-1E2B-4AA5-9805-B0231A65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9524-D9AC-4A5A-9559-A8504064444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984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4C0E-9CC5-451F-8E1E-03E6647C6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33C5B-5C7F-4281-AB55-DC9AB04D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92234-6486-44CA-AD97-E8A923AE7FD3}" type="datetimeFigureOut">
              <a:rPr lang="en-CA" smtClean="0"/>
              <a:t>2021-02-13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40367-9A0B-4001-8126-8F93DDA0F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BFF29-0B87-40EF-B2BF-008D5CAA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9524-D9AC-4A5A-9559-A8504064444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486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858583-AF11-422C-830B-D78617D9D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92234-6486-44CA-AD97-E8A923AE7FD3}" type="datetimeFigureOut">
              <a:rPr lang="en-CA" smtClean="0"/>
              <a:t>2021-02-13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E1699-CBC0-4D2B-BCD1-DB1798CB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6FD71-2262-4A08-ABA9-F39AE6FE2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9524-D9AC-4A5A-9559-A8504064444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4CAD-F65D-437D-88D2-84BE04C6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3FF70-B082-4AD6-9EFC-9EC71631A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D2609-2788-45ED-BBE5-B8321EC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94F71-5016-4B39-B345-E70FC20E4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92234-6486-44CA-AD97-E8A923AE7FD3}" type="datetimeFigureOut">
              <a:rPr lang="en-CA" smtClean="0"/>
              <a:t>2021-02-13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AC7CF-AD04-4428-9C26-B904F680C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5823D-FFEF-4DDE-AC25-6C59B73C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9524-D9AC-4A5A-9559-A8504064444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080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5BAC3-7DEC-4D64-8530-7A56ED6E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7FABD7-D9D7-4503-9B7B-62B54A1492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20EC2-594F-4BAA-8AC8-885402715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A542A-65D0-44F9-AA52-8E8E7512A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92234-6486-44CA-AD97-E8A923AE7FD3}" type="datetimeFigureOut">
              <a:rPr lang="en-CA" smtClean="0"/>
              <a:t>2021-02-13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8A5A6-E80D-447D-BB60-8428EF243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12000-5E60-4677-915A-8D827A7D7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9524-D9AC-4A5A-9559-A8504064444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0123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03C8EF-A7EF-4AA6-A65E-F13D17D6C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03506-9467-498B-BCCB-190162D3A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32587-E835-4C8E-B1CA-B46203BA72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92234-6486-44CA-AD97-E8A923AE7FD3}" type="datetimeFigureOut">
              <a:rPr lang="en-CA" smtClean="0"/>
              <a:t>2021-02-13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9FD21-3B96-4A16-B84F-77DC562D5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AD4B2-883E-42D5-9725-36C135D7B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9524-D9AC-4A5A-9559-A8504064444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506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en-us/article/Video-Insert-equations-a12336a4-d56d-4260-b827-88a715385320" TargetMode="External"/><Relationship Id="rId2" Type="http://schemas.openxmlformats.org/officeDocument/2006/relationships/hyperlink" Target="https://support.office.com/en-us/article/insert-mathematical-symbols-91a4b04c-84a8-4de9-bd13-8609e14bed5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icrosoft.com/en-us/videoplayer/embed/RE1FYS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686C-940A-41C5-A68C-560EAC139E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Math and Equation and Symbols Tools for Word Desktop version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D4B440-36C1-470C-885D-94B703E9F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6226"/>
            <a:ext cx="8945217" cy="831574"/>
          </a:xfrm>
        </p:spPr>
        <p:txBody>
          <a:bodyPr/>
          <a:lstStyle/>
          <a:p>
            <a:r>
              <a:rPr lang="en-CA"/>
              <a:t>Student Services Comox Valley Schools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1E096-7E9D-4F02-982A-922508D2D60C}"/>
              </a:ext>
            </a:extLst>
          </p:cNvPr>
          <p:cNvSpPr txBox="1"/>
          <p:nvPr/>
        </p:nvSpPr>
        <p:spPr>
          <a:xfrm>
            <a:off x="9819860" y="6387548"/>
            <a:ext cx="249140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dirty="0">
                <a:cs typeface="Calibri"/>
              </a:rPr>
              <a:t>Feb 2021</a:t>
            </a:r>
          </a:p>
        </p:txBody>
      </p:sp>
    </p:spTree>
    <p:extLst>
      <p:ext uri="{BB962C8B-B14F-4D97-AF65-F5344CB8AC3E}">
        <p14:creationId xmlns:p14="http://schemas.microsoft.com/office/powerpoint/2010/main" val="3498742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AF8FE149-6A7D-48F1-9113-F4CC3BCA0B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0513"/>
            <a:ext cx="12192000" cy="6276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10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30"/>
    </mc:Choice>
    <mc:Fallback xmlns="">
      <p:transition spd="slow" advTm="169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587A1-735D-4F75-B6FC-7D0C77B6A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69692"/>
          </a:xfrm>
        </p:spPr>
        <p:txBody>
          <a:bodyPr>
            <a:normAutofit fontScale="90000"/>
          </a:bodyPr>
          <a:lstStyle/>
          <a:p>
            <a:br>
              <a:rPr lang="en-CA"/>
            </a:br>
            <a:r>
              <a:rPr lang="en-CA"/>
              <a:t>Links to Microsoft Math Support Documents and Videos - Word Desktop version </a:t>
            </a:r>
            <a:br>
              <a:rPr lang="en-CA"/>
            </a:br>
            <a:br>
              <a:rPr lang="en-CA"/>
            </a:b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59D96-783D-491D-BA34-E6947A6C5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>
                <a:hlinkClick r:id="rId2"/>
              </a:rPr>
              <a:t>Insert mathematical symbols</a:t>
            </a:r>
            <a:r>
              <a:rPr lang="en-CA"/>
              <a:t> Tip</a:t>
            </a:r>
          </a:p>
          <a:p>
            <a:r>
              <a:rPr lang="en-CA">
                <a:hlinkClick r:id="rId3"/>
              </a:rPr>
              <a:t>Inserting Equations Video </a:t>
            </a:r>
          </a:p>
          <a:p>
            <a:r>
              <a:rPr lang="en-CA">
                <a:hlinkClick r:id="rId4"/>
              </a:rPr>
              <a:t>Converting Equations Video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7586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MS_Mappings xmlns="9c6f40ad-6183-469b-a07c-5700428146d3" xsi:nil="true"/>
    <Has_Teacher_Only_SectionGroup xmlns="9c6f40ad-6183-469b-a07c-5700428146d3" xsi:nil="true"/>
    <NotebookType xmlns="9c6f40ad-6183-469b-a07c-5700428146d3" xsi:nil="true"/>
    <AppVersion xmlns="9c6f40ad-6183-469b-a07c-5700428146d3" xsi:nil="true"/>
    <TeamsChannelId xmlns="9c6f40ad-6183-469b-a07c-5700428146d3" xsi:nil="true"/>
    <Invited_Teachers xmlns="9c6f40ad-6183-469b-a07c-5700428146d3" xsi:nil="true"/>
    <IsNotebookLocked xmlns="9c6f40ad-6183-469b-a07c-5700428146d3" xsi:nil="true"/>
    <Is_Collaboration_Space_Locked xmlns="9c6f40ad-6183-469b-a07c-5700428146d3" xsi:nil="true"/>
    <Self_Registration_Enabled xmlns="9c6f40ad-6183-469b-a07c-5700428146d3" xsi:nil="true"/>
    <Teachers xmlns="9c6f40ad-6183-469b-a07c-5700428146d3">
      <UserInfo>
        <DisplayName/>
        <AccountId xsi:nil="true"/>
        <AccountType/>
      </UserInfo>
    </Teachers>
    <Invited_Students xmlns="9c6f40ad-6183-469b-a07c-5700428146d3" xsi:nil="true"/>
    <Templates xmlns="9c6f40ad-6183-469b-a07c-5700428146d3" xsi:nil="true"/>
    <CultureName xmlns="9c6f40ad-6183-469b-a07c-5700428146d3" xsi:nil="true"/>
    <Students xmlns="9c6f40ad-6183-469b-a07c-5700428146d3">
      <UserInfo>
        <DisplayName/>
        <AccountId xsi:nil="true"/>
        <AccountType/>
      </UserInfo>
    </Students>
    <DefaultSectionNames xmlns="9c6f40ad-6183-469b-a07c-5700428146d3" xsi:nil="true"/>
    <FolderType xmlns="9c6f40ad-6183-469b-a07c-5700428146d3" xsi:nil="true"/>
    <Math_Settings xmlns="9c6f40ad-6183-469b-a07c-5700428146d3" xsi:nil="true"/>
    <Owner xmlns="9c6f40ad-6183-469b-a07c-5700428146d3">
      <UserInfo>
        <DisplayName/>
        <AccountId xsi:nil="true"/>
        <AccountType/>
      </UserInfo>
    </Owner>
    <Student_Groups xmlns="9c6f40ad-6183-469b-a07c-5700428146d3">
      <UserInfo>
        <DisplayName/>
        <AccountId xsi:nil="true"/>
        <AccountType/>
      </UserInfo>
    </Student_Groups>
    <Distribution_Groups xmlns="9c6f40ad-6183-469b-a07c-5700428146d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7F49A691A76C4C924264EC57A0DCC9" ma:contentTypeVersion="29" ma:contentTypeDescription="Create a new document." ma:contentTypeScope="" ma:versionID="7a5c0dc0903d23baac4624b8fdfb4eb5">
  <xsd:schema xmlns:xsd="http://www.w3.org/2001/XMLSchema" xmlns:xs="http://www.w3.org/2001/XMLSchema" xmlns:p="http://schemas.microsoft.com/office/2006/metadata/properties" xmlns:ns3="937e5fe6-b124-4134-aa29-1e92896684f8" xmlns:ns4="9c6f40ad-6183-469b-a07c-5700428146d3" targetNamespace="http://schemas.microsoft.com/office/2006/metadata/properties" ma:root="true" ma:fieldsID="4558bbea20b04a9edae3fa22b91d0403" ns3:_="" ns4:_="">
    <xsd:import namespace="937e5fe6-b124-4134-aa29-1e92896684f8"/>
    <xsd:import namespace="9c6f40ad-6183-469b-a07c-5700428146d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7e5fe6-b124-4134-aa29-1e92896684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6f40ad-6183-469b-a07c-5700428146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NotebookType" ma:index="17" nillable="true" ma:displayName="Notebook Type" ma:internalName="NotebookType">
      <xsd:simpleType>
        <xsd:restriction base="dms:Text"/>
      </xsd:simpleType>
    </xsd:element>
    <xsd:element name="FolderType" ma:index="18" nillable="true" ma:displayName="Folder Type" ma:internalName="FolderType">
      <xsd:simpleType>
        <xsd:restriction base="dms:Text"/>
      </xsd:simpleType>
    </xsd:element>
    <xsd:element name="CultureName" ma:index="19" nillable="true" ma:displayName="Culture Name" ma:internalName="CultureName">
      <xsd:simpleType>
        <xsd:restriction base="dms:Text"/>
      </xsd:simpleType>
    </xsd:element>
    <xsd:element name="AppVersion" ma:index="20" nillable="true" ma:displayName="App Version" ma:internalName="AppVersion">
      <xsd:simpleType>
        <xsd:restriction base="dms:Text"/>
      </xsd:simpleType>
    </xsd:element>
    <xsd:element name="TeamsChannelId" ma:index="21" nillable="true" ma:displayName="Teams Channel Id" ma:internalName="TeamsChannelId">
      <xsd:simpleType>
        <xsd:restriction base="dms:Text"/>
      </xsd:simpleType>
    </xsd:element>
    <xsd:element name="Owner" ma:index="2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3" nillable="true" ma:displayName="Math Settings" ma:internalName="Math_Settings">
      <xsd:simpleType>
        <xsd:restriction base="dms:Text"/>
      </xsd:simpleType>
    </xsd:element>
    <xsd:element name="DefaultSectionNames" ma:index="2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5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9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0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1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2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3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4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5" nillable="true" ma:displayName="Is Collaboration Space Locked" ma:internalName="Is_Collaboration_Space_Locked">
      <xsd:simpleType>
        <xsd:restriction base="dms:Boolean"/>
      </xsd:simpleType>
    </xsd:element>
    <xsd:element name="IsNotebookLocked" ma:index="36" nillable="true" ma:displayName="Is Notebook Locked" ma:internalName="IsNotebookLocked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844898-7F82-4E68-97CF-75F1EC056BB0}">
  <ds:schemaRefs>
    <ds:schemaRef ds:uri="937e5fe6-b124-4134-aa29-1e92896684f8"/>
    <ds:schemaRef ds:uri="9c6f40ad-6183-469b-a07c-570042814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9CF2458-F5CD-441B-A606-1644AD836058}">
  <ds:schemaRefs>
    <ds:schemaRef ds:uri="937e5fe6-b124-4134-aa29-1e92896684f8"/>
    <ds:schemaRef ds:uri="9c6f40ad-6183-469b-a07c-5700428146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BAD8FE-BAC9-4660-9E9C-D900AE10A1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</Words>
  <Application>Microsoft Office PowerPoint</Application>
  <PresentationFormat>Widescreen</PresentationFormat>
  <Paragraphs>7</Paragraphs>
  <Slides>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Math and Equation and Symbols Tools for Word Desktop version </vt:lpstr>
      <vt:lpstr>PowerPoint Presentation</vt:lpstr>
      <vt:lpstr> Links to Microsoft Math Support Documents and Videos - Word Desktop version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Rondow</dc:creator>
  <cp:lastModifiedBy>Jane Rondow</cp:lastModifiedBy>
  <cp:revision>4</cp:revision>
  <dcterms:created xsi:type="dcterms:W3CDTF">2019-11-01T15:55:39Z</dcterms:created>
  <dcterms:modified xsi:type="dcterms:W3CDTF">2021-02-14T03:07:10Z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0x010100EF7F49A691A76C4C924264EC57A0DCC9</vt:lpwstr>
  </property>
</Properties>
</file>