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57" r:id="rId4"/>
    <p:sldId id="258" r:id="rId5"/>
    <p:sldId id="263" r:id="rId6"/>
    <p:sldId id="264" r:id="rId7"/>
    <p:sldId id="265" r:id="rId8"/>
    <p:sldId id="266" r:id="rId9"/>
    <p:sldId id="262" r:id="rId10"/>
    <p:sldId id="261"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B83C7-8485-54C0-C9F8-C42CBA63C57B}" v="44" dt="2020-11-26T22:48:10.429"/>
    <p1510:client id="{F5B6308C-5E43-13E9-A6E1-5D7CB3344B89}" v="6" dt="2020-11-27T17:27:58.626"/>
    <p1510:client id="{F8A14FA7-D9F6-0BFE-96B0-8F4E3DAE0A46}" v="497" dt="2020-11-26T02:35:0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Nelson" userId="S::debbie.nelson@sd71.bc.ca::c8bb5459-0812-49ab-85fa-766ddf5a1f89" providerId="AD" clId="Web-{F8A14FA7-D9F6-0BFE-96B0-8F4E3DAE0A46}"/>
    <pc:docChg chg="addSld modSld sldOrd">
      <pc:chgData name="Debbie Nelson" userId="S::debbie.nelson@sd71.bc.ca::c8bb5459-0812-49ab-85fa-766ddf5a1f89" providerId="AD" clId="Web-{F8A14FA7-D9F6-0BFE-96B0-8F4E3DAE0A46}" dt="2020-11-26T02:35:09.768" v="542" actId="14100"/>
      <pc:docMkLst>
        <pc:docMk/>
      </pc:docMkLst>
      <pc:sldChg chg="addSp modSp mod setBg setClrOvrMap modNotes">
        <pc:chgData name="Debbie Nelson" userId="S::debbie.nelson@sd71.bc.ca::c8bb5459-0812-49ab-85fa-766ddf5a1f89" providerId="AD" clId="Web-{F8A14FA7-D9F6-0BFE-96B0-8F4E3DAE0A46}" dt="2020-11-26T02:27:12.663" v="430" actId="20577"/>
        <pc:sldMkLst>
          <pc:docMk/>
          <pc:sldMk cId="109857222" sldId="256"/>
        </pc:sldMkLst>
        <pc:spChg chg="mod">
          <ac:chgData name="Debbie Nelson" userId="S::debbie.nelson@sd71.bc.ca::c8bb5459-0812-49ab-85fa-766ddf5a1f89" providerId="AD" clId="Web-{F8A14FA7-D9F6-0BFE-96B0-8F4E3DAE0A46}" dt="2020-11-26T02:15:30.131" v="50" actId="20577"/>
          <ac:spMkLst>
            <pc:docMk/>
            <pc:sldMk cId="109857222" sldId="256"/>
            <ac:spMk id="2" creationId="{00000000-0000-0000-0000-000000000000}"/>
          </ac:spMkLst>
        </pc:spChg>
        <pc:spChg chg="mod">
          <ac:chgData name="Debbie Nelson" userId="S::debbie.nelson@sd71.bc.ca::c8bb5459-0812-49ab-85fa-766ddf5a1f89" providerId="AD" clId="Web-{F8A14FA7-D9F6-0BFE-96B0-8F4E3DAE0A46}" dt="2020-11-26T02:27:12.663" v="430" actId="20577"/>
          <ac:spMkLst>
            <pc:docMk/>
            <pc:sldMk cId="109857222" sldId="256"/>
            <ac:spMk id="3" creationId="{00000000-0000-0000-0000-000000000000}"/>
          </ac:spMkLst>
        </pc:spChg>
        <pc:spChg chg="add">
          <ac:chgData name="Debbie Nelson" userId="S::debbie.nelson@sd71.bc.ca::c8bb5459-0812-49ab-85fa-766ddf5a1f89" providerId="AD" clId="Web-{F8A14FA7-D9F6-0BFE-96B0-8F4E3DAE0A46}" dt="2020-11-26T02:15:25.005" v="32"/>
          <ac:spMkLst>
            <pc:docMk/>
            <pc:sldMk cId="109857222" sldId="256"/>
            <ac:spMk id="9" creationId="{1DB7C82F-AB7E-4F0C-B829-FA1B9C415180}"/>
          </ac:spMkLst>
        </pc:spChg>
        <pc:picChg chg="add mod">
          <ac:chgData name="Debbie Nelson" userId="S::debbie.nelson@sd71.bc.ca::c8bb5459-0812-49ab-85fa-766ddf5a1f89" providerId="AD" clId="Web-{F8A14FA7-D9F6-0BFE-96B0-8F4E3DAE0A46}" dt="2020-11-26T02:15:25.005" v="32"/>
          <ac:picMkLst>
            <pc:docMk/>
            <pc:sldMk cId="109857222" sldId="256"/>
            <ac:picMk id="4" creationId="{AD818360-3C9A-4F10-AC69-6036273671F8}"/>
          </ac:picMkLst>
        </pc:picChg>
      </pc:sldChg>
      <pc:sldChg chg="addSp delSp modSp new mod setBg modNotes">
        <pc:chgData name="Debbie Nelson" userId="S::debbie.nelson@sd71.bc.ca::c8bb5459-0812-49ab-85fa-766ddf5a1f89" providerId="AD" clId="Web-{F8A14FA7-D9F6-0BFE-96B0-8F4E3DAE0A46}" dt="2020-11-26T02:22:56.624" v="153"/>
        <pc:sldMkLst>
          <pc:docMk/>
          <pc:sldMk cId="3684339413" sldId="257"/>
        </pc:sldMkLst>
        <pc:spChg chg="add del mod">
          <ac:chgData name="Debbie Nelson" userId="S::debbie.nelson@sd71.bc.ca::c8bb5459-0812-49ab-85fa-766ddf5a1f89" providerId="AD" clId="Web-{F8A14FA7-D9F6-0BFE-96B0-8F4E3DAE0A46}" dt="2020-11-26T02:16:37.121" v="78"/>
          <ac:spMkLst>
            <pc:docMk/>
            <pc:sldMk cId="3684339413" sldId="257"/>
            <ac:spMk id="2" creationId="{14961984-BCE4-4017-B3AF-4E0F79B52243}"/>
          </ac:spMkLst>
        </pc:spChg>
        <pc:spChg chg="add del">
          <ac:chgData name="Debbie Nelson" userId="S::debbie.nelson@sd71.bc.ca::c8bb5459-0812-49ab-85fa-766ddf5a1f89" providerId="AD" clId="Web-{F8A14FA7-D9F6-0BFE-96B0-8F4E3DAE0A46}" dt="2020-11-26T02:17:08.780" v="80"/>
          <ac:spMkLst>
            <pc:docMk/>
            <pc:sldMk cId="3684339413" sldId="257"/>
            <ac:spMk id="8" creationId="{53B021B3-DE93-4AB7-8A18-CF5F1CED88B8}"/>
          </ac:spMkLst>
        </pc:spChg>
        <pc:spChg chg="add del">
          <ac:chgData name="Debbie Nelson" userId="S::debbie.nelson@sd71.bc.ca::c8bb5459-0812-49ab-85fa-766ddf5a1f89" providerId="AD" clId="Web-{F8A14FA7-D9F6-0BFE-96B0-8F4E3DAE0A46}" dt="2020-11-26T02:17:08.780" v="80"/>
          <ac:spMkLst>
            <pc:docMk/>
            <pc:sldMk cId="3684339413" sldId="257"/>
            <ac:spMk id="10" creationId="{52D502E5-F6B4-4D58-B4AE-FC466FF15EE8}"/>
          </ac:spMkLst>
        </pc:spChg>
        <pc:spChg chg="add del">
          <ac:chgData name="Debbie Nelson" userId="S::debbie.nelson@sd71.bc.ca::c8bb5459-0812-49ab-85fa-766ddf5a1f89" providerId="AD" clId="Web-{F8A14FA7-D9F6-0BFE-96B0-8F4E3DAE0A46}" dt="2020-11-26T02:17:08.780" v="80"/>
          <ac:spMkLst>
            <pc:docMk/>
            <pc:sldMk cId="3684339413" sldId="257"/>
            <ac:spMk id="12" creationId="{9DECDBF4-02B6-4BB4-B65B-B8107AD6A9E8}"/>
          </ac:spMkLst>
        </pc:spChg>
        <pc:spChg chg="add">
          <ac:chgData name="Debbie Nelson" userId="S::debbie.nelson@sd71.bc.ca::c8bb5459-0812-49ab-85fa-766ddf5a1f89" providerId="AD" clId="Web-{F8A14FA7-D9F6-0BFE-96B0-8F4E3DAE0A46}" dt="2020-11-26T02:17:08.780" v="80"/>
          <ac:spMkLst>
            <pc:docMk/>
            <pc:sldMk cId="3684339413" sldId="257"/>
            <ac:spMk id="17" creationId="{6C4028FD-8BAA-4A19-BFDE-594D991B7552}"/>
          </ac:spMkLst>
        </pc:spChg>
        <pc:graphicFrameChg chg="add mod modGraphic">
          <ac:chgData name="Debbie Nelson" userId="S::debbie.nelson@sd71.bc.ca::c8bb5459-0812-49ab-85fa-766ddf5a1f89" providerId="AD" clId="Web-{F8A14FA7-D9F6-0BFE-96B0-8F4E3DAE0A46}" dt="2020-11-26T02:17:18.203" v="82" actId="14100"/>
          <ac:graphicFrameMkLst>
            <pc:docMk/>
            <pc:sldMk cId="3684339413" sldId="257"/>
            <ac:graphicFrameMk id="4" creationId="{407CD036-1E15-4AF8-A3F7-DB14BAEC3B6B}"/>
          </ac:graphicFrameMkLst>
        </pc:graphicFrameChg>
      </pc:sldChg>
      <pc:sldChg chg="addSp modSp new ord modNotes">
        <pc:chgData name="Debbie Nelson" userId="S::debbie.nelson@sd71.bc.ca::c8bb5459-0812-49ab-85fa-766ddf5a1f89" providerId="AD" clId="Web-{F8A14FA7-D9F6-0BFE-96B0-8F4E3DAE0A46}" dt="2020-11-26T02:29:35.394" v="452" actId="20577"/>
        <pc:sldMkLst>
          <pc:docMk/>
          <pc:sldMk cId="2939286866" sldId="258"/>
        </pc:sldMkLst>
        <pc:spChg chg="add mod">
          <ac:chgData name="Debbie Nelson" userId="S::debbie.nelson@sd71.bc.ca::c8bb5459-0812-49ab-85fa-766ddf5a1f89" providerId="AD" clId="Web-{F8A14FA7-D9F6-0BFE-96B0-8F4E3DAE0A46}" dt="2020-11-26T02:29:35.394" v="452" actId="20577"/>
          <ac:spMkLst>
            <pc:docMk/>
            <pc:sldMk cId="2939286866" sldId="258"/>
            <ac:spMk id="2" creationId="{2CEDEE10-4549-4FD4-9C8C-C45ADA242DDC}"/>
          </ac:spMkLst>
        </pc:spChg>
      </pc:sldChg>
      <pc:sldChg chg="addSp modSp new ord modNotes">
        <pc:chgData name="Debbie Nelson" userId="S::debbie.nelson@sd71.bc.ca::c8bb5459-0812-49ab-85fa-766ddf5a1f89" providerId="AD" clId="Web-{F8A14FA7-D9F6-0BFE-96B0-8F4E3DAE0A46}" dt="2020-11-26T02:29:26.690" v="449" actId="20577"/>
        <pc:sldMkLst>
          <pc:docMk/>
          <pc:sldMk cId="4082318941" sldId="259"/>
        </pc:sldMkLst>
        <pc:spChg chg="add mod">
          <ac:chgData name="Debbie Nelson" userId="S::debbie.nelson@sd71.bc.ca::c8bb5459-0812-49ab-85fa-766ddf5a1f89" providerId="AD" clId="Web-{F8A14FA7-D9F6-0BFE-96B0-8F4E3DAE0A46}" dt="2020-11-26T02:29:26.690" v="449" actId="20577"/>
          <ac:spMkLst>
            <pc:docMk/>
            <pc:sldMk cId="4082318941" sldId="259"/>
            <ac:spMk id="2" creationId="{9D6BBCEA-D68F-4848-A4DC-ED380BB8575A}"/>
          </ac:spMkLst>
        </pc:spChg>
      </pc:sldChg>
      <pc:sldChg chg="addSp modSp new mod setBg">
        <pc:chgData name="Debbie Nelson" userId="S::debbie.nelson@sd71.bc.ca::c8bb5459-0812-49ab-85fa-766ddf5a1f89" providerId="AD" clId="Web-{F8A14FA7-D9F6-0BFE-96B0-8F4E3DAE0A46}" dt="2020-11-26T02:30:31.680" v="458"/>
        <pc:sldMkLst>
          <pc:docMk/>
          <pc:sldMk cId="3803898612" sldId="260"/>
        </pc:sldMkLst>
        <pc:spChg chg="add">
          <ac:chgData name="Debbie Nelson" userId="S::debbie.nelson@sd71.bc.ca::c8bb5459-0812-49ab-85fa-766ddf5a1f89" providerId="AD" clId="Web-{F8A14FA7-D9F6-0BFE-96B0-8F4E3DAE0A46}" dt="2020-11-26T02:30:31.680" v="458"/>
          <ac:spMkLst>
            <pc:docMk/>
            <pc:sldMk cId="3803898612" sldId="260"/>
            <ac:spMk id="7" creationId="{42A4FC2C-047E-45A5-965D-8E1E3BF09BC6}"/>
          </ac:spMkLst>
        </pc:spChg>
        <pc:picChg chg="add mod">
          <ac:chgData name="Debbie Nelson" userId="S::debbie.nelson@sd71.bc.ca::c8bb5459-0812-49ab-85fa-766ddf5a1f89" providerId="AD" clId="Web-{F8A14FA7-D9F6-0BFE-96B0-8F4E3DAE0A46}" dt="2020-11-26T02:30:31.680" v="458"/>
          <ac:picMkLst>
            <pc:docMk/>
            <pc:sldMk cId="3803898612" sldId="260"/>
            <ac:picMk id="2" creationId="{9A2B0064-4B08-4FEC-9258-666DF471509F}"/>
          </ac:picMkLst>
        </pc:picChg>
      </pc:sldChg>
      <pc:sldChg chg="addSp modSp new">
        <pc:chgData name="Debbie Nelson" userId="S::debbie.nelson@sd71.bc.ca::c8bb5459-0812-49ab-85fa-766ddf5a1f89" providerId="AD" clId="Web-{F8A14FA7-D9F6-0BFE-96B0-8F4E3DAE0A46}" dt="2020-11-26T02:33:30.337" v="487" actId="20577"/>
        <pc:sldMkLst>
          <pc:docMk/>
          <pc:sldMk cId="3113168501" sldId="261"/>
        </pc:sldMkLst>
        <pc:spChg chg="add mod">
          <ac:chgData name="Debbie Nelson" userId="S::debbie.nelson@sd71.bc.ca::c8bb5459-0812-49ab-85fa-766ddf5a1f89" providerId="AD" clId="Web-{F8A14FA7-D9F6-0BFE-96B0-8F4E3DAE0A46}" dt="2020-11-26T02:33:30.337" v="487" actId="20577"/>
          <ac:spMkLst>
            <pc:docMk/>
            <pc:sldMk cId="3113168501" sldId="261"/>
            <ac:spMk id="2" creationId="{98291E61-CB8F-4416-AC1F-FE4FE5076813}"/>
          </ac:spMkLst>
        </pc:spChg>
      </pc:sldChg>
      <pc:sldChg chg="addSp modSp new ord">
        <pc:chgData name="Debbie Nelson" userId="S::debbie.nelson@sd71.bc.ca::c8bb5459-0812-49ab-85fa-766ddf5a1f89" providerId="AD" clId="Web-{F8A14FA7-D9F6-0BFE-96B0-8F4E3DAE0A46}" dt="2020-11-26T02:35:09.768" v="542" actId="14100"/>
        <pc:sldMkLst>
          <pc:docMk/>
          <pc:sldMk cId="2328466981" sldId="262"/>
        </pc:sldMkLst>
        <pc:spChg chg="add mod">
          <ac:chgData name="Debbie Nelson" userId="S::debbie.nelson@sd71.bc.ca::c8bb5459-0812-49ab-85fa-766ddf5a1f89" providerId="AD" clId="Web-{F8A14FA7-D9F6-0BFE-96B0-8F4E3DAE0A46}" dt="2020-11-26T02:35:09.768" v="542" actId="14100"/>
          <ac:spMkLst>
            <pc:docMk/>
            <pc:sldMk cId="2328466981" sldId="262"/>
            <ac:spMk id="2" creationId="{C47DD73C-B392-4C68-BD9D-07E1478AABB2}"/>
          </ac:spMkLst>
        </pc:spChg>
      </pc:sldChg>
    </pc:docChg>
  </pc:docChgLst>
  <pc:docChgLst>
    <pc:chgData name="Debbie Nelson" userId="S::debbie.nelson@sd71.bc.ca::c8bb5459-0812-49ab-85fa-766ddf5a1f89" providerId="AD" clId="Web-{F5B6308C-5E43-13E9-A6E1-5D7CB3344B89}"/>
    <pc:docChg chg="modSld">
      <pc:chgData name="Debbie Nelson" userId="S::debbie.nelson@sd71.bc.ca::c8bb5459-0812-49ab-85fa-766ddf5a1f89" providerId="AD" clId="Web-{F5B6308C-5E43-13E9-A6E1-5D7CB3344B89}" dt="2020-11-27T17:27:58.626" v="5" actId="20577"/>
      <pc:docMkLst>
        <pc:docMk/>
      </pc:docMkLst>
      <pc:sldChg chg="modSp">
        <pc:chgData name="Debbie Nelson" userId="S::debbie.nelson@sd71.bc.ca::c8bb5459-0812-49ab-85fa-766ddf5a1f89" providerId="AD" clId="Web-{F5B6308C-5E43-13E9-A6E1-5D7CB3344B89}" dt="2020-11-27T17:27:58.626" v="5" actId="20577"/>
        <pc:sldMkLst>
          <pc:docMk/>
          <pc:sldMk cId="2939286866" sldId="258"/>
        </pc:sldMkLst>
        <pc:spChg chg="mod">
          <ac:chgData name="Debbie Nelson" userId="S::debbie.nelson@sd71.bc.ca::c8bb5459-0812-49ab-85fa-766ddf5a1f89" providerId="AD" clId="Web-{F5B6308C-5E43-13E9-A6E1-5D7CB3344B89}" dt="2020-11-27T17:27:58.626" v="5" actId="20577"/>
          <ac:spMkLst>
            <pc:docMk/>
            <pc:sldMk cId="2939286866" sldId="258"/>
            <ac:spMk id="2" creationId="{2CEDEE10-4549-4FD4-9C8C-C45ADA242DDC}"/>
          </ac:spMkLst>
        </pc:spChg>
      </pc:sldChg>
    </pc:docChg>
  </pc:docChgLst>
  <pc:docChgLst>
    <pc:chgData name="Debbie Nelson" userId="S::debbie.nelson@sd71.bc.ca::c8bb5459-0812-49ab-85fa-766ddf5a1f89" providerId="AD" clId="Web-{1B1B83C7-8485-54C0-C9F8-C42CBA63C57B}"/>
    <pc:docChg chg="addSld modSld">
      <pc:chgData name="Debbie Nelson" userId="S::debbie.nelson@sd71.bc.ca::c8bb5459-0812-49ab-85fa-766ddf5a1f89" providerId="AD" clId="Web-{1B1B83C7-8485-54C0-C9F8-C42CBA63C57B}" dt="2020-11-26T22:48:10.429" v="39"/>
      <pc:docMkLst>
        <pc:docMk/>
      </pc:docMkLst>
      <pc:sldChg chg="modSp">
        <pc:chgData name="Debbie Nelson" userId="S::debbie.nelson@sd71.bc.ca::c8bb5459-0812-49ab-85fa-766ddf5a1f89" providerId="AD" clId="Web-{1B1B83C7-8485-54C0-C9F8-C42CBA63C57B}" dt="2020-11-26T22:42:15.631" v="10" actId="20577"/>
        <pc:sldMkLst>
          <pc:docMk/>
          <pc:sldMk cId="2939286866" sldId="258"/>
        </pc:sldMkLst>
        <pc:spChg chg="mod">
          <ac:chgData name="Debbie Nelson" userId="S::debbie.nelson@sd71.bc.ca::c8bb5459-0812-49ab-85fa-766ddf5a1f89" providerId="AD" clId="Web-{1B1B83C7-8485-54C0-C9F8-C42CBA63C57B}" dt="2020-11-26T22:42:15.631" v="10" actId="20577"/>
          <ac:spMkLst>
            <pc:docMk/>
            <pc:sldMk cId="2939286866" sldId="258"/>
            <ac:spMk id="2" creationId="{2CEDEE10-4549-4FD4-9C8C-C45ADA242DDC}"/>
          </ac:spMkLst>
        </pc:spChg>
      </pc:sldChg>
      <pc:sldChg chg="addSp modSp new mod setBg addAnim modAnim modNotes">
        <pc:chgData name="Debbie Nelson" userId="S::debbie.nelson@sd71.bc.ca::c8bb5459-0812-49ab-85fa-766ddf5a1f89" providerId="AD" clId="Web-{1B1B83C7-8485-54C0-C9F8-C42CBA63C57B}" dt="2020-11-26T22:41:53.537" v="7"/>
        <pc:sldMkLst>
          <pc:docMk/>
          <pc:sldMk cId="3904278107" sldId="263"/>
        </pc:sldMkLst>
        <pc:picChg chg="add mod">
          <ac:chgData name="Debbie Nelson" userId="S::debbie.nelson@sd71.bc.ca::c8bb5459-0812-49ab-85fa-766ddf5a1f89" providerId="AD" clId="Web-{1B1B83C7-8485-54C0-C9F8-C42CBA63C57B}" dt="2020-11-26T22:41:41.974" v="5"/>
          <ac:picMkLst>
            <pc:docMk/>
            <pc:sldMk cId="3904278107" sldId="263"/>
            <ac:picMk id="2" creationId="{56D7DA78-C1F7-4921-A524-F4E92C4B8414}"/>
          </ac:picMkLst>
        </pc:picChg>
        <pc:picChg chg="add mod">
          <ac:chgData name="Debbie Nelson" userId="S::debbie.nelson@sd71.bc.ca::c8bb5459-0812-49ab-85fa-766ddf5a1f89" providerId="AD" clId="Web-{1B1B83C7-8485-54C0-C9F8-C42CBA63C57B}" dt="2020-11-26T22:41:41.974" v="5"/>
          <ac:picMkLst>
            <pc:docMk/>
            <pc:sldMk cId="3904278107" sldId="263"/>
            <ac:picMk id="3" creationId="{A6C848DD-7C85-4358-8209-6F6B3E3D1FE1}"/>
          </ac:picMkLst>
        </pc:picChg>
      </pc:sldChg>
      <pc:sldChg chg="addSp modSp new mod setBg addAnim modAnim">
        <pc:chgData name="Debbie Nelson" userId="S::debbie.nelson@sd71.bc.ca::c8bb5459-0812-49ab-85fa-766ddf5a1f89" providerId="AD" clId="Web-{1B1B83C7-8485-54C0-C9F8-C42CBA63C57B}" dt="2020-11-26T22:43:31.928" v="19"/>
        <pc:sldMkLst>
          <pc:docMk/>
          <pc:sldMk cId="2608948992" sldId="264"/>
        </pc:sldMkLst>
        <pc:picChg chg="add mod">
          <ac:chgData name="Debbie Nelson" userId="S::debbie.nelson@sd71.bc.ca::c8bb5459-0812-49ab-85fa-766ddf5a1f89" providerId="AD" clId="Web-{1B1B83C7-8485-54C0-C9F8-C42CBA63C57B}" dt="2020-11-26T22:43:21.240" v="16"/>
          <ac:picMkLst>
            <pc:docMk/>
            <pc:sldMk cId="2608948992" sldId="264"/>
            <ac:picMk id="2" creationId="{AF16AB1E-16F3-4A9C-B0BC-23C317F48FE0}"/>
          </ac:picMkLst>
        </pc:picChg>
        <pc:picChg chg="add mod">
          <ac:chgData name="Debbie Nelson" userId="S::debbie.nelson@sd71.bc.ca::c8bb5459-0812-49ab-85fa-766ddf5a1f89" providerId="AD" clId="Web-{1B1B83C7-8485-54C0-C9F8-C42CBA63C57B}" dt="2020-11-26T22:43:24.803" v="17" actId="1076"/>
          <ac:picMkLst>
            <pc:docMk/>
            <pc:sldMk cId="2608948992" sldId="264"/>
            <ac:picMk id="3" creationId="{A9068B05-C33F-4603-AE42-AA8F6FA44ADE}"/>
          </ac:picMkLst>
        </pc:picChg>
      </pc:sldChg>
      <pc:sldChg chg="addSp modSp new mod setBg addAnim modAnim">
        <pc:chgData name="Debbie Nelson" userId="S::debbie.nelson@sd71.bc.ca::c8bb5459-0812-49ab-85fa-766ddf5a1f89" providerId="AD" clId="Web-{1B1B83C7-8485-54C0-C9F8-C42CBA63C57B}" dt="2020-11-26T22:45:53.366" v="29"/>
        <pc:sldMkLst>
          <pc:docMk/>
          <pc:sldMk cId="2617656997" sldId="265"/>
        </pc:sldMkLst>
        <pc:picChg chg="add mod ord">
          <ac:chgData name="Debbie Nelson" userId="S::debbie.nelson@sd71.bc.ca::c8bb5459-0812-49ab-85fa-766ddf5a1f89" providerId="AD" clId="Web-{1B1B83C7-8485-54C0-C9F8-C42CBA63C57B}" dt="2020-11-26T22:45:51.460" v="27" actId="1076"/>
          <ac:picMkLst>
            <pc:docMk/>
            <pc:sldMk cId="2617656997" sldId="265"/>
            <ac:picMk id="2" creationId="{D3C39EEC-F825-42E6-B754-5344BB8BFF56}"/>
          </ac:picMkLst>
        </pc:picChg>
        <pc:picChg chg="add mod">
          <ac:chgData name="Debbie Nelson" userId="S::debbie.nelson@sd71.bc.ca::c8bb5459-0812-49ab-85fa-766ddf5a1f89" providerId="AD" clId="Web-{1B1B83C7-8485-54C0-C9F8-C42CBA63C57B}" dt="2020-11-26T22:45:46.272" v="26" actId="1076"/>
          <ac:picMkLst>
            <pc:docMk/>
            <pc:sldMk cId="2617656997" sldId="265"/>
            <ac:picMk id="3" creationId="{164AAE32-8C23-4D84-ABFD-07F01246C61D}"/>
          </ac:picMkLst>
        </pc:picChg>
      </pc:sldChg>
      <pc:sldChg chg="addSp delSp modSp new mod setBg addAnim modAnim">
        <pc:chgData name="Debbie Nelson" userId="S::debbie.nelson@sd71.bc.ca::c8bb5459-0812-49ab-85fa-766ddf5a1f89" providerId="AD" clId="Web-{1B1B83C7-8485-54C0-C9F8-C42CBA63C57B}" dt="2020-11-26T22:48:10.429" v="39"/>
        <pc:sldMkLst>
          <pc:docMk/>
          <pc:sldMk cId="3121978779" sldId="266"/>
        </pc:sldMkLst>
        <pc:picChg chg="add del mod">
          <ac:chgData name="Debbie Nelson" userId="S::debbie.nelson@sd71.bc.ca::c8bb5459-0812-49ab-85fa-766ddf5a1f89" providerId="AD" clId="Web-{1B1B83C7-8485-54C0-C9F8-C42CBA63C57B}" dt="2020-11-26T22:47:34.585" v="34"/>
          <ac:picMkLst>
            <pc:docMk/>
            <pc:sldMk cId="3121978779" sldId="266"/>
            <ac:picMk id="2" creationId="{616E76EC-14F0-4793-B83A-A7B12A843966}"/>
          </ac:picMkLst>
        </pc:picChg>
        <pc:picChg chg="add mod ord">
          <ac:chgData name="Debbie Nelson" userId="S::debbie.nelson@sd71.bc.ca::c8bb5459-0812-49ab-85fa-766ddf5a1f89" providerId="AD" clId="Web-{1B1B83C7-8485-54C0-C9F8-C42CBA63C57B}" dt="2020-11-26T22:48:06.523" v="37" actId="1076"/>
          <ac:picMkLst>
            <pc:docMk/>
            <pc:sldMk cId="3121978779" sldId="266"/>
            <ac:picMk id="3" creationId="{BEC3EE75-B82C-45C0-BA05-64D31C73CC9D}"/>
          </ac:picMkLst>
        </pc:picChg>
        <pc:picChg chg="add mod">
          <ac:chgData name="Debbie Nelson" userId="S::debbie.nelson@sd71.bc.ca::c8bb5459-0812-49ab-85fa-766ddf5a1f89" providerId="AD" clId="Web-{1B1B83C7-8485-54C0-C9F8-C42CBA63C57B}" dt="2020-11-26T22:47:59.429" v="36"/>
          <ac:picMkLst>
            <pc:docMk/>
            <pc:sldMk cId="3121978779" sldId="266"/>
            <ac:picMk id="4" creationId="{294144F0-70BC-413D-BF66-0F5E7149FA7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22660-299C-4B66-ABE8-23F503F58B2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C694DAC2-DB6E-4C67-B09B-C4E66AB4EED1}">
      <dgm:prSet/>
      <dgm:spPr/>
      <dgm:t>
        <a:bodyPr/>
        <a:lstStyle/>
        <a:p>
          <a:r>
            <a:rPr lang="en-US" b="1"/>
            <a:t>Math Flips routine:</a:t>
          </a:r>
          <a:endParaRPr lang="en-US"/>
        </a:p>
      </dgm:t>
    </dgm:pt>
    <dgm:pt modelId="{0778A1D3-21D1-4C39-96C3-10914EBE4532}" type="parTrans" cxnId="{06651149-3947-43A8-A179-9BD2F4AEE7A1}">
      <dgm:prSet/>
      <dgm:spPr/>
      <dgm:t>
        <a:bodyPr/>
        <a:lstStyle/>
        <a:p>
          <a:endParaRPr lang="en-US"/>
        </a:p>
      </dgm:t>
    </dgm:pt>
    <dgm:pt modelId="{6AA31862-49D0-47DD-8C3B-C714A6ABC109}" type="sibTrans" cxnId="{06651149-3947-43A8-A179-9BD2F4AEE7A1}">
      <dgm:prSet/>
      <dgm:spPr/>
      <dgm:t>
        <a:bodyPr/>
        <a:lstStyle/>
        <a:p>
          <a:endParaRPr lang="en-US"/>
        </a:p>
      </dgm:t>
    </dgm:pt>
    <dgm:pt modelId="{B1E087AD-F157-45BC-9A7A-CB129E916C82}">
      <dgm:prSet/>
      <dgm:spPr/>
      <dgm:t>
        <a:bodyPr/>
        <a:lstStyle/>
        <a:p>
          <a:r>
            <a:rPr lang="en-US" b="1"/>
            <a:t>Look at side A: </a:t>
          </a:r>
          <a:r>
            <a:rPr lang="en-US" i="1"/>
            <a:t>How many? How do you know?</a:t>
          </a:r>
          <a:endParaRPr lang="en-US"/>
        </a:p>
      </dgm:t>
    </dgm:pt>
    <dgm:pt modelId="{5C58C7B7-B7B0-49F0-8E53-BA8F1FA2B444}" type="parTrans" cxnId="{E6F5041B-E973-46C0-8FA9-07C92DC26094}">
      <dgm:prSet/>
      <dgm:spPr/>
      <dgm:t>
        <a:bodyPr/>
        <a:lstStyle/>
        <a:p>
          <a:endParaRPr lang="en-US"/>
        </a:p>
      </dgm:t>
    </dgm:pt>
    <dgm:pt modelId="{3403A40F-C684-4337-BEC7-53D449AF62CA}" type="sibTrans" cxnId="{E6F5041B-E973-46C0-8FA9-07C92DC26094}">
      <dgm:prSet/>
      <dgm:spPr/>
      <dgm:t>
        <a:bodyPr/>
        <a:lstStyle/>
        <a:p>
          <a:endParaRPr lang="en-US"/>
        </a:p>
      </dgm:t>
    </dgm:pt>
    <dgm:pt modelId="{8622E1FF-9995-48FB-8FAC-4F7EBDEF677D}">
      <dgm:prSet/>
      <dgm:spPr/>
      <dgm:t>
        <a:bodyPr/>
        <a:lstStyle/>
        <a:p>
          <a:r>
            <a:rPr lang="en-US" b="1"/>
            <a:t>Look at side B: </a:t>
          </a:r>
          <a:r>
            <a:rPr lang="en-US" i="1"/>
            <a:t>How many NOW? How do you know?</a:t>
          </a:r>
          <a:endParaRPr lang="en-US"/>
        </a:p>
      </dgm:t>
    </dgm:pt>
    <dgm:pt modelId="{162C2276-C0FF-485C-969C-D28F8F8B0A9B}" type="parTrans" cxnId="{E4991836-44AE-4C15-914C-E55FC41C111E}">
      <dgm:prSet/>
      <dgm:spPr/>
      <dgm:t>
        <a:bodyPr/>
        <a:lstStyle/>
        <a:p>
          <a:endParaRPr lang="en-US"/>
        </a:p>
      </dgm:t>
    </dgm:pt>
    <dgm:pt modelId="{27A5794D-4343-4448-8288-2F545D1A0668}" type="sibTrans" cxnId="{E4991836-44AE-4C15-914C-E55FC41C111E}">
      <dgm:prSet/>
      <dgm:spPr/>
      <dgm:t>
        <a:bodyPr/>
        <a:lstStyle/>
        <a:p>
          <a:endParaRPr lang="en-US"/>
        </a:p>
      </dgm:t>
    </dgm:pt>
    <dgm:pt modelId="{E9F1AF74-F272-4782-AC21-58E6CE545ABC}">
      <dgm:prSet/>
      <dgm:spPr/>
      <dgm:t>
        <a:bodyPr/>
        <a:lstStyle/>
        <a:p>
          <a:r>
            <a:rPr lang="en-US" b="1"/>
            <a:t>After a while, ask generalizing questions such as: </a:t>
          </a:r>
          <a:r>
            <a:rPr lang="en-US" i="1"/>
            <a:t>How does A help you solve B? What is the same and different about A and B?</a:t>
          </a:r>
          <a:endParaRPr lang="en-US"/>
        </a:p>
      </dgm:t>
    </dgm:pt>
    <dgm:pt modelId="{A8255DDA-4527-4240-8BF8-061B224701F2}" type="parTrans" cxnId="{65546546-2383-45B2-9E9C-8B29DBB04272}">
      <dgm:prSet/>
      <dgm:spPr/>
      <dgm:t>
        <a:bodyPr/>
        <a:lstStyle/>
        <a:p>
          <a:endParaRPr lang="en-US"/>
        </a:p>
      </dgm:t>
    </dgm:pt>
    <dgm:pt modelId="{7EA9FEC5-9AA2-48A5-A99C-BB8A00DE35BF}" type="sibTrans" cxnId="{65546546-2383-45B2-9E9C-8B29DBB04272}">
      <dgm:prSet/>
      <dgm:spPr/>
      <dgm:t>
        <a:bodyPr/>
        <a:lstStyle/>
        <a:p>
          <a:endParaRPr lang="en-US"/>
        </a:p>
      </dgm:t>
    </dgm:pt>
    <dgm:pt modelId="{6172B105-CD25-4A3C-9F20-B6138AC2BA66}" type="pres">
      <dgm:prSet presAssocID="{43422660-299C-4B66-ABE8-23F503F58B25}" presName="outerComposite" presStyleCnt="0">
        <dgm:presLayoutVars>
          <dgm:chMax val="5"/>
          <dgm:dir/>
          <dgm:resizeHandles val="exact"/>
        </dgm:presLayoutVars>
      </dgm:prSet>
      <dgm:spPr/>
    </dgm:pt>
    <dgm:pt modelId="{A8D683B0-6D16-4795-B8C7-8751335FBB84}" type="pres">
      <dgm:prSet presAssocID="{43422660-299C-4B66-ABE8-23F503F58B25}" presName="dummyMaxCanvas" presStyleCnt="0">
        <dgm:presLayoutVars/>
      </dgm:prSet>
      <dgm:spPr/>
    </dgm:pt>
    <dgm:pt modelId="{609E7E1A-FC65-4C2E-AB5E-960F1C8069FF}" type="pres">
      <dgm:prSet presAssocID="{43422660-299C-4B66-ABE8-23F503F58B25}" presName="FourNodes_1" presStyleLbl="node1" presStyleIdx="0" presStyleCnt="4">
        <dgm:presLayoutVars>
          <dgm:bulletEnabled val="1"/>
        </dgm:presLayoutVars>
      </dgm:prSet>
      <dgm:spPr/>
    </dgm:pt>
    <dgm:pt modelId="{27FB8B27-0A02-4678-841F-2D9A9B699234}" type="pres">
      <dgm:prSet presAssocID="{43422660-299C-4B66-ABE8-23F503F58B25}" presName="FourNodes_2" presStyleLbl="node1" presStyleIdx="1" presStyleCnt="4">
        <dgm:presLayoutVars>
          <dgm:bulletEnabled val="1"/>
        </dgm:presLayoutVars>
      </dgm:prSet>
      <dgm:spPr/>
    </dgm:pt>
    <dgm:pt modelId="{22F074BA-EA8B-41FF-8432-B6BECD290593}" type="pres">
      <dgm:prSet presAssocID="{43422660-299C-4B66-ABE8-23F503F58B25}" presName="FourNodes_3" presStyleLbl="node1" presStyleIdx="2" presStyleCnt="4">
        <dgm:presLayoutVars>
          <dgm:bulletEnabled val="1"/>
        </dgm:presLayoutVars>
      </dgm:prSet>
      <dgm:spPr/>
    </dgm:pt>
    <dgm:pt modelId="{2546C69F-2079-4420-8F00-00EF1BFE3879}" type="pres">
      <dgm:prSet presAssocID="{43422660-299C-4B66-ABE8-23F503F58B25}" presName="FourNodes_4" presStyleLbl="node1" presStyleIdx="3" presStyleCnt="4">
        <dgm:presLayoutVars>
          <dgm:bulletEnabled val="1"/>
        </dgm:presLayoutVars>
      </dgm:prSet>
      <dgm:spPr/>
    </dgm:pt>
    <dgm:pt modelId="{BAE026ED-EB00-4520-91E7-34C0CFAE43F4}" type="pres">
      <dgm:prSet presAssocID="{43422660-299C-4B66-ABE8-23F503F58B25}" presName="FourConn_1-2" presStyleLbl="fgAccFollowNode1" presStyleIdx="0" presStyleCnt="3">
        <dgm:presLayoutVars>
          <dgm:bulletEnabled val="1"/>
        </dgm:presLayoutVars>
      </dgm:prSet>
      <dgm:spPr/>
    </dgm:pt>
    <dgm:pt modelId="{9C0727F7-60CE-47ED-98EF-659BC3493706}" type="pres">
      <dgm:prSet presAssocID="{43422660-299C-4B66-ABE8-23F503F58B25}" presName="FourConn_2-3" presStyleLbl="fgAccFollowNode1" presStyleIdx="1" presStyleCnt="3">
        <dgm:presLayoutVars>
          <dgm:bulletEnabled val="1"/>
        </dgm:presLayoutVars>
      </dgm:prSet>
      <dgm:spPr/>
    </dgm:pt>
    <dgm:pt modelId="{C02F72C0-F242-4567-B751-EA399ACA69A0}" type="pres">
      <dgm:prSet presAssocID="{43422660-299C-4B66-ABE8-23F503F58B25}" presName="FourConn_3-4" presStyleLbl="fgAccFollowNode1" presStyleIdx="2" presStyleCnt="3">
        <dgm:presLayoutVars>
          <dgm:bulletEnabled val="1"/>
        </dgm:presLayoutVars>
      </dgm:prSet>
      <dgm:spPr/>
    </dgm:pt>
    <dgm:pt modelId="{72186353-0BD5-420D-8B6E-293A09A75FD2}" type="pres">
      <dgm:prSet presAssocID="{43422660-299C-4B66-ABE8-23F503F58B25}" presName="FourNodes_1_text" presStyleLbl="node1" presStyleIdx="3" presStyleCnt="4">
        <dgm:presLayoutVars>
          <dgm:bulletEnabled val="1"/>
        </dgm:presLayoutVars>
      </dgm:prSet>
      <dgm:spPr/>
    </dgm:pt>
    <dgm:pt modelId="{E59F0F19-72F9-47AF-A4BE-6636191A1BB4}" type="pres">
      <dgm:prSet presAssocID="{43422660-299C-4B66-ABE8-23F503F58B25}" presName="FourNodes_2_text" presStyleLbl="node1" presStyleIdx="3" presStyleCnt="4">
        <dgm:presLayoutVars>
          <dgm:bulletEnabled val="1"/>
        </dgm:presLayoutVars>
      </dgm:prSet>
      <dgm:spPr/>
    </dgm:pt>
    <dgm:pt modelId="{2C5A159B-C0ED-422A-96EE-5060A04EF579}" type="pres">
      <dgm:prSet presAssocID="{43422660-299C-4B66-ABE8-23F503F58B25}" presName="FourNodes_3_text" presStyleLbl="node1" presStyleIdx="3" presStyleCnt="4">
        <dgm:presLayoutVars>
          <dgm:bulletEnabled val="1"/>
        </dgm:presLayoutVars>
      </dgm:prSet>
      <dgm:spPr/>
    </dgm:pt>
    <dgm:pt modelId="{845F839C-F6E4-4555-AD9F-242B9E21FAB4}" type="pres">
      <dgm:prSet presAssocID="{43422660-299C-4B66-ABE8-23F503F58B25}" presName="FourNodes_4_text" presStyleLbl="node1" presStyleIdx="3" presStyleCnt="4">
        <dgm:presLayoutVars>
          <dgm:bulletEnabled val="1"/>
        </dgm:presLayoutVars>
      </dgm:prSet>
      <dgm:spPr/>
    </dgm:pt>
  </dgm:ptLst>
  <dgm:cxnLst>
    <dgm:cxn modelId="{33C54A14-94B4-45C4-92C4-6BF922049F25}" type="presOf" srcId="{B1E087AD-F157-45BC-9A7A-CB129E916C82}" destId="{E59F0F19-72F9-47AF-A4BE-6636191A1BB4}" srcOrd="1" destOrd="0" presId="urn:microsoft.com/office/officeart/2005/8/layout/vProcess5"/>
    <dgm:cxn modelId="{E6F5041B-E973-46C0-8FA9-07C92DC26094}" srcId="{43422660-299C-4B66-ABE8-23F503F58B25}" destId="{B1E087AD-F157-45BC-9A7A-CB129E916C82}" srcOrd="1" destOrd="0" parTransId="{5C58C7B7-B7B0-49F0-8E53-BA8F1FA2B444}" sibTransId="{3403A40F-C684-4337-BEC7-53D449AF62CA}"/>
    <dgm:cxn modelId="{B8F3DB1F-92E6-402C-A274-113F5BB3D63D}" type="presOf" srcId="{E9F1AF74-F272-4782-AC21-58E6CE545ABC}" destId="{845F839C-F6E4-4555-AD9F-242B9E21FAB4}" srcOrd="1" destOrd="0" presId="urn:microsoft.com/office/officeart/2005/8/layout/vProcess5"/>
    <dgm:cxn modelId="{E4991836-44AE-4C15-914C-E55FC41C111E}" srcId="{43422660-299C-4B66-ABE8-23F503F58B25}" destId="{8622E1FF-9995-48FB-8FAC-4F7EBDEF677D}" srcOrd="2" destOrd="0" parTransId="{162C2276-C0FF-485C-969C-D28F8F8B0A9B}" sibTransId="{27A5794D-4343-4448-8288-2F545D1A0668}"/>
    <dgm:cxn modelId="{9629E85C-E3F1-4D03-9608-1B8E88A8C144}" type="presOf" srcId="{6AA31862-49D0-47DD-8C3B-C714A6ABC109}" destId="{BAE026ED-EB00-4520-91E7-34C0CFAE43F4}" srcOrd="0" destOrd="0" presId="urn:microsoft.com/office/officeart/2005/8/layout/vProcess5"/>
    <dgm:cxn modelId="{7AC4F943-188A-42CF-9531-48A712F45A5F}" type="presOf" srcId="{43422660-299C-4B66-ABE8-23F503F58B25}" destId="{6172B105-CD25-4A3C-9F20-B6138AC2BA66}" srcOrd="0" destOrd="0" presId="urn:microsoft.com/office/officeart/2005/8/layout/vProcess5"/>
    <dgm:cxn modelId="{65546546-2383-45B2-9E9C-8B29DBB04272}" srcId="{43422660-299C-4B66-ABE8-23F503F58B25}" destId="{E9F1AF74-F272-4782-AC21-58E6CE545ABC}" srcOrd="3" destOrd="0" parTransId="{A8255DDA-4527-4240-8BF8-061B224701F2}" sibTransId="{7EA9FEC5-9AA2-48A5-A99C-BB8A00DE35BF}"/>
    <dgm:cxn modelId="{316A5166-D6F8-4DC1-81B7-666E3711572A}" type="presOf" srcId="{B1E087AD-F157-45BC-9A7A-CB129E916C82}" destId="{27FB8B27-0A02-4678-841F-2D9A9B699234}" srcOrd="0" destOrd="0" presId="urn:microsoft.com/office/officeart/2005/8/layout/vProcess5"/>
    <dgm:cxn modelId="{06651149-3947-43A8-A179-9BD2F4AEE7A1}" srcId="{43422660-299C-4B66-ABE8-23F503F58B25}" destId="{C694DAC2-DB6E-4C67-B09B-C4E66AB4EED1}" srcOrd="0" destOrd="0" parTransId="{0778A1D3-21D1-4C39-96C3-10914EBE4532}" sibTransId="{6AA31862-49D0-47DD-8C3B-C714A6ABC109}"/>
    <dgm:cxn modelId="{3637F06A-B662-40EF-B857-070DAEFFEFDA}" type="presOf" srcId="{C694DAC2-DB6E-4C67-B09B-C4E66AB4EED1}" destId="{609E7E1A-FC65-4C2E-AB5E-960F1C8069FF}" srcOrd="0" destOrd="0" presId="urn:microsoft.com/office/officeart/2005/8/layout/vProcess5"/>
    <dgm:cxn modelId="{43F42250-8557-4FBC-98EB-F2FE96BEC3A4}" type="presOf" srcId="{8622E1FF-9995-48FB-8FAC-4F7EBDEF677D}" destId="{2C5A159B-C0ED-422A-96EE-5060A04EF579}" srcOrd="1" destOrd="0" presId="urn:microsoft.com/office/officeart/2005/8/layout/vProcess5"/>
    <dgm:cxn modelId="{1019FAC1-1922-460B-8D2F-BA0E844B51BA}" type="presOf" srcId="{C694DAC2-DB6E-4C67-B09B-C4E66AB4EED1}" destId="{72186353-0BD5-420D-8B6E-293A09A75FD2}" srcOrd="1" destOrd="0" presId="urn:microsoft.com/office/officeart/2005/8/layout/vProcess5"/>
    <dgm:cxn modelId="{AC60C2DD-D058-44A9-99E9-C6339BD5967B}" type="presOf" srcId="{8622E1FF-9995-48FB-8FAC-4F7EBDEF677D}" destId="{22F074BA-EA8B-41FF-8432-B6BECD290593}" srcOrd="0" destOrd="0" presId="urn:microsoft.com/office/officeart/2005/8/layout/vProcess5"/>
    <dgm:cxn modelId="{A67B6DE3-13A1-47A4-8182-F2CEE466E665}" type="presOf" srcId="{3403A40F-C684-4337-BEC7-53D449AF62CA}" destId="{9C0727F7-60CE-47ED-98EF-659BC3493706}" srcOrd="0" destOrd="0" presId="urn:microsoft.com/office/officeart/2005/8/layout/vProcess5"/>
    <dgm:cxn modelId="{3935B2F1-8C52-4F0A-AD68-7B74DF7E0371}" type="presOf" srcId="{27A5794D-4343-4448-8288-2F545D1A0668}" destId="{C02F72C0-F242-4567-B751-EA399ACA69A0}" srcOrd="0" destOrd="0" presId="urn:microsoft.com/office/officeart/2005/8/layout/vProcess5"/>
    <dgm:cxn modelId="{11D38EF5-5BFC-4662-A864-04F0965135DB}" type="presOf" srcId="{E9F1AF74-F272-4782-AC21-58E6CE545ABC}" destId="{2546C69F-2079-4420-8F00-00EF1BFE3879}" srcOrd="0" destOrd="0" presId="urn:microsoft.com/office/officeart/2005/8/layout/vProcess5"/>
    <dgm:cxn modelId="{625F7FC3-BAD9-4296-A220-925E4D3526D0}" type="presParOf" srcId="{6172B105-CD25-4A3C-9F20-B6138AC2BA66}" destId="{A8D683B0-6D16-4795-B8C7-8751335FBB84}" srcOrd="0" destOrd="0" presId="urn:microsoft.com/office/officeart/2005/8/layout/vProcess5"/>
    <dgm:cxn modelId="{17F8DF1B-1944-450F-ACA0-3A70DBC26412}" type="presParOf" srcId="{6172B105-CD25-4A3C-9F20-B6138AC2BA66}" destId="{609E7E1A-FC65-4C2E-AB5E-960F1C8069FF}" srcOrd="1" destOrd="0" presId="urn:microsoft.com/office/officeart/2005/8/layout/vProcess5"/>
    <dgm:cxn modelId="{282D4E8C-1B70-4805-817E-1FD72F225C5B}" type="presParOf" srcId="{6172B105-CD25-4A3C-9F20-B6138AC2BA66}" destId="{27FB8B27-0A02-4678-841F-2D9A9B699234}" srcOrd="2" destOrd="0" presId="urn:microsoft.com/office/officeart/2005/8/layout/vProcess5"/>
    <dgm:cxn modelId="{0C48CC48-890D-4E81-8239-7883DA1F1C63}" type="presParOf" srcId="{6172B105-CD25-4A3C-9F20-B6138AC2BA66}" destId="{22F074BA-EA8B-41FF-8432-B6BECD290593}" srcOrd="3" destOrd="0" presId="urn:microsoft.com/office/officeart/2005/8/layout/vProcess5"/>
    <dgm:cxn modelId="{DF7AFA70-F60E-454E-9862-5DE37C96AFFE}" type="presParOf" srcId="{6172B105-CD25-4A3C-9F20-B6138AC2BA66}" destId="{2546C69F-2079-4420-8F00-00EF1BFE3879}" srcOrd="4" destOrd="0" presId="urn:microsoft.com/office/officeart/2005/8/layout/vProcess5"/>
    <dgm:cxn modelId="{2891E733-2491-4489-9CEC-54AB8D9CF66C}" type="presParOf" srcId="{6172B105-CD25-4A3C-9F20-B6138AC2BA66}" destId="{BAE026ED-EB00-4520-91E7-34C0CFAE43F4}" srcOrd="5" destOrd="0" presId="urn:microsoft.com/office/officeart/2005/8/layout/vProcess5"/>
    <dgm:cxn modelId="{C94EE15D-1262-41EC-A992-95A75A6B841D}" type="presParOf" srcId="{6172B105-CD25-4A3C-9F20-B6138AC2BA66}" destId="{9C0727F7-60CE-47ED-98EF-659BC3493706}" srcOrd="6" destOrd="0" presId="urn:microsoft.com/office/officeart/2005/8/layout/vProcess5"/>
    <dgm:cxn modelId="{E4C6F6B1-F985-4B92-9A70-13321654BE4B}" type="presParOf" srcId="{6172B105-CD25-4A3C-9F20-B6138AC2BA66}" destId="{C02F72C0-F242-4567-B751-EA399ACA69A0}" srcOrd="7" destOrd="0" presId="urn:microsoft.com/office/officeart/2005/8/layout/vProcess5"/>
    <dgm:cxn modelId="{25FF8331-5372-4505-A1BE-A1CD30E38483}" type="presParOf" srcId="{6172B105-CD25-4A3C-9F20-B6138AC2BA66}" destId="{72186353-0BD5-420D-8B6E-293A09A75FD2}" srcOrd="8" destOrd="0" presId="urn:microsoft.com/office/officeart/2005/8/layout/vProcess5"/>
    <dgm:cxn modelId="{D7BDFECE-EC56-4C7C-8E31-08434B2FFA90}" type="presParOf" srcId="{6172B105-CD25-4A3C-9F20-B6138AC2BA66}" destId="{E59F0F19-72F9-47AF-A4BE-6636191A1BB4}" srcOrd="9" destOrd="0" presId="urn:microsoft.com/office/officeart/2005/8/layout/vProcess5"/>
    <dgm:cxn modelId="{6BF1F90C-3423-4927-9839-5D9BE8A7F2EB}" type="presParOf" srcId="{6172B105-CD25-4A3C-9F20-B6138AC2BA66}" destId="{2C5A159B-C0ED-422A-96EE-5060A04EF579}" srcOrd="10" destOrd="0" presId="urn:microsoft.com/office/officeart/2005/8/layout/vProcess5"/>
    <dgm:cxn modelId="{89386CEF-4B3E-4875-ADEC-77B8BE301B26}" type="presParOf" srcId="{6172B105-CD25-4A3C-9F20-B6138AC2BA66}" destId="{845F839C-F6E4-4555-AD9F-242B9E21FAB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7E1A-FC65-4C2E-AB5E-960F1C8069FF}">
      <dsp:nvSpPr>
        <dsp:cNvPr id="0" name=""/>
        <dsp:cNvSpPr/>
      </dsp:nvSpPr>
      <dsp:spPr>
        <a:xfrm>
          <a:off x="0" y="0"/>
          <a:ext cx="8861052" cy="11344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Math Flips routine:</a:t>
          </a:r>
          <a:endParaRPr lang="en-US" sz="2100" kern="1200"/>
        </a:p>
      </dsp:txBody>
      <dsp:txXfrm>
        <a:off x="33226" y="33226"/>
        <a:ext cx="7541062" cy="1067971"/>
      </dsp:txXfrm>
    </dsp:sp>
    <dsp:sp modelId="{27FB8B27-0A02-4678-841F-2D9A9B699234}">
      <dsp:nvSpPr>
        <dsp:cNvPr id="0" name=""/>
        <dsp:cNvSpPr/>
      </dsp:nvSpPr>
      <dsp:spPr>
        <a:xfrm>
          <a:off x="742113" y="1340682"/>
          <a:ext cx="8861052" cy="113442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Look at side A: </a:t>
          </a:r>
          <a:r>
            <a:rPr lang="en-US" sz="2100" i="1" kern="1200"/>
            <a:t>How many? How do you know?</a:t>
          </a:r>
          <a:endParaRPr lang="en-US" sz="2100" kern="1200"/>
        </a:p>
      </dsp:txBody>
      <dsp:txXfrm>
        <a:off x="775339" y="1373908"/>
        <a:ext cx="7315112" cy="1067971"/>
      </dsp:txXfrm>
    </dsp:sp>
    <dsp:sp modelId="{22F074BA-EA8B-41FF-8432-B6BECD290593}">
      <dsp:nvSpPr>
        <dsp:cNvPr id="0" name=""/>
        <dsp:cNvSpPr/>
      </dsp:nvSpPr>
      <dsp:spPr>
        <a:xfrm>
          <a:off x="1473150" y="2681364"/>
          <a:ext cx="8861052" cy="113442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Look at side B: </a:t>
          </a:r>
          <a:r>
            <a:rPr lang="en-US" sz="2100" i="1" kern="1200"/>
            <a:t>How many NOW? How do you know?</a:t>
          </a:r>
          <a:endParaRPr lang="en-US" sz="2100" kern="1200"/>
        </a:p>
      </dsp:txBody>
      <dsp:txXfrm>
        <a:off x="1506376" y="2714590"/>
        <a:ext cx="7326188" cy="1067971"/>
      </dsp:txXfrm>
    </dsp:sp>
    <dsp:sp modelId="{2546C69F-2079-4420-8F00-00EF1BFE3879}">
      <dsp:nvSpPr>
        <dsp:cNvPr id="0" name=""/>
        <dsp:cNvSpPr/>
      </dsp:nvSpPr>
      <dsp:spPr>
        <a:xfrm>
          <a:off x="2215263" y="4022046"/>
          <a:ext cx="8861052" cy="113442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After a while, ask generalizing questions such as: </a:t>
          </a:r>
          <a:r>
            <a:rPr lang="en-US" sz="2100" i="1" kern="1200"/>
            <a:t>How does A help you solve B? What is the same and different about A and B?</a:t>
          </a:r>
          <a:endParaRPr lang="en-US" sz="2100" kern="1200"/>
        </a:p>
      </dsp:txBody>
      <dsp:txXfrm>
        <a:off x="2248489" y="4055272"/>
        <a:ext cx="7315112" cy="1067971"/>
      </dsp:txXfrm>
    </dsp:sp>
    <dsp:sp modelId="{BAE026ED-EB00-4520-91E7-34C0CFAE43F4}">
      <dsp:nvSpPr>
        <dsp:cNvPr id="0" name=""/>
        <dsp:cNvSpPr/>
      </dsp:nvSpPr>
      <dsp:spPr>
        <a:xfrm>
          <a:off x="8123677" y="868865"/>
          <a:ext cx="737375" cy="73737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289586" y="868865"/>
        <a:ext cx="405557" cy="554875"/>
      </dsp:txXfrm>
    </dsp:sp>
    <dsp:sp modelId="{9C0727F7-60CE-47ED-98EF-659BC3493706}">
      <dsp:nvSpPr>
        <dsp:cNvPr id="0" name=""/>
        <dsp:cNvSpPr/>
      </dsp:nvSpPr>
      <dsp:spPr>
        <a:xfrm>
          <a:off x="8865790" y="2209547"/>
          <a:ext cx="737375" cy="737375"/>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031699" y="2209547"/>
        <a:ext cx="405557" cy="554875"/>
      </dsp:txXfrm>
    </dsp:sp>
    <dsp:sp modelId="{C02F72C0-F242-4567-B751-EA399ACA69A0}">
      <dsp:nvSpPr>
        <dsp:cNvPr id="0" name=""/>
        <dsp:cNvSpPr/>
      </dsp:nvSpPr>
      <dsp:spPr>
        <a:xfrm>
          <a:off x="9596827" y="3550229"/>
          <a:ext cx="737375" cy="737375"/>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762736" y="3550229"/>
        <a:ext cx="405557" cy="5548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48F25-DA3C-4E4F-9D73-4A9EE155197A}" type="datetimeFigureOut">
              <a:rPr lang="en-US"/>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61518-47F1-4099-9E66-ADB0F4EC45D7}" type="slidenum">
              <a:rPr lang="en-US"/>
              <a:t>‹#›</a:t>
            </a:fld>
            <a:endParaRPr lang="en-US"/>
          </a:p>
        </p:txBody>
      </p:sp>
    </p:spTree>
    <p:extLst>
      <p:ext uri="{BB962C8B-B14F-4D97-AF65-F5344CB8AC3E}">
        <p14:creationId xmlns:p14="http://schemas.microsoft.com/office/powerpoint/2010/main" val="174995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hvisuals.wordpress.com/math-flip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witter.com/MrsNewell2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witter.com/JSchwartz10a" TargetMode="External"/><Relationship Id="rId4" Type="http://schemas.openxmlformats.org/officeDocument/2006/relationships/hyperlink" Target="https://twitter.com/MFAnni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https://mathvisuals.wordpress.com/math-flips/</a:t>
            </a:r>
            <a:endParaRPr lang="en-US"/>
          </a:p>
          <a:p>
            <a:endParaRPr lang="en-US" dirty="0">
              <a:cs typeface="Calibri"/>
            </a:endParaRPr>
          </a:p>
          <a:p>
            <a:r>
              <a:rPr lang="en-US" dirty="0">
                <a:cs typeface="Calibri"/>
              </a:rPr>
              <a:t>Visit site for free downloads of all math flips</a:t>
            </a:r>
          </a:p>
        </p:txBody>
      </p:sp>
      <p:sp>
        <p:nvSpPr>
          <p:cNvPr id="4" name="Slide Number Placeholder 3"/>
          <p:cNvSpPr>
            <a:spLocks noGrp="1"/>
          </p:cNvSpPr>
          <p:nvPr>
            <p:ph type="sldNum" sz="quarter" idx="5"/>
          </p:nvPr>
        </p:nvSpPr>
        <p:spPr/>
        <p:txBody>
          <a:bodyPr/>
          <a:lstStyle/>
          <a:p>
            <a:fld id="{8DD61518-47F1-4099-9E66-ADB0F4EC45D7}" type="slidenum">
              <a:rPr lang="en-US"/>
              <a:t>1</a:t>
            </a:fld>
            <a:endParaRPr lang="en-US"/>
          </a:p>
        </p:txBody>
      </p:sp>
    </p:spTree>
    <p:extLst>
      <p:ext uri="{BB962C8B-B14F-4D97-AF65-F5344CB8AC3E}">
        <p14:creationId xmlns:p14="http://schemas.microsoft.com/office/powerpoint/2010/main" val="321344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many of these cards are visual, they are more abstract than a students’ own methods for acting-out/drawing/modeling a contextual story problem of the same concept area (like adding two single-digit numbers). Before using decks with “new” content, please use story problems to help students connect what they already know about the world to this new concept. </a:t>
            </a:r>
            <a:endParaRPr lang="en-US"/>
          </a:p>
        </p:txBody>
      </p:sp>
      <p:sp>
        <p:nvSpPr>
          <p:cNvPr id="4" name="Slide Number Placeholder 3"/>
          <p:cNvSpPr>
            <a:spLocks noGrp="1"/>
          </p:cNvSpPr>
          <p:nvPr>
            <p:ph type="sldNum" sz="quarter" idx="5"/>
          </p:nvPr>
        </p:nvSpPr>
        <p:spPr/>
        <p:txBody>
          <a:bodyPr/>
          <a:lstStyle/>
          <a:p>
            <a:fld id="{8DD61518-47F1-4099-9E66-ADB0F4EC45D7}" type="slidenum">
              <a:rPr lang="en-US"/>
              <a:t>2</a:t>
            </a:fld>
            <a:endParaRPr lang="en-US"/>
          </a:p>
        </p:txBody>
      </p:sp>
    </p:spTree>
    <p:extLst>
      <p:ext uri="{BB962C8B-B14F-4D97-AF65-F5344CB8AC3E}">
        <p14:creationId xmlns:p14="http://schemas.microsoft.com/office/powerpoint/2010/main" val="381244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Flips are inspired by </a:t>
            </a:r>
            <a:r>
              <a:rPr lang="en-US" u="sng" dirty="0">
                <a:hlinkClick r:id="rId3"/>
              </a:rPr>
              <a:t>Chrissy Newell</a:t>
            </a:r>
            <a:r>
              <a:rPr lang="en-US" dirty="0"/>
              <a:t>, who created a number talk with two related problems and the question sequence “How many? How do you know?” and “How many NOW? How do you know?”, </a:t>
            </a:r>
            <a:r>
              <a:rPr lang="en-US" u="sng" dirty="0">
                <a:hlinkClick r:id="rId4"/>
              </a:rPr>
              <a:t>Annie Fetter</a:t>
            </a:r>
            <a:r>
              <a:rPr lang="en-US" dirty="0"/>
              <a:t> and </a:t>
            </a:r>
            <a:r>
              <a:rPr lang="en-US" u="sng" dirty="0">
                <a:hlinkClick r:id="rId5"/>
              </a:rPr>
              <a:t>Joe Schwartz</a:t>
            </a:r>
            <a:r>
              <a:rPr lang="en-US" dirty="0"/>
              <a:t>, who say “Ask about ideas, not answers,” </a:t>
            </a:r>
          </a:p>
          <a:p>
            <a:r>
              <a:rPr lang="en-US" dirty="0"/>
              <a:t>How to Use: Print double sided and cut along the lines. With each flashcard: • Look at side A: How many? How do you know? • (Flip to side B) How many NOW? How do you know? After a while, ask Generalizing and Extending questions, like: • How does side A help you with side B? • What is the same and different about side A and side B? • What do you notice about this deck?</a:t>
            </a:r>
            <a:endParaRPr lang="en-US" dirty="0">
              <a:cs typeface="Calibri"/>
            </a:endParaRPr>
          </a:p>
        </p:txBody>
      </p:sp>
      <p:sp>
        <p:nvSpPr>
          <p:cNvPr id="4" name="Slide Number Placeholder 3"/>
          <p:cNvSpPr>
            <a:spLocks noGrp="1"/>
          </p:cNvSpPr>
          <p:nvPr>
            <p:ph type="sldNum" sz="quarter" idx="5"/>
          </p:nvPr>
        </p:nvSpPr>
        <p:spPr/>
        <p:txBody>
          <a:bodyPr/>
          <a:lstStyle/>
          <a:p>
            <a:fld id="{8DD61518-47F1-4099-9E66-ADB0F4EC45D7}" type="slidenum">
              <a:rPr lang="en-US"/>
              <a:t>3</a:t>
            </a:fld>
            <a:endParaRPr lang="en-US"/>
          </a:p>
        </p:txBody>
      </p:sp>
    </p:spTree>
    <p:extLst>
      <p:ext uri="{BB962C8B-B14F-4D97-AF65-F5344CB8AC3E}">
        <p14:creationId xmlns:p14="http://schemas.microsoft.com/office/powerpoint/2010/main" val="122028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Print double sided and cut along the lines. With each flashcard: • Look at side A: How many? How do you know? • (Flip to side B) How many NOW? How do you know? After a while, ask Generalizing and Extending questions, like: • How does side A help you with side B? • What is the same and different about side A and side B? • What do you notice about this deck?</a:t>
            </a:r>
          </a:p>
        </p:txBody>
      </p:sp>
      <p:sp>
        <p:nvSpPr>
          <p:cNvPr id="4" name="Slide Number Placeholder 3"/>
          <p:cNvSpPr>
            <a:spLocks noGrp="1"/>
          </p:cNvSpPr>
          <p:nvPr>
            <p:ph type="sldNum" sz="quarter" idx="5"/>
          </p:nvPr>
        </p:nvSpPr>
        <p:spPr/>
        <p:txBody>
          <a:bodyPr/>
          <a:lstStyle/>
          <a:p>
            <a:fld id="{8DD61518-47F1-4099-9E66-ADB0F4EC45D7}" type="slidenum">
              <a:rPr lang="en-US"/>
              <a:t>4</a:t>
            </a:fld>
            <a:endParaRPr lang="en-US"/>
          </a:p>
        </p:txBody>
      </p:sp>
    </p:spTree>
    <p:extLst>
      <p:ext uri="{BB962C8B-B14F-4D97-AF65-F5344CB8AC3E}">
        <p14:creationId xmlns:p14="http://schemas.microsoft.com/office/powerpoint/2010/main" val="313171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https://mathvisuals.wordpress.com/multiplication-division/</a:t>
            </a:r>
          </a:p>
        </p:txBody>
      </p:sp>
      <p:sp>
        <p:nvSpPr>
          <p:cNvPr id="4" name="Slide Number Placeholder 3"/>
          <p:cNvSpPr>
            <a:spLocks noGrp="1"/>
          </p:cNvSpPr>
          <p:nvPr>
            <p:ph type="sldNum" sz="quarter" idx="5"/>
          </p:nvPr>
        </p:nvSpPr>
        <p:spPr/>
        <p:txBody>
          <a:bodyPr/>
          <a:lstStyle/>
          <a:p>
            <a:fld id="{8DD61518-47F1-4099-9E66-ADB0F4EC45D7}" type="slidenum">
              <a:rPr lang="en-US"/>
              <a:t>5</a:t>
            </a:fld>
            <a:endParaRPr lang="en-US"/>
          </a:p>
        </p:txBody>
      </p:sp>
    </p:spTree>
    <p:extLst>
      <p:ext uri="{BB962C8B-B14F-4D97-AF65-F5344CB8AC3E}">
        <p14:creationId xmlns:p14="http://schemas.microsoft.com/office/powerpoint/2010/main" val="203042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athvisuals.wordpress.com/multiplication-divis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a:bodyPr>
          <a:lstStyle/>
          <a:p>
            <a:pPr algn="l"/>
            <a:r>
              <a:rPr lang="en-US" dirty="0">
                <a:cs typeface="Calibri Light"/>
              </a:rPr>
              <a:t>Math Flips</a:t>
            </a:r>
          </a:p>
        </p:txBody>
      </p:sp>
      <p:sp>
        <p:nvSpPr>
          <p:cNvPr id="3" name="Subtitle 2"/>
          <p:cNvSpPr>
            <a:spLocks noGrp="1"/>
          </p:cNvSpPr>
          <p:nvPr>
            <p:ph type="subTitle" idx="1"/>
          </p:nvPr>
        </p:nvSpPr>
        <p:spPr>
          <a:xfrm>
            <a:off x="5855231" y="5052818"/>
            <a:ext cx="6198004" cy="1464164"/>
          </a:xfrm>
        </p:spPr>
        <p:txBody>
          <a:bodyPr anchor="t">
            <a:normAutofit/>
          </a:bodyPr>
          <a:lstStyle/>
          <a:p>
            <a:pPr algn="l"/>
            <a:r>
              <a:rPr lang="en-US" dirty="0">
                <a:cs typeface="Calibri"/>
              </a:rPr>
              <a:t>             Multiplication</a:t>
            </a:r>
          </a:p>
          <a:p>
            <a:pPr algn="l"/>
            <a:endParaRPr lang="en-US" dirty="0">
              <a:cs typeface="Calibri"/>
            </a:endParaRPr>
          </a:p>
          <a:p>
            <a:pPr algn="l"/>
            <a:r>
              <a:rPr lang="en-US" dirty="0">
                <a:solidFill>
                  <a:srgbClr val="0070C0"/>
                </a:solidFill>
                <a:ea typeface="+mn-lt"/>
                <a:cs typeface="+mn-lt"/>
              </a:rPr>
              <a:t>https://mathvisuals.wordpress.com/math-flips/</a:t>
            </a:r>
            <a:endParaRPr lang="en-US" dirty="0">
              <a:solidFill>
                <a:srgbClr val="0070C0"/>
              </a:solidFill>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food&#10;&#10;Description automatically generated">
            <a:extLst>
              <a:ext uri="{FF2B5EF4-FFF2-40B4-BE49-F238E27FC236}">
                <a16:creationId xmlns:a16="http://schemas.microsoft.com/office/drawing/2014/main" id="{AD818360-3C9A-4F10-AC69-6036273671F8}"/>
              </a:ext>
            </a:extLst>
          </p:cNvPr>
          <p:cNvPicPr>
            <a:picLocks noChangeAspect="1"/>
          </p:cNvPicPr>
          <p:nvPr/>
        </p:nvPicPr>
        <p:blipFill rotWithShape="1">
          <a:blip r:embed="rId3"/>
          <a:srcRect t="935" r="-2" b="1368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1E61-CB8F-4416-AC1F-FE4FE5076813}"/>
              </a:ext>
            </a:extLst>
          </p:cNvPr>
          <p:cNvSpPr txBox="1"/>
          <p:nvPr/>
        </p:nvSpPr>
        <p:spPr>
          <a:xfrm>
            <a:off x="454325" y="425570"/>
            <a:ext cx="1145587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solidFill>
                  <a:schemeClr val="accent6">
                    <a:lumMod val="75000"/>
                  </a:schemeClr>
                </a:solidFill>
              </a:rPr>
              <a:t>Students Might Notice… </a:t>
            </a:r>
            <a:endParaRPr lang="en-US" sz="3600" b="1" i="1">
              <a:solidFill>
                <a:schemeClr val="accent6">
                  <a:lumMod val="75000"/>
                </a:schemeClr>
              </a:solidFill>
              <a:cs typeface="Calibri"/>
            </a:endParaRPr>
          </a:p>
          <a:p>
            <a:r>
              <a:rPr lang="en-US" sz="3600" dirty="0"/>
              <a:t>• Adding or skip counting groups of numbers is more efficient than counting by 1s, especially if you see the repeating groups and can add them easily or skip count by that number. </a:t>
            </a:r>
            <a:endParaRPr lang="en-US" sz="3600">
              <a:cs typeface="Calibri"/>
            </a:endParaRPr>
          </a:p>
          <a:p>
            <a:r>
              <a:rPr lang="en-US" sz="3600" dirty="0"/>
              <a:t>• Thinking multiplicatively is more efficient than adding or skip counting. For example: “I see 3 groups of 15, and 3 fives makes 15.” </a:t>
            </a:r>
            <a:endParaRPr lang="en-US" sz="3600">
              <a:cs typeface="Calibri"/>
            </a:endParaRPr>
          </a:p>
          <a:p>
            <a:r>
              <a:rPr lang="en-US" sz="3600" dirty="0"/>
              <a:t>• Knowing a similar fact (a “friendly number”) can help you with more difficult problem. For example, if I know 3x7=21, I can think of 6x7 as double that, so 21 plus 21 makes 42.</a:t>
            </a:r>
            <a:endParaRPr lang="en-US" sz="3600">
              <a:cs typeface="Calibri"/>
            </a:endParaRPr>
          </a:p>
        </p:txBody>
      </p:sp>
    </p:spTree>
    <p:extLst>
      <p:ext uri="{BB962C8B-B14F-4D97-AF65-F5344CB8AC3E}">
        <p14:creationId xmlns:p14="http://schemas.microsoft.com/office/powerpoint/2010/main" val="311316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book on a table&#10;&#10;Description automatically generated">
            <a:extLst>
              <a:ext uri="{FF2B5EF4-FFF2-40B4-BE49-F238E27FC236}">
                <a16:creationId xmlns:a16="http://schemas.microsoft.com/office/drawing/2014/main" id="{9A2B0064-4B08-4FEC-9258-666DF471509F}"/>
              </a:ext>
            </a:extLst>
          </p:cNvPr>
          <p:cNvPicPr>
            <a:picLocks noChangeAspect="1"/>
          </p:cNvPicPr>
          <p:nvPr/>
        </p:nvPicPr>
        <p:blipFill rotWithShape="1">
          <a:blip r:embed="rId2"/>
          <a:srcRect l="4758" r="14338" b="-1"/>
          <a:stretch/>
        </p:blipFill>
        <p:spPr>
          <a:xfrm>
            <a:off x="20" y="1282"/>
            <a:ext cx="12191980" cy="6856718"/>
          </a:xfrm>
          <a:prstGeom prst="rect">
            <a:avLst/>
          </a:prstGeom>
        </p:spPr>
      </p:pic>
    </p:spTree>
    <p:extLst>
      <p:ext uri="{BB962C8B-B14F-4D97-AF65-F5344CB8AC3E}">
        <p14:creationId xmlns:p14="http://schemas.microsoft.com/office/powerpoint/2010/main" val="380389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6BBCEA-D68F-4848-A4DC-ED380BB8575A}"/>
              </a:ext>
            </a:extLst>
          </p:cNvPr>
          <p:cNvSpPr txBox="1"/>
          <p:nvPr/>
        </p:nvSpPr>
        <p:spPr>
          <a:xfrm>
            <a:off x="641231" y="511835"/>
            <a:ext cx="11110821" cy="618630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t>Introduction:</a:t>
            </a:r>
            <a:endParaRPr lang="en-US" sz="4400" dirty="0">
              <a:cs typeface="Calibri"/>
            </a:endParaRPr>
          </a:p>
          <a:p>
            <a:r>
              <a:rPr lang="en-US" sz="4400" dirty="0">
                <a:cs typeface="Calibri"/>
              </a:rPr>
              <a:t>What do you notice about this deck?</a:t>
            </a:r>
          </a:p>
          <a:p>
            <a:endParaRPr lang="en-US" sz="4400" dirty="0">
              <a:cs typeface="Calibri"/>
            </a:endParaRPr>
          </a:p>
          <a:p>
            <a:r>
              <a:rPr lang="en-US" sz="4400" dirty="0">
                <a:cs typeface="Calibri"/>
              </a:rPr>
              <a:t>What seems familiar to you?</a:t>
            </a:r>
          </a:p>
          <a:p>
            <a:endParaRPr lang="en-US" sz="4400" dirty="0">
              <a:cs typeface="Calibri"/>
            </a:endParaRPr>
          </a:p>
          <a:p>
            <a:r>
              <a:rPr lang="en-US" sz="4400" dirty="0">
                <a:cs typeface="Calibri"/>
              </a:rPr>
              <a:t>What draws your attention?</a:t>
            </a:r>
          </a:p>
          <a:p>
            <a:endParaRPr lang="en-US" sz="4400" dirty="0">
              <a:cs typeface="Calibri"/>
            </a:endParaRPr>
          </a:p>
          <a:p>
            <a:r>
              <a:rPr lang="en-US" sz="4400" dirty="0">
                <a:cs typeface="Calibri"/>
              </a:rPr>
              <a:t>What relationships do you notice between side A and side B?</a:t>
            </a:r>
          </a:p>
        </p:txBody>
      </p:sp>
    </p:spTree>
    <p:extLst>
      <p:ext uri="{BB962C8B-B14F-4D97-AF65-F5344CB8AC3E}">
        <p14:creationId xmlns:p14="http://schemas.microsoft.com/office/powerpoint/2010/main" val="408231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407CD036-1E15-4AF8-A3F7-DB14BAEC3B6B}"/>
              </a:ext>
            </a:extLst>
          </p:cNvPr>
          <p:cNvGraphicFramePr/>
          <p:nvPr>
            <p:extLst>
              <p:ext uri="{D42A27DB-BD31-4B8C-83A1-F6EECF244321}">
                <p14:modId xmlns:p14="http://schemas.microsoft.com/office/powerpoint/2010/main" val="3580637267"/>
              </p:ext>
            </p:extLst>
          </p:nvPr>
        </p:nvGraphicFramePr>
        <p:xfrm>
          <a:off x="751936" y="919851"/>
          <a:ext cx="11076316" cy="515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33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DEE10-4549-4FD4-9C8C-C45ADA242DDC}"/>
              </a:ext>
            </a:extLst>
          </p:cNvPr>
          <p:cNvSpPr txBox="1"/>
          <p:nvPr/>
        </p:nvSpPr>
        <p:spPr>
          <a:xfrm>
            <a:off x="871268" y="1158815"/>
            <a:ext cx="10880784" cy="483209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Multiplication Sets: </a:t>
            </a:r>
            <a:endParaRPr lang="en-US" sz="4400" dirty="0">
              <a:cs typeface="Calibri"/>
            </a:endParaRPr>
          </a:p>
          <a:p>
            <a:endParaRPr lang="en-US" sz="4400" dirty="0"/>
          </a:p>
          <a:p>
            <a:r>
              <a:rPr lang="en-US" sz="4400" dirty="0"/>
              <a:t>• 2s, 5s, and 10s with Commutative Property </a:t>
            </a:r>
            <a:endParaRPr lang="en-US" sz="4400" dirty="0">
              <a:cs typeface="Calibri"/>
            </a:endParaRPr>
          </a:p>
          <a:p>
            <a:r>
              <a:rPr lang="en-US" sz="4400" dirty="0"/>
              <a:t>• Doubling with 4s, 6s, and 8s </a:t>
            </a:r>
            <a:r>
              <a:rPr lang="en-US" sz="1200" dirty="0">
                <a:ea typeface="+mn-lt"/>
                <a:cs typeface="+mn-lt"/>
                <a:hlinkClick r:id="rId3"/>
              </a:rPr>
              <a:t>https://mathvisuals.wordpress.com/multiplication-division/</a:t>
            </a:r>
            <a:endParaRPr lang="en-US" sz="1200" dirty="0">
              <a:cs typeface="Calibri"/>
            </a:endParaRPr>
          </a:p>
          <a:p>
            <a:r>
              <a:rPr lang="en-US" sz="4400" dirty="0"/>
              <a:t>• Friendly Numbers with 3s and 6s </a:t>
            </a:r>
            <a:endParaRPr lang="en-US" sz="4400" dirty="0">
              <a:cs typeface="Calibri"/>
            </a:endParaRPr>
          </a:p>
          <a:p>
            <a:r>
              <a:rPr lang="en-US" sz="4400" dirty="0"/>
              <a:t>• Friendly Numbers with 9s and 4s </a:t>
            </a:r>
            <a:endParaRPr lang="en-US" sz="4400" dirty="0">
              <a:cs typeface="Calibri"/>
            </a:endParaRPr>
          </a:p>
          <a:p>
            <a:r>
              <a:rPr lang="en-US" sz="4400" dirty="0"/>
              <a:t>• Hardest Facts</a:t>
            </a:r>
            <a:endParaRPr lang="en-US" sz="4400">
              <a:cs typeface="Calibri"/>
            </a:endParaRPr>
          </a:p>
        </p:txBody>
      </p:sp>
    </p:spTree>
    <p:extLst>
      <p:ext uri="{BB962C8B-B14F-4D97-AF65-F5344CB8AC3E}">
        <p14:creationId xmlns:p14="http://schemas.microsoft.com/office/powerpoint/2010/main" val="293928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Shape, circle&#10;&#10;Description automatically generated">
            <a:extLst>
              <a:ext uri="{FF2B5EF4-FFF2-40B4-BE49-F238E27FC236}">
                <a16:creationId xmlns:a16="http://schemas.microsoft.com/office/drawing/2014/main" id="{56D7DA78-C1F7-4921-A524-F4E92C4B8414}"/>
              </a:ext>
            </a:extLst>
          </p:cNvPr>
          <p:cNvPicPr>
            <a:picLocks noChangeAspect="1"/>
          </p:cNvPicPr>
          <p:nvPr/>
        </p:nvPicPr>
        <p:blipFill>
          <a:blip r:embed="rId3"/>
          <a:stretch>
            <a:fillRect/>
          </a:stretch>
        </p:blipFill>
        <p:spPr>
          <a:xfrm>
            <a:off x="643467" y="1637153"/>
            <a:ext cx="5291666" cy="3583693"/>
          </a:xfrm>
          <a:prstGeom prst="rect">
            <a:avLst/>
          </a:prstGeom>
        </p:spPr>
      </p:pic>
      <p:pic>
        <p:nvPicPr>
          <p:cNvPr id="3" name="Picture 3" descr="Shape, circle&#10;&#10;Description automatically generated">
            <a:extLst>
              <a:ext uri="{FF2B5EF4-FFF2-40B4-BE49-F238E27FC236}">
                <a16:creationId xmlns:a16="http://schemas.microsoft.com/office/drawing/2014/main" id="{A6C848DD-7C85-4358-8209-6F6B3E3D1FE1}"/>
              </a:ext>
            </a:extLst>
          </p:cNvPr>
          <p:cNvPicPr>
            <a:picLocks noChangeAspect="1"/>
          </p:cNvPicPr>
          <p:nvPr/>
        </p:nvPicPr>
        <p:blipFill>
          <a:blip r:embed="rId4"/>
          <a:stretch>
            <a:fillRect/>
          </a:stretch>
        </p:blipFill>
        <p:spPr>
          <a:xfrm>
            <a:off x="6256865" y="1703456"/>
            <a:ext cx="5291667" cy="3451087"/>
          </a:xfrm>
          <a:prstGeom prst="rect">
            <a:avLst/>
          </a:prstGeom>
        </p:spPr>
      </p:pic>
    </p:spTree>
    <p:extLst>
      <p:ext uri="{BB962C8B-B14F-4D97-AF65-F5344CB8AC3E}">
        <p14:creationId xmlns:p14="http://schemas.microsoft.com/office/powerpoint/2010/main" val="39042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Shape, circle&#10;&#10;Description automatically generated">
            <a:extLst>
              <a:ext uri="{FF2B5EF4-FFF2-40B4-BE49-F238E27FC236}">
                <a16:creationId xmlns:a16="http://schemas.microsoft.com/office/drawing/2014/main" id="{AF16AB1E-16F3-4A9C-B0BC-23C317F48FE0}"/>
              </a:ext>
            </a:extLst>
          </p:cNvPr>
          <p:cNvPicPr>
            <a:picLocks noChangeAspect="1"/>
          </p:cNvPicPr>
          <p:nvPr/>
        </p:nvPicPr>
        <p:blipFill>
          <a:blip r:embed="rId2"/>
          <a:stretch>
            <a:fillRect/>
          </a:stretch>
        </p:blipFill>
        <p:spPr>
          <a:xfrm>
            <a:off x="643467" y="1552707"/>
            <a:ext cx="5291666" cy="3752586"/>
          </a:xfrm>
          <a:prstGeom prst="rect">
            <a:avLst/>
          </a:prstGeom>
        </p:spPr>
      </p:pic>
      <p:pic>
        <p:nvPicPr>
          <p:cNvPr id="3" name="Picture 3" descr="A picture containing drawing&#10;&#10;Description automatically generated">
            <a:extLst>
              <a:ext uri="{FF2B5EF4-FFF2-40B4-BE49-F238E27FC236}">
                <a16:creationId xmlns:a16="http://schemas.microsoft.com/office/drawing/2014/main" id="{A9068B05-C33F-4603-AE42-AA8F6FA44ADE}"/>
              </a:ext>
            </a:extLst>
          </p:cNvPr>
          <p:cNvPicPr>
            <a:picLocks noChangeAspect="1"/>
          </p:cNvPicPr>
          <p:nvPr/>
        </p:nvPicPr>
        <p:blipFill>
          <a:blip r:embed="rId3"/>
          <a:stretch>
            <a:fillRect/>
          </a:stretch>
        </p:blipFill>
        <p:spPr>
          <a:xfrm>
            <a:off x="6328752" y="1405689"/>
            <a:ext cx="5291667" cy="3442771"/>
          </a:xfrm>
          <a:prstGeom prst="rect">
            <a:avLst/>
          </a:prstGeom>
        </p:spPr>
      </p:pic>
    </p:spTree>
    <p:extLst>
      <p:ext uri="{BB962C8B-B14F-4D97-AF65-F5344CB8AC3E}">
        <p14:creationId xmlns:p14="http://schemas.microsoft.com/office/powerpoint/2010/main" val="26089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background pattern&#10;&#10;Description automatically generated">
            <a:extLst>
              <a:ext uri="{FF2B5EF4-FFF2-40B4-BE49-F238E27FC236}">
                <a16:creationId xmlns:a16="http://schemas.microsoft.com/office/drawing/2014/main" id="{164AAE32-8C23-4D84-ABFD-07F01246C61D}"/>
              </a:ext>
            </a:extLst>
          </p:cNvPr>
          <p:cNvPicPr>
            <a:picLocks noChangeAspect="1"/>
          </p:cNvPicPr>
          <p:nvPr/>
        </p:nvPicPr>
        <p:blipFill>
          <a:blip r:embed="rId2"/>
          <a:stretch>
            <a:fillRect/>
          </a:stretch>
        </p:blipFill>
        <p:spPr>
          <a:xfrm>
            <a:off x="6365656" y="1535748"/>
            <a:ext cx="5291666" cy="3470202"/>
          </a:xfrm>
          <a:prstGeom prst="rect">
            <a:avLst/>
          </a:prstGeom>
        </p:spPr>
      </p:pic>
      <p:pic>
        <p:nvPicPr>
          <p:cNvPr id="2" name="Picture 2" descr="A picture containing diagram&#10;&#10;Description automatically generated">
            <a:extLst>
              <a:ext uri="{FF2B5EF4-FFF2-40B4-BE49-F238E27FC236}">
                <a16:creationId xmlns:a16="http://schemas.microsoft.com/office/drawing/2014/main" id="{D3C39EEC-F825-42E6-B754-5344BB8BFF56}"/>
              </a:ext>
            </a:extLst>
          </p:cNvPr>
          <p:cNvPicPr>
            <a:picLocks noChangeAspect="1"/>
          </p:cNvPicPr>
          <p:nvPr/>
        </p:nvPicPr>
        <p:blipFill>
          <a:blip r:embed="rId3"/>
          <a:stretch>
            <a:fillRect/>
          </a:stretch>
        </p:blipFill>
        <p:spPr>
          <a:xfrm>
            <a:off x="807846" y="1646624"/>
            <a:ext cx="5291667" cy="3363470"/>
          </a:xfrm>
          <a:prstGeom prst="rect">
            <a:avLst/>
          </a:prstGeom>
        </p:spPr>
      </p:pic>
    </p:spTree>
    <p:extLst>
      <p:ext uri="{BB962C8B-B14F-4D97-AF65-F5344CB8AC3E}">
        <p14:creationId xmlns:p14="http://schemas.microsoft.com/office/powerpoint/2010/main" val="26176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hape, circle&#10;&#10;Description automatically generated">
            <a:extLst>
              <a:ext uri="{FF2B5EF4-FFF2-40B4-BE49-F238E27FC236}">
                <a16:creationId xmlns:a16="http://schemas.microsoft.com/office/drawing/2014/main" id="{294144F0-70BC-413D-BF66-0F5E7149FA7E}"/>
              </a:ext>
            </a:extLst>
          </p:cNvPr>
          <p:cNvPicPr>
            <a:picLocks noChangeAspect="1"/>
          </p:cNvPicPr>
          <p:nvPr/>
        </p:nvPicPr>
        <p:blipFill>
          <a:blip r:embed="rId2"/>
          <a:stretch>
            <a:fillRect/>
          </a:stretch>
        </p:blipFill>
        <p:spPr>
          <a:xfrm>
            <a:off x="643467" y="1793935"/>
            <a:ext cx="5291666" cy="3270130"/>
          </a:xfrm>
          <a:prstGeom prst="rect">
            <a:avLst/>
          </a:prstGeom>
        </p:spPr>
      </p:pic>
      <p:pic>
        <p:nvPicPr>
          <p:cNvPr id="3" name="Picture 3" descr="Shape, circle&#10;&#10;Description automatically generated">
            <a:extLst>
              <a:ext uri="{FF2B5EF4-FFF2-40B4-BE49-F238E27FC236}">
                <a16:creationId xmlns:a16="http://schemas.microsoft.com/office/drawing/2014/main" id="{BEC3EE75-B82C-45C0-BA05-64D31C73CC9D}"/>
              </a:ext>
            </a:extLst>
          </p:cNvPr>
          <p:cNvPicPr>
            <a:picLocks noChangeAspect="1"/>
          </p:cNvPicPr>
          <p:nvPr/>
        </p:nvPicPr>
        <p:blipFill>
          <a:blip r:embed="rId3"/>
          <a:stretch>
            <a:fillRect/>
          </a:stretch>
        </p:blipFill>
        <p:spPr>
          <a:xfrm>
            <a:off x="6281446" y="1713613"/>
            <a:ext cx="5291667" cy="3258710"/>
          </a:xfrm>
          <a:prstGeom prst="rect">
            <a:avLst/>
          </a:prstGeom>
        </p:spPr>
      </p:pic>
    </p:spTree>
    <p:extLst>
      <p:ext uri="{BB962C8B-B14F-4D97-AF65-F5344CB8AC3E}">
        <p14:creationId xmlns:p14="http://schemas.microsoft.com/office/powerpoint/2010/main" val="31219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DD73C-B392-4C68-BD9D-07E1478AABB2}"/>
              </a:ext>
            </a:extLst>
          </p:cNvPr>
          <p:cNvSpPr txBox="1"/>
          <p:nvPr/>
        </p:nvSpPr>
        <p:spPr>
          <a:xfrm>
            <a:off x="957533" y="914400"/>
            <a:ext cx="1088078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Something to keep in mind:</a:t>
            </a:r>
            <a:endParaRPr lang="en-US" sz="4000" dirty="0">
              <a:cs typeface="Calibri"/>
            </a:endParaRPr>
          </a:p>
          <a:p>
            <a:endParaRPr lang="en-US" sz="4000" dirty="0">
              <a:cs typeface="Calibri"/>
            </a:endParaRPr>
          </a:p>
          <a:p>
            <a:r>
              <a:rPr lang="en-US" sz="4000" dirty="0">
                <a:ea typeface="+mn-lt"/>
                <a:cs typeface="+mn-lt"/>
              </a:rPr>
              <a:t>Avoid showing students how to perform strategies. Instead, let the relationship between problems on side A and B serve as a conversation starter, where students can bring their own understanding and develop their own strategies! </a:t>
            </a:r>
            <a:endParaRPr lang="en-US" sz="4000" dirty="0"/>
          </a:p>
        </p:txBody>
      </p:sp>
    </p:spTree>
    <p:extLst>
      <p:ext uri="{BB962C8B-B14F-4D97-AF65-F5344CB8AC3E}">
        <p14:creationId xmlns:p14="http://schemas.microsoft.com/office/powerpoint/2010/main" val="2328466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Math Flips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161</cp:revision>
  <dcterms:created xsi:type="dcterms:W3CDTF">2020-11-26T02:13:24Z</dcterms:created>
  <dcterms:modified xsi:type="dcterms:W3CDTF">2020-11-27T17:27:58Z</dcterms:modified>
</cp:coreProperties>
</file>